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611" r:id="rId3"/>
    <p:sldId id="769" r:id="rId4"/>
    <p:sldId id="795" r:id="rId5"/>
    <p:sldId id="786" r:id="rId6"/>
    <p:sldId id="770" r:id="rId7"/>
    <p:sldId id="771" r:id="rId8"/>
    <p:sldId id="773" r:id="rId9"/>
    <p:sldId id="774" r:id="rId10"/>
    <p:sldId id="775" r:id="rId11"/>
    <p:sldId id="776" r:id="rId12"/>
    <p:sldId id="777" r:id="rId13"/>
    <p:sldId id="778" r:id="rId14"/>
    <p:sldId id="779" r:id="rId15"/>
    <p:sldId id="782" r:id="rId16"/>
    <p:sldId id="780" r:id="rId17"/>
    <p:sldId id="783" r:id="rId18"/>
    <p:sldId id="734" r:id="rId19"/>
    <p:sldId id="784" r:id="rId20"/>
    <p:sldId id="787" r:id="rId21"/>
    <p:sldId id="789" r:id="rId22"/>
    <p:sldId id="788" r:id="rId23"/>
    <p:sldId id="791" r:id="rId24"/>
    <p:sldId id="797" r:id="rId25"/>
    <p:sldId id="798" r:id="rId26"/>
    <p:sldId id="799" r:id="rId27"/>
    <p:sldId id="725" r:id="rId28"/>
  </p:sldIdLst>
  <p:sldSz cx="9144000" cy="5143500" type="screen16x9"/>
  <p:notesSz cx="6797675" cy="9928225"/>
  <p:defaultTextStyle>
    <a:defPPr>
      <a:defRPr lang="ru-RU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817408-1233-4492-9C32-50B0119E9274}">
          <p14:sldIdLst>
            <p14:sldId id="611"/>
            <p14:sldId id="769"/>
            <p14:sldId id="795"/>
            <p14:sldId id="786"/>
            <p14:sldId id="770"/>
            <p14:sldId id="771"/>
            <p14:sldId id="773"/>
            <p14:sldId id="774"/>
            <p14:sldId id="775"/>
            <p14:sldId id="776"/>
            <p14:sldId id="777"/>
            <p14:sldId id="778"/>
            <p14:sldId id="779"/>
            <p14:sldId id="782"/>
            <p14:sldId id="780"/>
            <p14:sldId id="783"/>
            <p14:sldId id="734"/>
            <p14:sldId id="784"/>
            <p14:sldId id="787"/>
            <p14:sldId id="789"/>
            <p14:sldId id="788"/>
            <p14:sldId id="791"/>
            <p14:sldId id="797"/>
            <p14:sldId id="798"/>
            <p14:sldId id="799"/>
            <p14:sldId id="725"/>
          </p14:sldIdLst>
        </p14:section>
        <p14:section name="Раздел без заголовка" id="{7F8D7348-F0E8-4978-ABE1-6C108D3F710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DB5"/>
    <a:srgbClr val="CDE5E2"/>
    <a:srgbClr val="29D6EA"/>
    <a:srgbClr val="FFFF99"/>
    <a:srgbClr val="FFCCCC"/>
    <a:srgbClr val="254061"/>
    <a:srgbClr val="55D7BE"/>
    <a:srgbClr val="97BBCD"/>
    <a:srgbClr val="679BB5"/>
    <a:srgbClr val="386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0" autoAdjust="0"/>
    <p:restoredTop sz="94160" autoAdjust="0"/>
  </p:normalViewPr>
  <p:slideViewPr>
    <p:cSldViewPr snapToGrid="0">
      <p:cViewPr varScale="1">
        <p:scale>
          <a:sx n="61" d="100"/>
          <a:sy n="61" d="100"/>
        </p:scale>
        <p:origin x="108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cap="non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</a:t>
            </a:r>
            <a:endParaRPr lang="ru-RU" sz="1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631276111415091"/>
          <c:y val="1.17944632575360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explosion val="3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C8-4548-98BE-28CAE43D0DB6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6C8-4548-98BE-28CAE43D0DB6}"/>
              </c:ext>
            </c:extLst>
          </c:dPt>
          <c:dPt>
            <c:idx val="2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6C8-4548-98BE-28CAE43D0DB6}"/>
              </c:ext>
            </c:extLst>
          </c:dPt>
          <c:dPt>
            <c:idx val="3"/>
            <c:bubble3D val="0"/>
            <c:explosion val="2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6C8-4548-98BE-28CAE43D0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 предмет исполнения предписания</c:v>
                </c:pt>
                <c:pt idx="1">
                  <c:v>на основании обращения граждан, юридических лиц</c:v>
                </c:pt>
                <c:pt idx="2">
                  <c:v>на основании заявления соискателя лицензии или лицензиата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</c:v>
                </c:pt>
                <c:pt idx="1">
                  <c:v>3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C8-4548-98BE-28CAE43D0D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</a:t>
            </a:r>
          </a:p>
        </c:rich>
      </c:tx>
      <c:layout>
        <c:manualLayout>
          <c:xMode val="edge"/>
          <c:yMode val="edge"/>
          <c:x val="0.35821322661607174"/>
          <c:y val="2.524318930801858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ln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03577991245523E-2"/>
          <c:y val="0.17291584675992819"/>
          <c:w val="0.93478009172804277"/>
          <c:h val="0.747399818991097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rgbClr val="55D7BE"/>
            </a:solidFill>
          </c:spPr>
          <c:invertIfNegative val="0"/>
          <c:dLbls>
            <c:dLbl>
              <c:idx val="0"/>
              <c:layout>
                <c:manualLayout>
                  <c:x val="-2.7174647856131315E-17"/>
                  <c:y val="-6.1004374161044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900779837757893E-2"/>
                      <c:h val="9.88691581230728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387-4308-AB18-23BB352E198E}"/>
                </c:ext>
              </c:extLst>
            </c:dLbl>
            <c:dLbl>
              <c:idx val="1"/>
              <c:layout>
                <c:manualLayout>
                  <c:x val="-2.9645412850890199E-3"/>
                  <c:y val="-1.2621594654009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7-4308-AB18-23BB352E1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190</c:v>
                </c:pt>
                <c:pt idx="1">
                  <c:v>43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87-4308-AB18-23BB352E19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645412850889665E-3"/>
                  <c:y val="-2.1035991090015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7-4308-AB18-23BB352E198E}"/>
                </c:ext>
              </c:extLst>
            </c:dLbl>
            <c:dLbl>
              <c:idx val="1"/>
              <c:layout>
                <c:manualLayout>
                  <c:x val="5.9290825701779288E-3"/>
                  <c:y val="-4.627918039803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87-4308-AB18-23BB352E198E}"/>
                </c:ext>
              </c:extLst>
            </c:dLbl>
            <c:dLbl>
              <c:idx val="2"/>
              <c:layout>
                <c:manualLayout>
                  <c:x val="-2.9645412850889665E-3"/>
                  <c:y val="-2.52431893080185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19208733585318E-2"/>
                      <c:h val="7.14173553883277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87-4308-AB18-23BB352E198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 г.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</c:v>
                </c:pt>
                <c:pt idx="1">
                  <c:v>186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87-4308-AB18-23BB352E1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123072"/>
        <c:axId val="173124608"/>
        <c:axId val="0"/>
      </c:bar3DChart>
      <c:catAx>
        <c:axId val="17312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124608"/>
        <c:crosses val="autoZero"/>
        <c:auto val="1"/>
        <c:lblAlgn val="ctr"/>
        <c:lblOffset val="100"/>
        <c:noMultiLvlLbl val="0"/>
      </c:catAx>
      <c:valAx>
        <c:axId val="1731246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173123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8.9315092923196518E-2"/>
          <c:y val="4.9811455876224431E-2"/>
          <c:w val="0.7980323382434229"/>
          <c:h val="0.28917044631549987"/>
        </c:manualLayout>
      </c:layout>
      <c:overlay val="0"/>
      <c:txPr>
        <a:bodyPr/>
        <a:lstStyle/>
        <a:p>
          <a:pPr>
            <a:defRPr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80871565800696E-2"/>
          <c:y val="0.17677378001360938"/>
          <c:w val="0.93478009172804277"/>
          <c:h val="0.7473998189910973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выбросов, тыс. тонн</c:v>
                </c:pt>
              </c:strCache>
            </c:strRef>
          </c:tx>
          <c:spPr>
            <a:solidFill>
              <a:srgbClr val="55D7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/>
          </c:spPr>
          <c:dLbls>
            <c:dLbl>
              <c:idx val="3"/>
              <c:layout>
                <c:manualLayout>
                  <c:x val="-7.329345673047831E-2"/>
                  <c:y val="3.8580246913580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DA-453B-9C00-44B2C783D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2012 г.</c:v>
                </c:pt>
                <c:pt idx="1">
                  <c:v>2014 г.</c:v>
                </c:pt>
                <c:pt idx="2">
                  <c:v>2015 г. </c:v>
                </c:pt>
                <c:pt idx="3">
                  <c:v>2016 г.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197.7</c:v>
                </c:pt>
                <c:pt idx="1">
                  <c:v>181.3</c:v>
                </c:pt>
                <c:pt idx="2">
                  <c:v>148.9</c:v>
                </c:pt>
                <c:pt idx="3">
                  <c:v>141.9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DA-453B-9C00-44B2C783D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250"/>
        <c:axId val="176044672"/>
        <c:axId val="176047616"/>
        <c:axId val="176050176"/>
      </c:line3DChart>
      <c:catAx>
        <c:axId val="17604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047616"/>
        <c:crosses val="autoZero"/>
        <c:auto val="1"/>
        <c:lblAlgn val="ctr"/>
        <c:lblOffset val="100"/>
        <c:noMultiLvlLbl val="0"/>
      </c:catAx>
      <c:valAx>
        <c:axId val="176047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6044672"/>
        <c:crosses val="autoZero"/>
        <c:crossBetween val="between"/>
      </c:valAx>
      <c:serAx>
        <c:axId val="176050176"/>
        <c:scaling>
          <c:orientation val="minMax"/>
        </c:scaling>
        <c:delete val="1"/>
        <c:axPos val="b"/>
        <c:majorTickMark val="out"/>
        <c:minorTickMark val="none"/>
        <c:tickLblPos val="none"/>
        <c:crossAx val="176047616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8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80871565800696E-2"/>
          <c:y val="0.17677378001360938"/>
          <c:w val="0.93478009172804277"/>
          <c:h val="0.7473998189910973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Водоотведение, млн. м куб.</c:v>
                </c:pt>
              </c:strCache>
            </c:strRef>
          </c:tx>
          <c:spPr>
            <a:solidFill>
              <a:srgbClr val="55D7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/>
          </c:spPr>
          <c:dLbls>
            <c:dLbl>
              <c:idx val="4"/>
              <c:layout>
                <c:manualLayout>
                  <c:x val="-7.9276596055415344E-2"/>
                  <c:y val="7.07296356001112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EA-4519-897C-9F3FDC612C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2012 г.</c:v>
                </c:pt>
                <c:pt idx="1">
                  <c:v>2013 г. </c:v>
                </c:pt>
                <c:pt idx="2">
                  <c:v>2014 г. </c:v>
                </c:pt>
                <c:pt idx="3">
                  <c:v>2015 г.</c:v>
                </c:pt>
                <c:pt idx="4">
                  <c:v>2016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198.64</c:v>
                </c:pt>
                <c:pt idx="1">
                  <c:v>190.25</c:v>
                </c:pt>
                <c:pt idx="2">
                  <c:v>174.60999999999999</c:v>
                </c:pt>
                <c:pt idx="3">
                  <c:v>166.64</c:v>
                </c:pt>
                <c:pt idx="4">
                  <c:v>165.62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EA-4519-897C-9F3FDC612C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6256896"/>
        <c:axId val="177433600"/>
        <c:axId val="179657344"/>
      </c:line3DChart>
      <c:catAx>
        <c:axId val="176256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33600"/>
        <c:crosses val="autoZero"/>
        <c:auto val="1"/>
        <c:lblAlgn val="ctr"/>
        <c:lblOffset val="100"/>
        <c:noMultiLvlLbl val="0"/>
      </c:catAx>
      <c:valAx>
        <c:axId val="17743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6256896"/>
        <c:crosses val="autoZero"/>
        <c:crossBetween val="between"/>
      </c:valAx>
      <c:serAx>
        <c:axId val="179657344"/>
        <c:scaling>
          <c:orientation val="minMax"/>
        </c:scaling>
        <c:delete val="1"/>
        <c:axPos val="b"/>
        <c:majorTickMark val="out"/>
        <c:minorTickMark val="none"/>
        <c:tickLblPos val="none"/>
        <c:crossAx val="177433600"/>
        <c:crosses val="autoZero"/>
      </c:ser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680871565800696E-2"/>
          <c:y val="0.17677378001360938"/>
          <c:w val="0.93478009172804277"/>
          <c:h val="0.7473998189910973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Плата за негативное воздействие на окружающую среду, млн. руб.</c:v>
                </c:pt>
              </c:strCache>
            </c:strRef>
          </c:tx>
          <c:spPr>
            <a:solidFill>
              <a:srgbClr val="55D7B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 г.</c:v>
                </c:pt>
                <c:pt idx="1">
                  <c:v>2016 г. </c:v>
                </c:pt>
                <c:pt idx="2">
                  <c:v>2017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170.136</c:v>
                </c:pt>
                <c:pt idx="1">
                  <c:v>140.35700000000008</c:v>
                </c:pt>
                <c:pt idx="2">
                  <c:v>108.634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950-A735-942EFC22EE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shape val="box"/>
        <c:axId val="196861952"/>
        <c:axId val="196864640"/>
        <c:axId val="0"/>
      </c:bar3DChart>
      <c:catAx>
        <c:axId val="1968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dk1">
                  <a:lumMod val="5000"/>
                  <a:lumOff val="95000"/>
                </a:schemeClr>
              </a:solidFill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864640"/>
        <c:crosses val="autoZero"/>
        <c:auto val="1"/>
        <c:lblAlgn val="ctr"/>
        <c:lblOffset val="100"/>
        <c:tickMarkSkip val="100"/>
        <c:noMultiLvlLbl val="0"/>
      </c:catAx>
      <c:valAx>
        <c:axId val="196864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861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outerShdw blurRad="50800" dist="177800" dir="240000" algn="ctr" rotWithShape="0">
        <a:srgbClr val="000000">
          <a:alpha val="43137"/>
        </a:srgb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Объекты НВОС Тульской области, подлежащие федеральному государственному надзору</a:t>
            </a:r>
          </a:p>
        </c:rich>
      </c:tx>
      <c:overlay val="0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НВОС Тульской области, подлежащие федеральному государственному надзору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34-4BD6-BC9F-1FFF4C7153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34-4BD6-BC9F-1FFF4C7153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34-4BD6-BC9F-1FFF4C715348}"/>
                </c:ext>
              </c:extLst>
            </c:dLbl>
            <c:dLbl>
              <c:idx val="3"/>
              <c:layout>
                <c:manualLayout>
                  <c:x val="-5.2077324880237419E-2"/>
                  <c:y val="2.5326953108019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34-4BD6-BC9F-1FFF4C7153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I категория</c:v>
                </c:pt>
                <c:pt idx="1">
                  <c:v>II категория</c:v>
                </c:pt>
                <c:pt idx="2">
                  <c:v>III категория</c:v>
                </c:pt>
                <c:pt idx="3">
                  <c:v>IV категория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</c:v>
                </c:pt>
                <c:pt idx="1">
                  <c:v>272</c:v>
                </c:pt>
                <c:pt idx="2">
                  <c:v>219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4-4BD6-BC9F-1FFF4C715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Объекты НВОС Тульской области по категориям риска</a:t>
            </a:r>
          </a:p>
        </c:rich>
      </c:tx>
      <c:layout>
        <c:manualLayout>
          <c:xMode val="edge"/>
          <c:yMode val="edge"/>
          <c:x val="0.22972347710667096"/>
          <c:y val="6.7677123722241824E-3"/>
        </c:manualLayout>
      </c:layout>
      <c:overlay val="0"/>
    </c:title>
    <c:autoTitleDeleted val="0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Объекты НВОС Тульской области, подлежащие федеральному государственному надзору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высокая</c:v>
                </c:pt>
                <c:pt idx="1">
                  <c:v>значительная</c:v>
                </c:pt>
                <c:pt idx="2">
                  <c:v>средняя</c:v>
                </c:pt>
                <c:pt idx="3">
                  <c:v>умеренная</c:v>
                </c:pt>
                <c:pt idx="4">
                  <c:v>низкая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60</c:v>
                </c:pt>
                <c:pt idx="2">
                  <c:v>179</c:v>
                </c:pt>
                <c:pt idx="3">
                  <c:v>274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B-4E5E-BEAB-63771F3DB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50865-905E-F346-9CB7-52C68A5E39E9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899" y="9429909"/>
            <a:ext cx="2946189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732B0-CE18-B647-B242-1191F682B4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0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/>
          <a:lstStyle>
            <a:lvl1pPr algn="r">
              <a:defRPr sz="1200"/>
            </a:lvl1pPr>
          </a:lstStyle>
          <a:p>
            <a:fld id="{EAEE14FE-9CF5-4E0F-A008-58B1F01B3A7D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95" tIns="45747" rIns="91495" bIns="457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95" tIns="45747" rIns="91495" bIns="4574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95" tIns="45747" rIns="91495" bIns="45747" rtlCol="0" anchor="b"/>
          <a:lstStyle>
            <a:lvl1pPr algn="r">
              <a:defRPr sz="1200"/>
            </a:lvl1pPr>
          </a:lstStyle>
          <a:p>
            <a:fld id="{D811E780-CF36-43B3-AF60-E83A34BC71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82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60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58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26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98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AB34B-0DC1-4FAF-88DA-C54A3F235C1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02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8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6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223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1E780-CF36-43B3-AF60-E83A34BC71C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85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57D6-67B7-4262-9510-CF76DB446BB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8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7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5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89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55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1E780-CF36-43B3-AF60-E83A34BC71C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EA2C-7610-DF43-9B38-DF0934F150BD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EE710-F118-0F45-9F77-0BB0F7DB4B85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5C69-739B-D348-8327-600A1FF66CB6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9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4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68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0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9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D290B-FA26-5F4F-AEC4-8B613394A3FA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7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49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6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91206-0204-9341-B795-CFB101AAFD4B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757C-0F19-5441-8F40-7BDAEF8F1EB9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93E0-5768-0F42-A6DA-23B6B488C5D9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4CE-A34C-BB45-9112-BACFDE403390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EDEF2-B9E6-4848-B331-4DF9FD5221B0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7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31CDA-F536-FD48-B33D-6B8220DA37CD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1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1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0D23-C56C-7749-AB71-B785A94D7587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2F45-53C8-494E-9959-EA9467277E98}" type="datetime1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743-BAAB-4A6B-BE91-D0EB08562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hf hdr="0" ftr="0" dt="0"/>
  <p:txStyles>
    <p:titleStyle>
      <a:lvl1pPr algn="ctr" defTabSz="91433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9278656-BCD5-483B-A30C-9912D5986C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FAA820A-1BEC-4E19-BE36-3AF8BD90A3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" y="2124413"/>
            <a:ext cx="9144000" cy="227754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Управления Росприроднадзора по Тульской области </a:t>
            </a:r>
          </a:p>
          <a:p>
            <a:pPr algn="ctr"/>
            <a:r>
              <a:rPr lang="ru-RU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И.М. Заботиной</a:t>
            </a:r>
          </a:p>
          <a:p>
            <a:pPr algn="ctr">
              <a:defRPr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правоприменительной практики надзорной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Управления Росприроднадзора по Тульской области за 2017 год                   и 1 квартал 2018 года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219" y="54151"/>
            <a:ext cx="3290774" cy="3808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80" y="523529"/>
            <a:ext cx="648072" cy="68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-2614" y="654418"/>
            <a:ext cx="9150856" cy="1021982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80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и использования водных ресурсов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6" name="Прямоугольник 115"/>
          <p:cNvSpPr/>
          <p:nvPr/>
        </p:nvSpPr>
        <p:spPr>
          <a:xfrm>
            <a:off x="1697724" y="963675"/>
            <a:ext cx="6227076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водоотведения сточных вод в водные объекты</a:t>
            </a:r>
          </a:p>
        </p:txBody>
      </p:sp>
      <p:graphicFrame>
        <p:nvGraphicFramePr>
          <p:cNvPr id="117" name="Диаграмма 116"/>
          <p:cNvGraphicFramePr/>
          <p:nvPr>
            <p:extLst/>
          </p:nvPr>
        </p:nvGraphicFramePr>
        <p:xfrm>
          <a:off x="214563" y="1548384"/>
          <a:ext cx="8490526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216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и использования водных ресурсов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27057" y="1318053"/>
            <a:ext cx="3610582" cy="2549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25 нарушений, 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ст.7.6 КоАП РФ – 8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ч.4 ст.8.13 КоАП РФ – 12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ст.8.42 КоАП РФ – 4 нарушения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ст.8.15 КоАП РФ – 1 нарушение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46 административных дел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845" y="1318054"/>
            <a:ext cx="3584254" cy="25494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условий  Решения о предоставлении водного объекта в пользования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установленных НДС загрязняющих веществ в водные объекты,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нерабочее или неисправное состояние эксплуатируемых очистных сооружений.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01384" y="3965826"/>
            <a:ext cx="7443714" cy="647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Предъявлена 1 претензия о возмещении вреда за нарушение водного законодательства в размере  119,7 тыс. руб. </a:t>
            </a:r>
          </a:p>
          <a:p>
            <a:r>
              <a:rPr lang="ru-RU" sz="1200" dirty="0" err="1"/>
              <a:t>ПРередявлена</a:t>
            </a:r>
            <a:r>
              <a:rPr lang="ru-RU" sz="1200" dirty="0"/>
              <a:t> 1 претензия за нарушение водного законодательства в сумме 119,700 тыс. рублей: в ходе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и использования водных ресурсов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5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5" name="Прямоугольник 114"/>
          <p:cNvSpPr/>
          <p:nvPr/>
        </p:nvSpPr>
        <p:spPr>
          <a:xfrm>
            <a:off x="331488" y="925498"/>
            <a:ext cx="8634958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природоохранных мероприятий на объектах федерального надзора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790" y="1544194"/>
            <a:ext cx="8543925" cy="2228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8666" y="4021582"/>
            <a:ext cx="8184356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Очистные сооружения промышленно-ливневой канализации ОАО «Щекиноазот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223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и использования водных ресурсов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5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5" name="Прямоугольник 114"/>
          <p:cNvSpPr/>
          <p:nvPr/>
        </p:nvSpPr>
        <p:spPr>
          <a:xfrm>
            <a:off x="-106421" y="915766"/>
            <a:ext cx="8972369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природоохранных мероприятий на объектах федерального надзора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5921" y="4303642"/>
            <a:ext cx="5622180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dirty="0"/>
              <a:t>Реализация проекта «Большая вода» АО «НАК «Азот»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093" y="1380236"/>
            <a:ext cx="8524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обращения с отходами производства и потребления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29776" y="1411089"/>
            <a:ext cx="3000914" cy="256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14 нарушений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ст.8.2 КоАП РФ – 14 нарушений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28 административных дел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31382" y="1396618"/>
            <a:ext cx="4241429" cy="2549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Типовые нарушения: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отсутствие документа об утверждении нормативов образования отходов и лимитов на их размещение;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отсутствие первичного учета в области обращения с отходами;  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000" dirty="0">
                <a:solidFill>
                  <a:schemeClr val="tx1"/>
                </a:solidFill>
              </a:rPr>
              <a:t>несоблюдение экологических требований при размещении  отходов производства;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898986" y="4099302"/>
            <a:ext cx="7346111" cy="472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Предъявлены 3 претензии о возмещении вреда, причиненного почвам как объекту охраны окружающей среды, за несанкционированное размещение  отходов  на сумму 686,1 тыс. руб. 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10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земельный надзор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4" y="1441343"/>
            <a:ext cx="3610582" cy="25494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4 нарушения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ст.8.6 КоАП РФ – 3 нарушения 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ст.8.6 КоАП РФ – 1 нарушения   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5 административных дел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1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845" y="1441343"/>
            <a:ext cx="3584254" cy="254947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Типовое нарушение: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ст.8.6 КоАП РФ – самовольное снятие и перемещение плодородного слоя почвы;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ст.8.6 КоАП РФ- порча земель в результате нарушения правил обращения с отходами и др. опасными веществами</a:t>
            </a:r>
          </a:p>
          <a:p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68153" y="4122549"/>
            <a:ext cx="7412468" cy="7129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Предъявлена 1 претензия о возмещении вреда, причиненного почвам как объекту охраны окружающей среды, за загрязнение химическими веществами на сумму 641,550 тыс. руб. </a:t>
            </a:r>
          </a:p>
        </p:txBody>
      </p:sp>
    </p:spTree>
    <p:extLst>
      <p:ext uri="{BB962C8B-B14F-4D97-AF65-F5344CB8AC3E}">
        <p14:creationId xmlns:p14="http://schemas.microsoft.com/office/powerpoint/2010/main" val="75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3808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за геологическим изучением, рациональным использованием       и охраной недр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4" y="1441343"/>
            <a:ext cx="3610582" cy="2549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11 нарушений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ст.7.3 КоАП РФ – 3 нарушения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ст.7.3 КоАП РФ – 7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ст.8.9 КоАП РФ – 13 нарушения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21 административное дело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845" y="1441344"/>
            <a:ext cx="3584254" cy="2549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недрами без лицензии пользование недрами. 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недрами с нарушением условий, предусмотренных лицензией на пользование недрами: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охране недр. 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898986" y="4099302"/>
            <a:ext cx="7346111" cy="4726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о случаях безлицензионного недропользования представляются в Тульскую природоохранную прокуратуру.</a:t>
            </a:r>
          </a:p>
        </p:txBody>
      </p:sp>
    </p:spTree>
    <p:extLst>
      <p:ext uri="{BB962C8B-B14F-4D97-AF65-F5344CB8AC3E}">
        <p14:creationId xmlns:p14="http://schemas.microsoft.com/office/powerpoint/2010/main" val="16307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экологический надзор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2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4" y="1441343"/>
            <a:ext cx="3610582" cy="2549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115 нарушений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 КоАП РФ – 20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ст.8.5 КоАП РФ – 32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ст.8.41 КоАП РФ – 4 нарушения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ст.8.46 КоАП РФ – 3 нарушения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ст.19.5 КоАП РФ – 46 нарушений         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ст.20.25 КоАП РФ – 10 нарушений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158 административных дел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845" y="1441344"/>
            <a:ext cx="3584254" cy="25494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ст.8.1 КоАП РФ - не соблюдение экологических требований при эксплуатации предприятий, сооружений,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ст.8.5 КоАП РФ –непредставление отчетности, или представление недостоверной отчетности ст.8.41 КоАП РФ – несвоевременное внесение платы НВОС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ст.8.46 КоАП РФ –не постановка объектов на учет</a:t>
            </a:r>
          </a:p>
        </p:txBody>
      </p:sp>
    </p:spTree>
    <p:extLst>
      <p:ext uri="{BB962C8B-B14F-4D97-AF65-F5344CB8AC3E}">
        <p14:creationId xmlns:p14="http://schemas.microsoft.com/office/powerpoint/2010/main" val="13432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08" y="380276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ru-RU" sz="1800" dirty="0"/>
            </a:br>
            <a:r>
              <a:rPr lang="ru-RU" sz="2700" b="1" dirty="0"/>
              <a:t>Работа с мировыми судьями по привлечению к административной ответственности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132" y="1622182"/>
            <a:ext cx="8229600" cy="3394472"/>
          </a:xfrm>
        </p:spPr>
        <p:txBody>
          <a:bodyPr>
            <a:normAutofit/>
          </a:bodyPr>
          <a:lstStyle/>
          <a:p>
            <a:r>
              <a:rPr lang="ru-RU" sz="1800" dirty="0"/>
              <a:t>1. Часть 1 статьи 19.5 КоАП РФ (невыполнение в срок предписания об устранении нарушений) – направлено для рассмотрения 46 дел об административных правонарушениях</a:t>
            </a:r>
          </a:p>
          <a:p>
            <a:r>
              <a:rPr lang="ru-RU" sz="1800" dirty="0"/>
              <a:t>2.Часть 1 статьи 20.25 КоАП РФ (неуплата административного штрафа в срок, установленный КоАП РФ) – 10  дел об административных правонарушениях</a:t>
            </a:r>
          </a:p>
          <a:p>
            <a:endParaRPr lang="ru-RU" sz="1800" dirty="0"/>
          </a:p>
          <a:p>
            <a:r>
              <a:rPr lang="ru-RU" sz="1800" dirty="0"/>
              <a:t>КоАП РФ – срок для добровольной оплаты – 60 дней со дня вступления постановления в законную силу.</a:t>
            </a:r>
          </a:p>
          <a:p>
            <a:r>
              <a:rPr lang="ru-RU" sz="1800" dirty="0"/>
              <a:t>Санкция ч.1 ст.20.25 КоАП РФ – штраф в двукратном размере суммы неуплаченного административного штрафа.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18</a:t>
            </a:fld>
            <a:endParaRPr lang="ru-RU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482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3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74" y="404351"/>
            <a:ext cx="8229600" cy="857250"/>
          </a:xfrm>
        </p:spPr>
        <p:txBody>
          <a:bodyPr>
            <a:normAutofit/>
          </a:bodyPr>
          <a:lstStyle/>
          <a:p>
            <a:r>
              <a:rPr lang="ru-RU" sz="2400" b="1" dirty="0"/>
              <a:t>Результаты административного и судебного оспаривания решений, действий  Управления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3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5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482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Объект 2"/>
          <p:cNvSpPr txBox="1">
            <a:spLocks/>
          </p:cNvSpPr>
          <p:nvPr/>
        </p:nvSpPr>
        <p:spPr>
          <a:xfrm>
            <a:off x="3057910" y="1256582"/>
            <a:ext cx="2839754" cy="71024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38" tIns="45719" rIns="91438" bIns="45719" rtlCol="0">
            <a:normAutofit fontScale="250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6400" b="1" dirty="0"/>
              <a:t>31 </a:t>
            </a:r>
          </a:p>
          <a:p>
            <a:pPr marL="0" indent="0" algn="ctr">
              <a:buNone/>
            </a:pPr>
            <a:r>
              <a:rPr lang="ru-RU" sz="6400" b="1" dirty="0"/>
              <a:t>постановление оспорено</a:t>
            </a:r>
          </a:p>
        </p:txBody>
      </p:sp>
      <p:sp>
        <p:nvSpPr>
          <p:cNvPr id="116" name="Выгнутая влево стрелка 115"/>
          <p:cNvSpPr/>
          <p:nvPr/>
        </p:nvSpPr>
        <p:spPr>
          <a:xfrm>
            <a:off x="2326390" y="1611702"/>
            <a:ext cx="731520" cy="121615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7" name="Выгнутая вправо стрелка 116"/>
          <p:cNvSpPr/>
          <p:nvPr/>
        </p:nvSpPr>
        <p:spPr>
          <a:xfrm>
            <a:off x="5915809" y="1611702"/>
            <a:ext cx="731520" cy="1216152"/>
          </a:xfrm>
          <a:prstGeom prst="curved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8" name="Объект 2"/>
          <p:cNvSpPr txBox="1">
            <a:spLocks/>
          </p:cNvSpPr>
          <p:nvPr/>
        </p:nvSpPr>
        <p:spPr>
          <a:xfrm>
            <a:off x="852651" y="2827855"/>
            <a:ext cx="2205260" cy="8377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38" tIns="45719" rIns="91438" bIns="45719" rtlCol="0">
            <a:normAutofit fontScale="92500" lnSpcReduction="1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/>
          </a:p>
          <a:p>
            <a:pPr marL="0" indent="0" algn="ctr">
              <a:buNone/>
            </a:pPr>
            <a:r>
              <a:rPr lang="ru-RU" sz="1700" b="1" dirty="0"/>
              <a:t>28 </a:t>
            </a:r>
          </a:p>
          <a:p>
            <a:pPr marL="0" indent="0" algn="ctr">
              <a:buNone/>
            </a:pPr>
            <a:r>
              <a:rPr lang="ru-RU" sz="1700" b="1" dirty="0"/>
              <a:t>оставлено в силе</a:t>
            </a:r>
            <a:r>
              <a:rPr lang="ru-RU" sz="1700" dirty="0"/>
              <a:t>  </a:t>
            </a:r>
          </a:p>
        </p:txBody>
      </p:sp>
      <p:sp>
        <p:nvSpPr>
          <p:cNvPr id="121" name="Объект 2"/>
          <p:cNvSpPr txBox="1">
            <a:spLocks/>
          </p:cNvSpPr>
          <p:nvPr/>
        </p:nvSpPr>
        <p:spPr>
          <a:xfrm>
            <a:off x="5193827" y="2827855"/>
            <a:ext cx="2205260" cy="83778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38" tIns="45719" rIns="91438" bIns="45719" rtlCol="0">
            <a:normAutofit fontScale="475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4000" b="1" dirty="0"/>
              <a:t>3 </a:t>
            </a:r>
          </a:p>
          <a:p>
            <a:pPr marL="0" indent="0" algn="ctr">
              <a:buNone/>
            </a:pPr>
            <a:r>
              <a:rPr lang="ru-RU" sz="4000" b="1" dirty="0"/>
              <a:t>отменены</a:t>
            </a:r>
          </a:p>
        </p:txBody>
      </p:sp>
      <p:sp>
        <p:nvSpPr>
          <p:cNvPr id="123" name="Выгнутая влево стрелка 122"/>
          <p:cNvSpPr/>
          <p:nvPr/>
        </p:nvSpPr>
        <p:spPr>
          <a:xfrm>
            <a:off x="121131" y="3281168"/>
            <a:ext cx="731520" cy="1216152"/>
          </a:xfrm>
          <a:prstGeom prst="curved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4" name="Объект 2"/>
          <p:cNvSpPr txBox="1">
            <a:spLocks/>
          </p:cNvSpPr>
          <p:nvPr/>
        </p:nvSpPr>
        <p:spPr>
          <a:xfrm>
            <a:off x="864631" y="3795624"/>
            <a:ext cx="2205260" cy="112059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38" tIns="45719" rIns="91438" bIns="45719" rtlCol="0">
            <a:normAutofit fontScale="25000" lnSpcReduction="20000"/>
          </a:bodyPr>
          <a:lstStyle>
            <a:lvl1pPr marL="342882" indent="-342882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6400" b="1" dirty="0"/>
              <a:t>12</a:t>
            </a:r>
          </a:p>
          <a:p>
            <a:pPr marL="0" indent="0" algn="ctr">
              <a:buNone/>
            </a:pPr>
            <a:r>
              <a:rPr lang="ru-RU" sz="6400" b="1" dirty="0"/>
              <a:t>приняты решения об изменении в части размера наказания  </a:t>
            </a:r>
          </a:p>
        </p:txBody>
      </p:sp>
    </p:spTree>
    <p:extLst>
      <p:ext uri="{BB962C8B-B14F-4D97-AF65-F5344CB8AC3E}">
        <p14:creationId xmlns:p14="http://schemas.microsoft.com/office/powerpoint/2010/main" val="8925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9796" y="58613"/>
            <a:ext cx="3290774" cy="3808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" y="58304"/>
            <a:ext cx="449320" cy="47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55"/>
          <p:cNvGrpSpPr/>
          <p:nvPr/>
        </p:nvGrpSpPr>
        <p:grpSpPr>
          <a:xfrm>
            <a:off x="530557" y="151756"/>
            <a:ext cx="8440032" cy="658993"/>
            <a:chOff x="-90971" y="634450"/>
            <a:chExt cx="9329645" cy="1041950"/>
          </a:xfrm>
        </p:grpSpPr>
        <p:grpSp>
          <p:nvGrpSpPr>
            <p:cNvPr id="4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52340" y="938714"/>
            <a:ext cx="8814338" cy="38164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000" b="1" dirty="0"/>
              <a:t>Реформа контрольной и надзорной деятельности</a:t>
            </a:r>
          </a:p>
          <a:p>
            <a:r>
              <a:rPr lang="ru-RU" sz="1400" dirty="0"/>
              <a:t>-</a:t>
            </a:r>
            <a:r>
              <a:rPr lang="ru-RU" sz="1600" b="1" dirty="0"/>
              <a:t>Внедрение риск-ориентированного подхода при осуществлении контрольно- надзорной   деятельности</a:t>
            </a:r>
            <a:r>
              <a:rPr lang="ru-RU" sz="1400" b="1" dirty="0"/>
              <a:t>. </a:t>
            </a:r>
            <a:endParaRPr lang="ru-RU" sz="1400" dirty="0"/>
          </a:p>
          <a:p>
            <a:r>
              <a:rPr lang="ru-RU" sz="1600" b="1" dirty="0"/>
              <a:t>- Внедрение системы оценки результативности и эффективности контрольно- надзорной деятельности.</a:t>
            </a:r>
            <a:endParaRPr lang="ru-RU" sz="1600" dirty="0"/>
          </a:p>
          <a:p>
            <a:r>
              <a:rPr lang="ru-RU" sz="1600" b="1" dirty="0"/>
              <a:t>- Систематизация, сокращение количества и актуализация обязательных требований. </a:t>
            </a:r>
            <a:endParaRPr lang="ru-RU" sz="1600" dirty="0"/>
          </a:p>
          <a:p>
            <a:r>
              <a:rPr lang="ru-RU" sz="1600" b="1" dirty="0"/>
              <a:t>- Внедрение системы комплексной профилактики нарушений обязательных требований. </a:t>
            </a:r>
            <a:endParaRPr lang="ru-RU" sz="1600" dirty="0"/>
          </a:p>
          <a:p>
            <a:r>
              <a:rPr lang="ru-RU" sz="1600" b="1" dirty="0"/>
              <a:t>- Внедрение эффективных механизмов кадровой политики в деятельности контрольно-надзорных органов. </a:t>
            </a:r>
          </a:p>
          <a:p>
            <a:r>
              <a:rPr lang="ru-RU" sz="1600" b="1" dirty="0"/>
              <a:t>- Внедрение системы предупреждения и профилактики коррупционных проявлений в контрольно-надзорной деятельности. </a:t>
            </a:r>
          </a:p>
          <a:p>
            <a:r>
              <a:rPr lang="ru-RU" sz="1600" b="1" dirty="0"/>
              <a:t>- Автоматизация контрольно-надзорной деятельности</a:t>
            </a:r>
          </a:p>
          <a:p>
            <a:r>
              <a:rPr lang="ru-RU" sz="1600" b="1" dirty="0"/>
              <a:t>- Повышение качества реализации контрольно-надзорных полномочий на региональном и муниципальном уровнях. </a:t>
            </a:r>
          </a:p>
          <a:p>
            <a:pPr marL="285743" indent="-285743">
              <a:buFontTx/>
              <a:buChar char="-"/>
            </a:pP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231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3214" y="-40851"/>
            <a:ext cx="7579268" cy="4097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</a:t>
            </a:r>
            <a:r>
              <a:rPr lang="ru-RU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нормирования и государственной экологической экспертизы</a:t>
            </a:r>
          </a:p>
          <a:p>
            <a:pPr>
              <a:lnSpc>
                <a:spcPts val="1100"/>
              </a:lnSpc>
            </a:pPr>
            <a:endParaRPr lang="ru-RU" sz="1100" b="1" dirty="0">
              <a:solidFill>
                <a:srgbClr val="3A86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18" name="Диаграмма 117"/>
          <p:cNvGraphicFramePr/>
          <p:nvPr>
            <p:extLst>
              <p:ext uri="{D42A27DB-BD31-4B8C-83A1-F6EECF244321}">
                <p14:modId xmlns:p14="http://schemas.microsoft.com/office/powerpoint/2010/main" val="376713306"/>
              </p:ext>
            </p:extLst>
          </p:nvPr>
        </p:nvGraphicFramePr>
        <p:xfrm>
          <a:off x="335756" y="1258323"/>
          <a:ext cx="8380973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9" name="Прямоугольник 118"/>
          <p:cNvSpPr/>
          <p:nvPr/>
        </p:nvSpPr>
        <p:spPr>
          <a:xfrm>
            <a:off x="2287413" y="873526"/>
            <a:ext cx="3931332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21157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762" y="500737"/>
            <a:ext cx="8229600" cy="857250"/>
          </a:xfrm>
        </p:spPr>
        <p:txBody>
          <a:bodyPr>
            <a:normAutofit/>
          </a:bodyPr>
          <a:lstStyle/>
          <a:p>
            <a:r>
              <a:rPr lang="ru-RU" sz="2800" b="1" dirty="0"/>
              <a:t>Претензионно-исковая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dirty="0"/>
          </a:p>
          <a:p>
            <a:pPr marL="0" indent="0" algn="ctr">
              <a:buNone/>
            </a:pPr>
            <a:r>
              <a:rPr lang="ru-RU" sz="2000" b="1" dirty="0"/>
              <a:t>Плата за негативное воздействие на окружающую среду</a:t>
            </a:r>
          </a:p>
          <a:p>
            <a:endParaRPr lang="ru-RU" sz="1800" dirty="0"/>
          </a:p>
          <a:p>
            <a:r>
              <a:rPr lang="ru-RU" sz="1800" dirty="0"/>
              <a:t>Направлено претензий об уплате задолженности на сумму                                 </a:t>
            </a:r>
            <a:r>
              <a:rPr lang="ru-RU" sz="1800" b="1" dirty="0"/>
              <a:t> 20 млн 463 тыс. рублей.</a:t>
            </a:r>
          </a:p>
          <a:p>
            <a:endParaRPr lang="ru-RU" sz="1800" dirty="0"/>
          </a:p>
          <a:p>
            <a:r>
              <a:rPr lang="ru-RU" sz="1800" dirty="0"/>
              <a:t>В судебном порядке предъявлено к взысканию задолженности на сумму         </a:t>
            </a:r>
            <a:r>
              <a:rPr lang="ru-RU" sz="1800" b="1" dirty="0"/>
              <a:t>20 млн 335 тыс.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482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52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41"/>
          <p:cNvGrpSpPr>
            <a:grpSpLocks noChangeAspect="1"/>
          </p:cNvGrpSpPr>
          <p:nvPr/>
        </p:nvGrpSpPr>
        <p:grpSpPr>
          <a:xfrm>
            <a:off x="5610239" y="4326825"/>
            <a:ext cx="295391" cy="372545"/>
            <a:chOff x="5803969" y="5491253"/>
            <a:chExt cx="425381" cy="536485"/>
          </a:xfrm>
          <a:solidFill>
            <a:schemeClr val="bg1"/>
          </a:solidFill>
        </p:grpSpPr>
        <p:sp>
          <p:nvSpPr>
            <p:cNvPr id="114" name="Freeform 5"/>
            <p:cNvSpPr>
              <a:spLocks noEditPoints="1"/>
            </p:cNvSpPr>
            <p:nvPr/>
          </p:nvSpPr>
          <p:spPr bwMode="auto">
            <a:xfrm>
              <a:off x="5803969" y="5491253"/>
              <a:ext cx="258766" cy="258767"/>
            </a:xfrm>
            <a:custGeom>
              <a:avLst/>
              <a:gdLst>
                <a:gd name="T0" fmla="*/ 717 w 717"/>
                <a:gd name="T1" fmla="*/ 359 h 717"/>
                <a:gd name="T2" fmla="*/ 358 w 717"/>
                <a:gd name="T3" fmla="*/ 0 h 717"/>
                <a:gd name="T4" fmla="*/ 0 w 717"/>
                <a:gd name="T5" fmla="*/ 359 h 717"/>
                <a:gd name="T6" fmla="*/ 358 w 717"/>
                <a:gd name="T7" fmla="*/ 717 h 717"/>
                <a:gd name="T8" fmla="*/ 717 w 717"/>
                <a:gd name="T9" fmla="*/ 359 h 717"/>
                <a:gd name="T10" fmla="*/ 156 w 717"/>
                <a:gd name="T11" fmla="*/ 585 h 717"/>
                <a:gd name="T12" fmla="*/ 156 w 717"/>
                <a:gd name="T13" fmla="*/ 585 h 717"/>
                <a:gd name="T14" fmla="*/ 132 w 717"/>
                <a:gd name="T15" fmla="*/ 561 h 717"/>
                <a:gd name="T16" fmla="*/ 121 w 717"/>
                <a:gd name="T17" fmla="*/ 536 h 717"/>
                <a:gd name="T18" fmla="*/ 132 w 717"/>
                <a:gd name="T19" fmla="*/ 511 h 717"/>
                <a:gd name="T20" fmla="*/ 284 w 717"/>
                <a:gd name="T21" fmla="*/ 359 h 717"/>
                <a:gd name="T22" fmla="*/ 132 w 717"/>
                <a:gd name="T23" fmla="*/ 206 h 717"/>
                <a:gd name="T24" fmla="*/ 121 w 717"/>
                <a:gd name="T25" fmla="*/ 181 h 717"/>
                <a:gd name="T26" fmla="*/ 132 w 717"/>
                <a:gd name="T27" fmla="*/ 156 h 717"/>
                <a:gd name="T28" fmla="*/ 156 w 717"/>
                <a:gd name="T29" fmla="*/ 132 h 717"/>
                <a:gd name="T30" fmla="*/ 206 w 717"/>
                <a:gd name="T31" fmla="*/ 132 h 717"/>
                <a:gd name="T32" fmla="*/ 358 w 717"/>
                <a:gd name="T33" fmla="*/ 285 h 717"/>
                <a:gd name="T34" fmla="*/ 511 w 717"/>
                <a:gd name="T35" fmla="*/ 132 h 717"/>
                <a:gd name="T36" fmla="*/ 536 w 717"/>
                <a:gd name="T37" fmla="*/ 122 h 717"/>
                <a:gd name="T38" fmla="*/ 561 w 717"/>
                <a:gd name="T39" fmla="*/ 132 h 717"/>
                <a:gd name="T40" fmla="*/ 585 w 717"/>
                <a:gd name="T41" fmla="*/ 156 h 717"/>
                <a:gd name="T42" fmla="*/ 585 w 717"/>
                <a:gd name="T43" fmla="*/ 206 h 717"/>
                <a:gd name="T44" fmla="*/ 432 w 717"/>
                <a:gd name="T45" fmla="*/ 359 h 717"/>
                <a:gd name="T46" fmla="*/ 585 w 717"/>
                <a:gd name="T47" fmla="*/ 511 h 717"/>
                <a:gd name="T48" fmla="*/ 595 w 717"/>
                <a:gd name="T49" fmla="*/ 536 h 717"/>
                <a:gd name="T50" fmla="*/ 585 w 717"/>
                <a:gd name="T51" fmla="*/ 561 h 717"/>
                <a:gd name="T52" fmla="*/ 561 w 717"/>
                <a:gd name="T53" fmla="*/ 585 h 717"/>
                <a:gd name="T54" fmla="*/ 511 w 717"/>
                <a:gd name="T55" fmla="*/ 585 h 717"/>
                <a:gd name="T56" fmla="*/ 358 w 717"/>
                <a:gd name="T57" fmla="*/ 433 h 717"/>
                <a:gd name="T58" fmla="*/ 206 w 717"/>
                <a:gd name="T59" fmla="*/ 585 h 717"/>
                <a:gd name="T60" fmla="*/ 181 w 717"/>
                <a:gd name="T61" fmla="*/ 596 h 717"/>
                <a:gd name="T62" fmla="*/ 156 w 717"/>
                <a:gd name="T63" fmla="*/ 58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7" h="717">
                  <a:moveTo>
                    <a:pt x="717" y="359"/>
                  </a:moveTo>
                  <a:cubicBezTo>
                    <a:pt x="717" y="161"/>
                    <a:pt x="556" y="0"/>
                    <a:pt x="358" y="0"/>
                  </a:cubicBezTo>
                  <a:cubicBezTo>
                    <a:pt x="160" y="0"/>
                    <a:pt x="0" y="161"/>
                    <a:pt x="0" y="359"/>
                  </a:cubicBezTo>
                  <a:cubicBezTo>
                    <a:pt x="0" y="556"/>
                    <a:pt x="160" y="717"/>
                    <a:pt x="358" y="717"/>
                  </a:cubicBezTo>
                  <a:cubicBezTo>
                    <a:pt x="556" y="717"/>
                    <a:pt x="717" y="556"/>
                    <a:pt x="717" y="359"/>
                  </a:cubicBezTo>
                  <a:close/>
                  <a:moveTo>
                    <a:pt x="156" y="585"/>
                  </a:moveTo>
                  <a:lnTo>
                    <a:pt x="156" y="585"/>
                  </a:lnTo>
                  <a:lnTo>
                    <a:pt x="132" y="561"/>
                  </a:lnTo>
                  <a:cubicBezTo>
                    <a:pt x="125" y="554"/>
                    <a:pt x="121" y="545"/>
                    <a:pt x="121" y="536"/>
                  </a:cubicBezTo>
                  <a:cubicBezTo>
                    <a:pt x="121" y="527"/>
                    <a:pt x="125" y="518"/>
                    <a:pt x="132" y="511"/>
                  </a:cubicBezTo>
                  <a:lnTo>
                    <a:pt x="284" y="359"/>
                  </a:lnTo>
                  <a:lnTo>
                    <a:pt x="132" y="206"/>
                  </a:lnTo>
                  <a:cubicBezTo>
                    <a:pt x="125" y="199"/>
                    <a:pt x="121" y="190"/>
                    <a:pt x="121" y="181"/>
                  </a:cubicBezTo>
                  <a:cubicBezTo>
                    <a:pt x="121" y="172"/>
                    <a:pt x="125" y="163"/>
                    <a:pt x="132" y="156"/>
                  </a:cubicBezTo>
                  <a:lnTo>
                    <a:pt x="156" y="132"/>
                  </a:lnTo>
                  <a:cubicBezTo>
                    <a:pt x="170" y="118"/>
                    <a:pt x="192" y="118"/>
                    <a:pt x="206" y="132"/>
                  </a:cubicBezTo>
                  <a:lnTo>
                    <a:pt x="358" y="285"/>
                  </a:lnTo>
                  <a:lnTo>
                    <a:pt x="511" y="132"/>
                  </a:lnTo>
                  <a:cubicBezTo>
                    <a:pt x="518" y="125"/>
                    <a:pt x="526" y="122"/>
                    <a:pt x="536" y="122"/>
                  </a:cubicBezTo>
                  <a:cubicBezTo>
                    <a:pt x="545" y="122"/>
                    <a:pt x="554" y="125"/>
                    <a:pt x="561" y="132"/>
                  </a:cubicBezTo>
                  <a:lnTo>
                    <a:pt x="585" y="156"/>
                  </a:lnTo>
                  <a:cubicBezTo>
                    <a:pt x="599" y="170"/>
                    <a:pt x="599" y="192"/>
                    <a:pt x="585" y="206"/>
                  </a:cubicBezTo>
                  <a:lnTo>
                    <a:pt x="432" y="359"/>
                  </a:lnTo>
                  <a:lnTo>
                    <a:pt x="585" y="511"/>
                  </a:lnTo>
                  <a:cubicBezTo>
                    <a:pt x="592" y="518"/>
                    <a:pt x="595" y="527"/>
                    <a:pt x="595" y="536"/>
                  </a:cubicBezTo>
                  <a:cubicBezTo>
                    <a:pt x="595" y="545"/>
                    <a:pt x="592" y="554"/>
                    <a:pt x="585" y="561"/>
                  </a:cubicBezTo>
                  <a:lnTo>
                    <a:pt x="561" y="585"/>
                  </a:lnTo>
                  <a:cubicBezTo>
                    <a:pt x="547" y="599"/>
                    <a:pt x="525" y="599"/>
                    <a:pt x="511" y="585"/>
                  </a:cubicBezTo>
                  <a:lnTo>
                    <a:pt x="358" y="433"/>
                  </a:lnTo>
                  <a:lnTo>
                    <a:pt x="206" y="585"/>
                  </a:lnTo>
                  <a:cubicBezTo>
                    <a:pt x="199" y="592"/>
                    <a:pt x="190" y="596"/>
                    <a:pt x="181" y="596"/>
                  </a:cubicBezTo>
                  <a:cubicBezTo>
                    <a:pt x="172" y="596"/>
                    <a:pt x="163" y="592"/>
                    <a:pt x="156" y="5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Oval 1289"/>
            <p:cNvSpPr>
              <a:spLocks noChangeArrowheads="1"/>
            </p:cNvSpPr>
            <p:nvPr/>
          </p:nvSpPr>
          <p:spPr bwMode="auto">
            <a:xfrm>
              <a:off x="6121400" y="5800725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1290"/>
            <p:cNvSpPr>
              <a:spLocks noEditPoints="1"/>
            </p:cNvSpPr>
            <p:nvPr/>
          </p:nvSpPr>
          <p:spPr bwMode="auto">
            <a:xfrm>
              <a:off x="5845175" y="5524500"/>
              <a:ext cx="384175" cy="503238"/>
            </a:xfrm>
            <a:custGeom>
              <a:avLst/>
              <a:gdLst>
                <a:gd name="T0" fmla="*/ 636 w 1068"/>
                <a:gd name="T1" fmla="*/ 268 h 1396"/>
                <a:gd name="T2" fmla="*/ 0 w 1068"/>
                <a:gd name="T3" fmla="*/ 1099 h 1396"/>
                <a:gd name="T4" fmla="*/ 95 w 1068"/>
                <a:gd name="T5" fmla="*/ 1396 h 1396"/>
                <a:gd name="T6" fmla="*/ 1068 w 1068"/>
                <a:gd name="T7" fmla="*/ 1276 h 1396"/>
                <a:gd name="T8" fmla="*/ 1068 w 1068"/>
                <a:gd name="T9" fmla="*/ 1245 h 1396"/>
                <a:gd name="T10" fmla="*/ 1068 w 1068"/>
                <a:gd name="T11" fmla="*/ 441 h 1396"/>
                <a:gd name="T12" fmla="*/ 972 w 1068"/>
                <a:gd name="T13" fmla="*/ 0 h 1396"/>
                <a:gd name="T14" fmla="*/ 838 w 1068"/>
                <a:gd name="T15" fmla="*/ 829 h 1396"/>
                <a:gd name="T16" fmla="*/ 820 w 1068"/>
                <a:gd name="T17" fmla="*/ 834 h 1396"/>
                <a:gd name="T18" fmla="*/ 816 w 1068"/>
                <a:gd name="T19" fmla="*/ 846 h 1396"/>
                <a:gd name="T20" fmla="*/ 795 w 1068"/>
                <a:gd name="T21" fmla="*/ 840 h 1396"/>
                <a:gd name="T22" fmla="*/ 775 w 1068"/>
                <a:gd name="T23" fmla="*/ 846 h 1396"/>
                <a:gd name="T24" fmla="*/ 770 w 1068"/>
                <a:gd name="T25" fmla="*/ 834 h 1396"/>
                <a:gd name="T26" fmla="*/ 752 w 1068"/>
                <a:gd name="T27" fmla="*/ 829 h 1396"/>
                <a:gd name="T28" fmla="*/ 752 w 1068"/>
                <a:gd name="T29" fmla="*/ 815 h 1396"/>
                <a:gd name="T30" fmla="*/ 747 w 1068"/>
                <a:gd name="T31" fmla="*/ 799 h 1396"/>
                <a:gd name="T32" fmla="*/ 741 w 1068"/>
                <a:gd name="T33" fmla="*/ 788 h 1396"/>
                <a:gd name="T34" fmla="*/ 752 w 1068"/>
                <a:gd name="T35" fmla="*/ 775 h 1396"/>
                <a:gd name="T36" fmla="*/ 752 w 1068"/>
                <a:gd name="T37" fmla="*/ 762 h 1396"/>
                <a:gd name="T38" fmla="*/ 770 w 1068"/>
                <a:gd name="T39" fmla="*/ 757 h 1396"/>
                <a:gd name="T40" fmla="*/ 775 w 1068"/>
                <a:gd name="T41" fmla="*/ 745 h 1396"/>
                <a:gd name="T42" fmla="*/ 793 w 1068"/>
                <a:gd name="T43" fmla="*/ 749 h 1396"/>
                <a:gd name="T44" fmla="*/ 803 w 1068"/>
                <a:gd name="T45" fmla="*/ 741 h 1396"/>
                <a:gd name="T46" fmla="*/ 817 w 1068"/>
                <a:gd name="T47" fmla="*/ 755 h 1396"/>
                <a:gd name="T48" fmla="*/ 829 w 1068"/>
                <a:gd name="T49" fmla="*/ 752 h 1396"/>
                <a:gd name="T50" fmla="*/ 834 w 1068"/>
                <a:gd name="T51" fmla="*/ 772 h 1396"/>
                <a:gd name="T52" fmla="*/ 849 w 1068"/>
                <a:gd name="T53" fmla="*/ 787 h 1396"/>
                <a:gd name="T54" fmla="*/ 843 w 1068"/>
                <a:gd name="T55" fmla="*/ 799 h 1396"/>
                <a:gd name="T56" fmla="*/ 839 w 1068"/>
                <a:gd name="T57" fmla="*/ 815 h 1396"/>
                <a:gd name="T58" fmla="*/ 835 w 1068"/>
                <a:gd name="T59" fmla="*/ 823 h 1396"/>
                <a:gd name="T60" fmla="*/ 856 w 1068"/>
                <a:gd name="T61" fmla="*/ 831 h 1396"/>
                <a:gd name="T62" fmla="*/ 861 w 1068"/>
                <a:gd name="T63" fmla="*/ 821 h 1396"/>
                <a:gd name="T64" fmla="*/ 867 w 1068"/>
                <a:gd name="T65" fmla="*/ 801 h 1396"/>
                <a:gd name="T66" fmla="*/ 867 w 1068"/>
                <a:gd name="T67" fmla="*/ 789 h 1396"/>
                <a:gd name="T68" fmla="*/ 861 w 1068"/>
                <a:gd name="T69" fmla="*/ 769 h 1396"/>
                <a:gd name="T70" fmla="*/ 855 w 1068"/>
                <a:gd name="T71" fmla="*/ 759 h 1396"/>
                <a:gd name="T72" fmla="*/ 911 w 1068"/>
                <a:gd name="T73" fmla="*/ 751 h 1396"/>
                <a:gd name="T74" fmla="*/ 854 w 1068"/>
                <a:gd name="T75" fmla="*/ 834 h 1396"/>
                <a:gd name="T76" fmla="*/ 827 w 1068"/>
                <a:gd name="T77" fmla="*/ 638 h 1396"/>
                <a:gd name="T78" fmla="*/ 827 w 1068"/>
                <a:gd name="T79" fmla="*/ 738 h 1396"/>
                <a:gd name="T80" fmla="*/ 907 w 1068"/>
                <a:gd name="T81" fmla="*/ 375 h 1396"/>
                <a:gd name="T82" fmla="*/ 710 w 1068"/>
                <a:gd name="T83" fmla="*/ 375 h 1396"/>
                <a:gd name="T84" fmla="*/ 764 w 1068"/>
                <a:gd name="T85" fmla="*/ 637 h 1396"/>
                <a:gd name="T86" fmla="*/ 680 w 1068"/>
                <a:gd name="T87" fmla="*/ 637 h 1396"/>
                <a:gd name="T88" fmla="*/ 742 w 1068"/>
                <a:gd name="T89" fmla="*/ 751 h 1396"/>
                <a:gd name="T90" fmla="*/ 741 w 1068"/>
                <a:gd name="T91" fmla="*/ 768 h 1396"/>
                <a:gd name="T92" fmla="*/ 729 w 1068"/>
                <a:gd name="T93" fmla="*/ 772 h 1396"/>
                <a:gd name="T94" fmla="*/ 733 w 1068"/>
                <a:gd name="T95" fmla="*/ 795 h 1396"/>
                <a:gd name="T96" fmla="*/ 725 w 1068"/>
                <a:gd name="T97" fmla="*/ 804 h 1396"/>
                <a:gd name="T98" fmla="*/ 740 w 1068"/>
                <a:gd name="T99" fmla="*/ 821 h 1396"/>
                <a:gd name="T100" fmla="*/ 737 w 1068"/>
                <a:gd name="T101" fmla="*/ 834 h 1396"/>
                <a:gd name="T102" fmla="*/ 680 w 1068"/>
                <a:gd name="T103" fmla="*/ 751 h 1396"/>
                <a:gd name="T104" fmla="*/ 580 w 1068"/>
                <a:gd name="T105" fmla="*/ 760 h 1396"/>
                <a:gd name="T106" fmla="*/ 201 w 1068"/>
                <a:gd name="T107" fmla="*/ 760 h 1396"/>
                <a:gd name="T108" fmla="*/ 153 w 1068"/>
                <a:gd name="T109" fmla="*/ 1286 h 1396"/>
                <a:gd name="T110" fmla="*/ 168 w 1068"/>
                <a:gd name="T111" fmla="*/ 956 h 1396"/>
                <a:gd name="T112" fmla="*/ 680 w 1068"/>
                <a:gd name="T113" fmla="*/ 1223 h 1396"/>
                <a:gd name="T114" fmla="*/ 764 w 1068"/>
                <a:gd name="T115" fmla="*/ 1223 h 1396"/>
                <a:gd name="T116" fmla="*/ 911 w 1068"/>
                <a:gd name="T117" fmla="*/ 852 h 1396"/>
                <a:gd name="T118" fmla="*/ 940 w 1068"/>
                <a:gd name="T119" fmla="*/ 1286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8" h="1396">
                  <a:moveTo>
                    <a:pt x="972" y="0"/>
                  </a:moveTo>
                  <a:lnTo>
                    <a:pt x="530" y="0"/>
                  </a:lnTo>
                  <a:cubicBezTo>
                    <a:pt x="596" y="70"/>
                    <a:pt x="636" y="164"/>
                    <a:pt x="636" y="268"/>
                  </a:cubicBezTo>
                  <a:cubicBezTo>
                    <a:pt x="636" y="484"/>
                    <a:pt x="461" y="659"/>
                    <a:pt x="245" y="659"/>
                  </a:cubicBezTo>
                  <a:cubicBezTo>
                    <a:pt x="152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2" y="1396"/>
                    <a:pt x="95" y="1396"/>
                  </a:cubicBezTo>
                  <a:lnTo>
                    <a:pt x="972" y="1396"/>
                  </a:lnTo>
                  <a:cubicBezTo>
                    <a:pt x="1023" y="1396"/>
                    <a:pt x="1064" y="1356"/>
                    <a:pt x="1067" y="1306"/>
                  </a:cubicBezTo>
                  <a:lnTo>
                    <a:pt x="1068" y="1276"/>
                  </a:lnTo>
                  <a:lnTo>
                    <a:pt x="1068" y="1276"/>
                  </a:lnTo>
                  <a:lnTo>
                    <a:pt x="1068" y="1273"/>
                  </a:lnTo>
                  <a:lnTo>
                    <a:pt x="1068" y="1245"/>
                  </a:lnTo>
                  <a:lnTo>
                    <a:pt x="1068" y="493"/>
                  </a:lnTo>
                  <a:lnTo>
                    <a:pt x="1068" y="463"/>
                  </a:lnTo>
                  <a:lnTo>
                    <a:pt x="1068" y="441"/>
                  </a:lnTo>
                  <a:lnTo>
                    <a:pt x="1068" y="397"/>
                  </a:lnTo>
                  <a:lnTo>
                    <a:pt x="1068" y="97"/>
                  </a:lnTo>
                  <a:cubicBezTo>
                    <a:pt x="1068" y="44"/>
                    <a:pt x="1025" y="0"/>
                    <a:pt x="972" y="0"/>
                  </a:cubicBezTo>
                  <a:close/>
                  <a:moveTo>
                    <a:pt x="835" y="823"/>
                  </a:moveTo>
                  <a:lnTo>
                    <a:pt x="835" y="823"/>
                  </a:lnTo>
                  <a:lnTo>
                    <a:pt x="838" y="829"/>
                  </a:lnTo>
                  <a:cubicBezTo>
                    <a:pt x="836" y="832"/>
                    <a:pt x="832" y="835"/>
                    <a:pt x="829" y="838"/>
                  </a:cubicBezTo>
                  <a:lnTo>
                    <a:pt x="823" y="834"/>
                  </a:lnTo>
                  <a:cubicBezTo>
                    <a:pt x="822" y="834"/>
                    <a:pt x="821" y="834"/>
                    <a:pt x="820" y="834"/>
                  </a:cubicBezTo>
                  <a:cubicBezTo>
                    <a:pt x="819" y="834"/>
                    <a:pt x="818" y="834"/>
                    <a:pt x="817" y="835"/>
                  </a:cubicBezTo>
                  <a:cubicBezTo>
                    <a:pt x="816" y="836"/>
                    <a:pt x="815" y="837"/>
                    <a:pt x="815" y="839"/>
                  </a:cubicBezTo>
                  <a:lnTo>
                    <a:pt x="816" y="846"/>
                  </a:lnTo>
                  <a:cubicBezTo>
                    <a:pt x="812" y="847"/>
                    <a:pt x="807" y="848"/>
                    <a:pt x="803" y="849"/>
                  </a:cubicBezTo>
                  <a:lnTo>
                    <a:pt x="799" y="843"/>
                  </a:lnTo>
                  <a:cubicBezTo>
                    <a:pt x="799" y="841"/>
                    <a:pt x="797" y="840"/>
                    <a:pt x="795" y="840"/>
                  </a:cubicBezTo>
                  <a:cubicBezTo>
                    <a:pt x="793" y="840"/>
                    <a:pt x="792" y="841"/>
                    <a:pt x="791" y="843"/>
                  </a:cubicBezTo>
                  <a:lnTo>
                    <a:pt x="788" y="849"/>
                  </a:lnTo>
                  <a:cubicBezTo>
                    <a:pt x="783" y="848"/>
                    <a:pt x="779" y="847"/>
                    <a:pt x="775" y="846"/>
                  </a:cubicBezTo>
                  <a:lnTo>
                    <a:pt x="775" y="839"/>
                  </a:lnTo>
                  <a:cubicBezTo>
                    <a:pt x="775" y="837"/>
                    <a:pt x="775" y="836"/>
                    <a:pt x="774" y="835"/>
                  </a:cubicBezTo>
                  <a:cubicBezTo>
                    <a:pt x="773" y="834"/>
                    <a:pt x="771" y="834"/>
                    <a:pt x="770" y="834"/>
                  </a:cubicBezTo>
                  <a:cubicBezTo>
                    <a:pt x="769" y="834"/>
                    <a:pt x="768" y="834"/>
                    <a:pt x="768" y="834"/>
                  </a:cubicBezTo>
                  <a:lnTo>
                    <a:pt x="762" y="838"/>
                  </a:lnTo>
                  <a:cubicBezTo>
                    <a:pt x="758" y="835"/>
                    <a:pt x="755" y="832"/>
                    <a:pt x="752" y="829"/>
                  </a:cubicBezTo>
                  <a:lnTo>
                    <a:pt x="756" y="823"/>
                  </a:lnTo>
                  <a:cubicBezTo>
                    <a:pt x="757" y="821"/>
                    <a:pt x="757" y="819"/>
                    <a:pt x="756" y="818"/>
                  </a:cubicBezTo>
                  <a:cubicBezTo>
                    <a:pt x="755" y="816"/>
                    <a:pt x="754" y="815"/>
                    <a:pt x="752" y="815"/>
                  </a:cubicBezTo>
                  <a:lnTo>
                    <a:pt x="745" y="815"/>
                  </a:lnTo>
                  <a:cubicBezTo>
                    <a:pt x="743" y="811"/>
                    <a:pt x="742" y="807"/>
                    <a:pt x="741" y="803"/>
                  </a:cubicBezTo>
                  <a:lnTo>
                    <a:pt x="747" y="799"/>
                  </a:lnTo>
                  <a:cubicBezTo>
                    <a:pt x="749" y="799"/>
                    <a:pt x="750" y="797"/>
                    <a:pt x="750" y="795"/>
                  </a:cubicBezTo>
                  <a:cubicBezTo>
                    <a:pt x="750" y="793"/>
                    <a:pt x="749" y="792"/>
                    <a:pt x="747" y="791"/>
                  </a:cubicBezTo>
                  <a:lnTo>
                    <a:pt x="741" y="788"/>
                  </a:lnTo>
                  <a:cubicBezTo>
                    <a:pt x="742" y="783"/>
                    <a:pt x="743" y="779"/>
                    <a:pt x="745" y="775"/>
                  </a:cubicBezTo>
                  <a:lnTo>
                    <a:pt x="752" y="775"/>
                  </a:lnTo>
                  <a:lnTo>
                    <a:pt x="752" y="775"/>
                  </a:lnTo>
                  <a:cubicBezTo>
                    <a:pt x="753" y="775"/>
                    <a:pt x="755" y="774"/>
                    <a:pt x="756" y="772"/>
                  </a:cubicBezTo>
                  <a:cubicBezTo>
                    <a:pt x="757" y="771"/>
                    <a:pt x="757" y="769"/>
                    <a:pt x="756" y="768"/>
                  </a:cubicBezTo>
                  <a:lnTo>
                    <a:pt x="752" y="762"/>
                  </a:lnTo>
                  <a:cubicBezTo>
                    <a:pt x="755" y="758"/>
                    <a:pt x="758" y="755"/>
                    <a:pt x="762" y="752"/>
                  </a:cubicBezTo>
                  <a:lnTo>
                    <a:pt x="768" y="756"/>
                  </a:lnTo>
                  <a:cubicBezTo>
                    <a:pt x="768" y="756"/>
                    <a:pt x="769" y="757"/>
                    <a:pt x="770" y="757"/>
                  </a:cubicBezTo>
                  <a:cubicBezTo>
                    <a:pt x="771" y="757"/>
                    <a:pt x="773" y="756"/>
                    <a:pt x="774" y="755"/>
                  </a:cubicBezTo>
                  <a:cubicBezTo>
                    <a:pt x="775" y="754"/>
                    <a:pt x="775" y="753"/>
                    <a:pt x="775" y="752"/>
                  </a:cubicBezTo>
                  <a:lnTo>
                    <a:pt x="775" y="745"/>
                  </a:lnTo>
                  <a:cubicBezTo>
                    <a:pt x="779" y="743"/>
                    <a:pt x="783" y="742"/>
                    <a:pt x="788" y="741"/>
                  </a:cubicBezTo>
                  <a:lnTo>
                    <a:pt x="791" y="747"/>
                  </a:lnTo>
                  <a:cubicBezTo>
                    <a:pt x="791" y="748"/>
                    <a:pt x="792" y="749"/>
                    <a:pt x="793" y="749"/>
                  </a:cubicBezTo>
                  <a:cubicBezTo>
                    <a:pt x="794" y="750"/>
                    <a:pt x="794" y="750"/>
                    <a:pt x="795" y="750"/>
                  </a:cubicBezTo>
                  <a:cubicBezTo>
                    <a:pt x="797" y="750"/>
                    <a:pt x="799" y="749"/>
                    <a:pt x="799" y="747"/>
                  </a:cubicBezTo>
                  <a:lnTo>
                    <a:pt x="803" y="741"/>
                  </a:lnTo>
                  <a:cubicBezTo>
                    <a:pt x="807" y="742"/>
                    <a:pt x="812" y="743"/>
                    <a:pt x="816" y="745"/>
                  </a:cubicBezTo>
                  <a:lnTo>
                    <a:pt x="815" y="752"/>
                  </a:lnTo>
                  <a:cubicBezTo>
                    <a:pt x="815" y="753"/>
                    <a:pt x="816" y="754"/>
                    <a:pt x="817" y="755"/>
                  </a:cubicBezTo>
                  <a:cubicBezTo>
                    <a:pt x="818" y="756"/>
                    <a:pt x="819" y="757"/>
                    <a:pt x="820" y="757"/>
                  </a:cubicBezTo>
                  <a:cubicBezTo>
                    <a:pt x="821" y="757"/>
                    <a:pt x="822" y="756"/>
                    <a:pt x="823" y="756"/>
                  </a:cubicBezTo>
                  <a:lnTo>
                    <a:pt x="829" y="752"/>
                  </a:lnTo>
                  <a:cubicBezTo>
                    <a:pt x="832" y="755"/>
                    <a:pt x="835" y="758"/>
                    <a:pt x="838" y="762"/>
                  </a:cubicBezTo>
                  <a:lnTo>
                    <a:pt x="835" y="768"/>
                  </a:lnTo>
                  <a:cubicBezTo>
                    <a:pt x="834" y="769"/>
                    <a:pt x="834" y="771"/>
                    <a:pt x="834" y="772"/>
                  </a:cubicBezTo>
                  <a:cubicBezTo>
                    <a:pt x="835" y="774"/>
                    <a:pt x="837" y="775"/>
                    <a:pt x="839" y="775"/>
                  </a:cubicBezTo>
                  <a:lnTo>
                    <a:pt x="846" y="775"/>
                  </a:lnTo>
                  <a:cubicBezTo>
                    <a:pt x="848" y="779"/>
                    <a:pt x="849" y="783"/>
                    <a:pt x="849" y="787"/>
                  </a:cubicBezTo>
                  <a:lnTo>
                    <a:pt x="843" y="791"/>
                  </a:lnTo>
                  <a:cubicBezTo>
                    <a:pt x="842" y="792"/>
                    <a:pt x="841" y="793"/>
                    <a:pt x="841" y="795"/>
                  </a:cubicBezTo>
                  <a:cubicBezTo>
                    <a:pt x="841" y="797"/>
                    <a:pt x="842" y="799"/>
                    <a:pt x="843" y="799"/>
                  </a:cubicBezTo>
                  <a:lnTo>
                    <a:pt x="849" y="803"/>
                  </a:lnTo>
                  <a:cubicBezTo>
                    <a:pt x="849" y="807"/>
                    <a:pt x="848" y="811"/>
                    <a:pt x="846" y="815"/>
                  </a:cubicBezTo>
                  <a:lnTo>
                    <a:pt x="839" y="815"/>
                  </a:lnTo>
                  <a:lnTo>
                    <a:pt x="839" y="815"/>
                  </a:lnTo>
                  <a:cubicBezTo>
                    <a:pt x="837" y="815"/>
                    <a:pt x="835" y="816"/>
                    <a:pt x="835" y="818"/>
                  </a:cubicBezTo>
                  <a:cubicBezTo>
                    <a:pt x="834" y="819"/>
                    <a:pt x="834" y="821"/>
                    <a:pt x="835" y="823"/>
                  </a:cubicBezTo>
                  <a:close/>
                  <a:moveTo>
                    <a:pt x="854" y="834"/>
                  </a:moveTo>
                  <a:lnTo>
                    <a:pt x="854" y="834"/>
                  </a:lnTo>
                  <a:lnTo>
                    <a:pt x="856" y="831"/>
                  </a:lnTo>
                  <a:lnTo>
                    <a:pt x="850" y="822"/>
                  </a:lnTo>
                  <a:lnTo>
                    <a:pt x="851" y="821"/>
                  </a:lnTo>
                  <a:lnTo>
                    <a:pt x="861" y="821"/>
                  </a:lnTo>
                  <a:lnTo>
                    <a:pt x="862" y="818"/>
                  </a:lnTo>
                  <a:cubicBezTo>
                    <a:pt x="864" y="814"/>
                    <a:pt x="866" y="809"/>
                    <a:pt x="866" y="804"/>
                  </a:cubicBezTo>
                  <a:lnTo>
                    <a:pt x="867" y="801"/>
                  </a:lnTo>
                  <a:lnTo>
                    <a:pt x="857" y="796"/>
                  </a:lnTo>
                  <a:lnTo>
                    <a:pt x="857" y="795"/>
                  </a:lnTo>
                  <a:lnTo>
                    <a:pt x="867" y="789"/>
                  </a:lnTo>
                  <a:lnTo>
                    <a:pt x="866" y="786"/>
                  </a:lnTo>
                  <a:cubicBezTo>
                    <a:pt x="866" y="781"/>
                    <a:pt x="864" y="777"/>
                    <a:pt x="862" y="772"/>
                  </a:cubicBezTo>
                  <a:lnTo>
                    <a:pt x="861" y="769"/>
                  </a:lnTo>
                  <a:lnTo>
                    <a:pt x="851" y="769"/>
                  </a:lnTo>
                  <a:lnTo>
                    <a:pt x="850" y="768"/>
                  </a:lnTo>
                  <a:lnTo>
                    <a:pt x="855" y="759"/>
                  </a:lnTo>
                  <a:lnTo>
                    <a:pt x="854" y="757"/>
                  </a:lnTo>
                  <a:cubicBezTo>
                    <a:pt x="852" y="755"/>
                    <a:pt x="850" y="753"/>
                    <a:pt x="849" y="751"/>
                  </a:cubicBezTo>
                  <a:lnTo>
                    <a:pt x="911" y="751"/>
                  </a:lnTo>
                  <a:lnTo>
                    <a:pt x="911" y="839"/>
                  </a:lnTo>
                  <a:lnTo>
                    <a:pt x="848" y="839"/>
                  </a:lnTo>
                  <a:cubicBezTo>
                    <a:pt x="850" y="838"/>
                    <a:pt x="852" y="836"/>
                    <a:pt x="854" y="834"/>
                  </a:cubicBezTo>
                  <a:close/>
                  <a:moveTo>
                    <a:pt x="827" y="738"/>
                  </a:moveTo>
                  <a:lnTo>
                    <a:pt x="827" y="738"/>
                  </a:lnTo>
                  <a:lnTo>
                    <a:pt x="827" y="638"/>
                  </a:lnTo>
                  <a:lnTo>
                    <a:pt x="911" y="638"/>
                  </a:lnTo>
                  <a:lnTo>
                    <a:pt x="911" y="738"/>
                  </a:lnTo>
                  <a:lnTo>
                    <a:pt x="827" y="738"/>
                  </a:lnTo>
                  <a:close/>
                  <a:moveTo>
                    <a:pt x="710" y="375"/>
                  </a:moveTo>
                  <a:lnTo>
                    <a:pt x="710" y="375"/>
                  </a:lnTo>
                  <a:lnTo>
                    <a:pt x="907" y="375"/>
                  </a:lnTo>
                  <a:lnTo>
                    <a:pt x="907" y="436"/>
                  </a:lnTo>
                  <a:lnTo>
                    <a:pt x="710" y="436"/>
                  </a:lnTo>
                  <a:lnTo>
                    <a:pt x="710" y="375"/>
                  </a:lnTo>
                  <a:close/>
                  <a:moveTo>
                    <a:pt x="680" y="637"/>
                  </a:moveTo>
                  <a:lnTo>
                    <a:pt x="680" y="637"/>
                  </a:lnTo>
                  <a:lnTo>
                    <a:pt x="764" y="637"/>
                  </a:lnTo>
                  <a:lnTo>
                    <a:pt x="764" y="737"/>
                  </a:lnTo>
                  <a:lnTo>
                    <a:pt x="680" y="737"/>
                  </a:lnTo>
                  <a:lnTo>
                    <a:pt x="680" y="637"/>
                  </a:lnTo>
                  <a:close/>
                  <a:moveTo>
                    <a:pt x="680" y="751"/>
                  </a:moveTo>
                  <a:lnTo>
                    <a:pt x="680" y="751"/>
                  </a:lnTo>
                  <a:lnTo>
                    <a:pt x="742" y="751"/>
                  </a:lnTo>
                  <a:cubicBezTo>
                    <a:pt x="740" y="753"/>
                    <a:pt x="739" y="755"/>
                    <a:pt x="737" y="757"/>
                  </a:cubicBezTo>
                  <a:lnTo>
                    <a:pt x="735" y="759"/>
                  </a:lnTo>
                  <a:lnTo>
                    <a:pt x="741" y="768"/>
                  </a:lnTo>
                  <a:lnTo>
                    <a:pt x="740" y="769"/>
                  </a:lnTo>
                  <a:lnTo>
                    <a:pt x="730" y="769"/>
                  </a:lnTo>
                  <a:lnTo>
                    <a:pt x="729" y="772"/>
                  </a:lnTo>
                  <a:cubicBezTo>
                    <a:pt x="727" y="777"/>
                    <a:pt x="725" y="781"/>
                    <a:pt x="725" y="786"/>
                  </a:cubicBezTo>
                  <a:lnTo>
                    <a:pt x="724" y="789"/>
                  </a:lnTo>
                  <a:lnTo>
                    <a:pt x="733" y="795"/>
                  </a:lnTo>
                  <a:lnTo>
                    <a:pt x="733" y="796"/>
                  </a:lnTo>
                  <a:lnTo>
                    <a:pt x="724" y="801"/>
                  </a:lnTo>
                  <a:lnTo>
                    <a:pt x="725" y="804"/>
                  </a:lnTo>
                  <a:cubicBezTo>
                    <a:pt x="725" y="809"/>
                    <a:pt x="727" y="814"/>
                    <a:pt x="728" y="818"/>
                  </a:cubicBezTo>
                  <a:lnTo>
                    <a:pt x="730" y="821"/>
                  </a:lnTo>
                  <a:lnTo>
                    <a:pt x="740" y="821"/>
                  </a:lnTo>
                  <a:lnTo>
                    <a:pt x="741" y="822"/>
                  </a:lnTo>
                  <a:lnTo>
                    <a:pt x="735" y="831"/>
                  </a:lnTo>
                  <a:lnTo>
                    <a:pt x="737" y="834"/>
                  </a:lnTo>
                  <a:cubicBezTo>
                    <a:pt x="739" y="836"/>
                    <a:pt x="741" y="838"/>
                    <a:pt x="743" y="839"/>
                  </a:cubicBezTo>
                  <a:lnTo>
                    <a:pt x="680" y="839"/>
                  </a:lnTo>
                  <a:lnTo>
                    <a:pt x="680" y="751"/>
                  </a:lnTo>
                  <a:close/>
                  <a:moveTo>
                    <a:pt x="201" y="760"/>
                  </a:moveTo>
                  <a:lnTo>
                    <a:pt x="201" y="760"/>
                  </a:lnTo>
                  <a:lnTo>
                    <a:pt x="580" y="760"/>
                  </a:lnTo>
                  <a:lnTo>
                    <a:pt x="580" y="822"/>
                  </a:lnTo>
                  <a:lnTo>
                    <a:pt x="201" y="822"/>
                  </a:lnTo>
                  <a:lnTo>
                    <a:pt x="201" y="760"/>
                  </a:lnTo>
                  <a:close/>
                  <a:moveTo>
                    <a:pt x="940" y="1286"/>
                  </a:moveTo>
                  <a:lnTo>
                    <a:pt x="940" y="1286"/>
                  </a:lnTo>
                  <a:lnTo>
                    <a:pt x="153" y="1286"/>
                  </a:lnTo>
                  <a:lnTo>
                    <a:pt x="96" y="1223"/>
                  </a:lnTo>
                  <a:lnTo>
                    <a:pt x="168" y="1223"/>
                  </a:lnTo>
                  <a:lnTo>
                    <a:pt x="168" y="956"/>
                  </a:lnTo>
                  <a:lnTo>
                    <a:pt x="613" y="956"/>
                  </a:lnTo>
                  <a:lnTo>
                    <a:pt x="613" y="1223"/>
                  </a:lnTo>
                  <a:lnTo>
                    <a:pt x="680" y="1223"/>
                  </a:lnTo>
                  <a:lnTo>
                    <a:pt x="680" y="850"/>
                  </a:lnTo>
                  <a:lnTo>
                    <a:pt x="764" y="850"/>
                  </a:lnTo>
                  <a:lnTo>
                    <a:pt x="764" y="1223"/>
                  </a:lnTo>
                  <a:lnTo>
                    <a:pt x="827" y="1223"/>
                  </a:lnTo>
                  <a:lnTo>
                    <a:pt x="827" y="852"/>
                  </a:lnTo>
                  <a:lnTo>
                    <a:pt x="911" y="852"/>
                  </a:lnTo>
                  <a:lnTo>
                    <a:pt x="911" y="1223"/>
                  </a:lnTo>
                  <a:lnTo>
                    <a:pt x="940" y="1223"/>
                  </a:lnTo>
                  <a:lnTo>
                    <a:pt x="940" y="1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" name="Группа 334"/>
          <p:cNvGrpSpPr/>
          <p:nvPr/>
        </p:nvGrpSpPr>
        <p:grpSpPr>
          <a:xfrm>
            <a:off x="5609656" y="2555822"/>
            <a:ext cx="292850" cy="371419"/>
            <a:chOff x="3934588" y="2952003"/>
            <a:chExt cx="390520" cy="495302"/>
          </a:xfrm>
          <a:solidFill>
            <a:schemeClr val="bg1"/>
          </a:solidFill>
        </p:grpSpPr>
        <p:sp>
          <p:nvSpPr>
            <p:cNvPr id="118" name="Freeform 20"/>
            <p:cNvSpPr>
              <a:spLocks noEditPoints="1"/>
            </p:cNvSpPr>
            <p:nvPr/>
          </p:nvSpPr>
          <p:spPr bwMode="auto">
            <a:xfrm>
              <a:off x="3979038" y="2982163"/>
              <a:ext cx="346070" cy="465142"/>
            </a:xfrm>
            <a:custGeom>
              <a:avLst/>
              <a:gdLst/>
              <a:ahLst/>
              <a:cxnLst>
                <a:cxn ang="0">
                  <a:pos x="55" y="23"/>
                </a:cxn>
                <a:cxn ang="0">
                  <a:pos x="0" y="97"/>
                </a:cxn>
                <a:cxn ang="0">
                  <a:pos x="8" y="124"/>
                </a:cxn>
                <a:cxn ang="0">
                  <a:pos x="92" y="113"/>
                </a:cxn>
                <a:cxn ang="0">
                  <a:pos x="92" y="110"/>
                </a:cxn>
                <a:cxn ang="0">
                  <a:pos x="92" y="39"/>
                </a:cxn>
                <a:cxn ang="0">
                  <a:pos x="84" y="0"/>
                </a:cxn>
                <a:cxn ang="0">
                  <a:pos x="72" y="73"/>
                </a:cxn>
                <a:cxn ang="0">
                  <a:pos x="70" y="74"/>
                </a:cxn>
                <a:cxn ang="0">
                  <a:pos x="70" y="75"/>
                </a:cxn>
                <a:cxn ang="0">
                  <a:pos x="68" y="74"/>
                </a:cxn>
                <a:cxn ang="0">
                  <a:pos x="67" y="75"/>
                </a:cxn>
                <a:cxn ang="0">
                  <a:pos x="66" y="74"/>
                </a:cxn>
                <a:cxn ang="0">
                  <a:pos x="65" y="73"/>
                </a:cxn>
                <a:cxn ang="0">
                  <a:pos x="65" y="72"/>
                </a:cxn>
                <a:cxn ang="0">
                  <a:pos x="64" y="71"/>
                </a:cxn>
                <a:cxn ang="0">
                  <a:pos x="64" y="70"/>
                </a:cxn>
                <a:cxn ang="0">
                  <a:pos x="65" y="69"/>
                </a:cxn>
                <a:cxn ang="0">
                  <a:pos x="65" y="67"/>
                </a:cxn>
                <a:cxn ang="0">
                  <a:pos x="66" y="67"/>
                </a:cxn>
                <a:cxn ang="0">
                  <a:pos x="67" y="66"/>
                </a:cxn>
                <a:cxn ang="0">
                  <a:pos x="68" y="66"/>
                </a:cxn>
                <a:cxn ang="0">
                  <a:pos x="69" y="66"/>
                </a:cxn>
                <a:cxn ang="0">
                  <a:pos x="70" y="67"/>
                </a:cxn>
                <a:cxn ang="0">
                  <a:pos x="71" y="67"/>
                </a:cxn>
                <a:cxn ang="0">
                  <a:pos x="72" y="68"/>
                </a:cxn>
                <a:cxn ang="0">
                  <a:pos x="73" y="70"/>
                </a:cxn>
                <a:cxn ang="0">
                  <a:pos x="72" y="71"/>
                </a:cxn>
                <a:cxn ang="0">
                  <a:pos x="72" y="72"/>
                </a:cxn>
                <a:cxn ang="0">
                  <a:pos x="72" y="73"/>
                </a:cxn>
                <a:cxn ang="0">
                  <a:pos x="74" y="74"/>
                </a:cxn>
                <a:cxn ang="0">
                  <a:pos x="74" y="73"/>
                </a:cxn>
                <a:cxn ang="0">
                  <a:pos x="75" y="71"/>
                </a:cxn>
                <a:cxn ang="0">
                  <a:pos x="75" y="70"/>
                </a:cxn>
                <a:cxn ang="0">
                  <a:pos x="74" y="68"/>
                </a:cxn>
                <a:cxn ang="0">
                  <a:pos x="73" y="67"/>
                </a:cxn>
                <a:cxn ang="0">
                  <a:pos x="78" y="66"/>
                </a:cxn>
                <a:cxn ang="0">
                  <a:pos x="73" y="74"/>
                </a:cxn>
                <a:cxn ang="0">
                  <a:pos x="71" y="56"/>
                </a:cxn>
                <a:cxn ang="0">
                  <a:pos x="71" y="65"/>
                </a:cxn>
                <a:cxn ang="0">
                  <a:pos x="61" y="33"/>
                </a:cxn>
                <a:cxn ang="0">
                  <a:pos x="61" y="38"/>
                </a:cxn>
                <a:cxn ang="0">
                  <a:pos x="58" y="56"/>
                </a:cxn>
                <a:cxn ang="0">
                  <a:pos x="66" y="65"/>
                </a:cxn>
                <a:cxn ang="0">
                  <a:pos x="58" y="56"/>
                </a:cxn>
                <a:cxn ang="0">
                  <a:pos x="64" y="66"/>
                </a:cxn>
                <a:cxn ang="0">
                  <a:pos x="64" y="68"/>
                </a:cxn>
                <a:cxn ang="0">
                  <a:pos x="63" y="68"/>
                </a:cxn>
                <a:cxn ang="0">
                  <a:pos x="63" y="70"/>
                </a:cxn>
                <a:cxn ang="0">
                  <a:pos x="62" y="71"/>
                </a:cxn>
                <a:cxn ang="0">
                  <a:pos x="64" y="73"/>
                </a:cxn>
                <a:cxn ang="0">
                  <a:pos x="63" y="74"/>
                </a:cxn>
                <a:cxn ang="0">
                  <a:pos x="58" y="66"/>
                </a:cxn>
                <a:cxn ang="0">
                  <a:pos x="17" y="67"/>
                </a:cxn>
                <a:cxn ang="0">
                  <a:pos x="17" y="73"/>
                </a:cxn>
                <a:cxn ang="0">
                  <a:pos x="81" y="114"/>
                </a:cxn>
                <a:cxn ang="0">
                  <a:pos x="8" y="108"/>
                </a:cxn>
                <a:cxn ang="0">
                  <a:pos x="53" y="85"/>
                </a:cxn>
                <a:cxn ang="0">
                  <a:pos x="58" y="75"/>
                </a:cxn>
                <a:cxn ang="0">
                  <a:pos x="71" y="108"/>
                </a:cxn>
                <a:cxn ang="0">
                  <a:pos x="78" y="108"/>
                </a:cxn>
                <a:cxn ang="0">
                  <a:pos x="81" y="114"/>
                </a:cxn>
              </a:cxnLst>
              <a:rect l="0" t="0" r="r" b="b"/>
              <a:pathLst>
                <a:path w="92" h="124">
                  <a:moveTo>
                    <a:pt x="8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51" y="6"/>
                    <a:pt x="55" y="14"/>
                    <a:pt x="55" y="23"/>
                  </a:cubicBezTo>
                  <a:cubicBezTo>
                    <a:pt x="55" y="43"/>
                    <a:pt x="40" y="58"/>
                    <a:pt x="21" y="58"/>
                  </a:cubicBezTo>
                  <a:cubicBezTo>
                    <a:pt x="13" y="58"/>
                    <a:pt x="6" y="55"/>
                    <a:pt x="0" y="5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0"/>
                    <a:pt x="4" y="124"/>
                    <a:pt x="8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8" y="124"/>
                    <a:pt x="91" y="120"/>
                    <a:pt x="92" y="116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110"/>
                    <a:pt x="92" y="110"/>
                    <a:pt x="92" y="110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4"/>
                    <a:pt x="88" y="0"/>
                    <a:pt x="84" y="0"/>
                  </a:cubicBezTo>
                  <a:close/>
                  <a:moveTo>
                    <a:pt x="72" y="73"/>
                  </a:move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4"/>
                    <a:pt x="72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69" y="75"/>
                    <a:pt x="69" y="75"/>
                  </a:cubicBezTo>
                  <a:cubicBezTo>
                    <a:pt x="69" y="75"/>
                    <a:pt x="69" y="75"/>
                    <a:pt x="69" y="75"/>
                  </a:cubicBezTo>
                  <a:cubicBezTo>
                    <a:pt x="69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2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2"/>
                    <a:pt x="64" y="71"/>
                    <a:pt x="64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71"/>
                    <a:pt x="64" y="71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67"/>
                    <a:pt x="66" y="67"/>
                    <a:pt x="67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7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9" y="66"/>
                    <a:pt x="69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6"/>
                    <a:pt x="70" y="66"/>
                    <a:pt x="70" y="66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2" y="69"/>
                    <a:pt x="72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2"/>
                    <a:pt x="73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3"/>
                    <a:pt x="72" y="73"/>
                    <a:pt x="72" y="73"/>
                  </a:cubicBezTo>
                  <a:close/>
                  <a:moveTo>
                    <a:pt x="73" y="74"/>
                  </a:moveTo>
                  <a:cubicBezTo>
                    <a:pt x="73" y="74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4" y="69"/>
                    <a:pt x="74" y="69"/>
                    <a:pt x="74" y="68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61" y="33"/>
                  </a:moveTo>
                  <a:cubicBezTo>
                    <a:pt x="61" y="33"/>
                    <a:pt x="61" y="33"/>
                    <a:pt x="61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1" y="33"/>
                    <a:pt x="61" y="33"/>
                    <a:pt x="61" y="33"/>
                  </a:cubicBezTo>
                  <a:close/>
                  <a:moveTo>
                    <a:pt x="58" y="56"/>
                  </a:moveTo>
                  <a:cubicBezTo>
                    <a:pt x="58" y="56"/>
                    <a:pt x="58" y="56"/>
                    <a:pt x="58" y="56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lose/>
                  <a:moveTo>
                    <a:pt x="58" y="66"/>
                  </a:moveTo>
                  <a:cubicBezTo>
                    <a:pt x="58" y="66"/>
                    <a:pt x="58" y="66"/>
                    <a:pt x="58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2" y="69"/>
                    <a:pt x="62" y="6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2"/>
                    <a:pt x="62" y="72"/>
                    <a:pt x="63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lose/>
                  <a:moveTo>
                    <a:pt x="81" y="114"/>
                  </a:moveTo>
                  <a:cubicBezTo>
                    <a:pt x="81" y="114"/>
                    <a:pt x="81" y="114"/>
                    <a:pt x="81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108"/>
                    <a:pt x="78" y="108"/>
                    <a:pt x="78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1" y="114"/>
                    <a:pt x="81" y="114"/>
                    <a:pt x="81" y="1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21"/>
            <p:cNvSpPr>
              <a:spLocks noEditPoints="1"/>
            </p:cNvSpPr>
            <p:nvPr/>
          </p:nvSpPr>
          <p:spPr bwMode="auto">
            <a:xfrm>
              <a:off x="3934588" y="2952003"/>
              <a:ext cx="239711" cy="23971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48" y="31"/>
                </a:cxn>
                <a:cxn ang="0">
                  <a:pos x="43" y="36"/>
                </a:cxn>
                <a:cxn ang="0">
                  <a:pos x="35" y="37"/>
                </a:cxn>
                <a:cxn ang="0">
                  <a:pos x="30" y="37"/>
                </a:cxn>
                <a:cxn ang="0">
                  <a:pos x="30" y="39"/>
                </a:cxn>
                <a:cxn ang="0">
                  <a:pos x="40" y="39"/>
                </a:cxn>
                <a:cxn ang="0">
                  <a:pos x="40" y="45"/>
                </a:cxn>
                <a:cxn ang="0">
                  <a:pos x="30" y="45"/>
                </a:cxn>
                <a:cxn ang="0">
                  <a:pos x="30" y="53"/>
                </a:cxn>
                <a:cxn ang="0">
                  <a:pos x="23" y="53"/>
                </a:cxn>
                <a:cxn ang="0">
                  <a:pos x="23" y="45"/>
                </a:cxn>
                <a:cxn ang="0">
                  <a:pos x="17" y="45"/>
                </a:cxn>
                <a:cxn ang="0">
                  <a:pos x="17" y="39"/>
                </a:cxn>
                <a:cxn ang="0">
                  <a:pos x="23" y="39"/>
                </a:cxn>
                <a:cxn ang="0">
                  <a:pos x="23" y="37"/>
                </a:cxn>
                <a:cxn ang="0">
                  <a:pos x="17" y="37"/>
                </a:cxn>
                <a:cxn ang="0">
                  <a:pos x="17" y="30"/>
                </a:cxn>
                <a:cxn ang="0">
                  <a:pos x="23" y="30"/>
                </a:cxn>
                <a:cxn ang="0">
                  <a:pos x="23" y="11"/>
                </a:cxn>
                <a:cxn ang="0">
                  <a:pos x="34" y="11"/>
                </a:cxn>
                <a:cxn ang="0">
                  <a:pos x="42" y="11"/>
                </a:cxn>
                <a:cxn ang="0">
                  <a:pos x="48" y="15"/>
                </a:cxn>
                <a:cxn ang="0">
                  <a:pos x="50" y="24"/>
                </a:cxn>
                <a:cxn ang="0">
                  <a:pos x="48" y="31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lose/>
                  <a:moveTo>
                    <a:pt x="48" y="31"/>
                  </a:moveTo>
                  <a:cubicBezTo>
                    <a:pt x="47" y="34"/>
                    <a:pt x="45" y="35"/>
                    <a:pt x="43" y="36"/>
                  </a:cubicBezTo>
                  <a:cubicBezTo>
                    <a:pt x="42" y="37"/>
                    <a:pt x="39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8" y="11"/>
                    <a:pt x="41" y="11"/>
                    <a:pt x="42" y="11"/>
                  </a:cubicBezTo>
                  <a:cubicBezTo>
                    <a:pt x="44" y="12"/>
                    <a:pt x="46" y="13"/>
                    <a:pt x="48" y="15"/>
                  </a:cubicBezTo>
                  <a:cubicBezTo>
                    <a:pt x="49" y="18"/>
                    <a:pt x="50" y="20"/>
                    <a:pt x="50" y="24"/>
                  </a:cubicBezTo>
                  <a:cubicBezTo>
                    <a:pt x="50" y="27"/>
                    <a:pt x="49" y="29"/>
                    <a:pt x="48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4047354" y="3020239"/>
              <a:ext cx="44450" cy="4445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2"/>
                </a:cxn>
                <a:cxn ang="0">
                  <a:pos x="9" y="0"/>
                </a:cxn>
              </a:cxnLst>
              <a:rect l="0" t="0" r="r" b="b"/>
              <a:pathLst>
                <a:path w="12" h="12">
                  <a:moveTo>
                    <a:pt x="9" y="0"/>
                  </a:moveTo>
                  <a:cubicBezTo>
                    <a:pt x="8" y="0"/>
                    <a:pt x="6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8" y="12"/>
                    <a:pt x="9" y="11"/>
                  </a:cubicBezTo>
                  <a:cubicBezTo>
                    <a:pt x="10" y="11"/>
                    <a:pt x="11" y="10"/>
                    <a:pt x="11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4"/>
                    <a:pt x="12" y="3"/>
                    <a:pt x="11" y="2"/>
                  </a:cubicBezTo>
                  <a:cubicBezTo>
                    <a:pt x="11" y="1"/>
                    <a:pt x="10" y="1"/>
                    <a:pt x="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631696" y="222645"/>
            <a:ext cx="5709548" cy="271837"/>
          </a:xfrm>
          <a:prstGeom prst="rect">
            <a:avLst/>
          </a:prstGeom>
          <a:noFill/>
        </p:spPr>
        <p:txBody>
          <a:bodyPr wrap="square" lIns="91407" tIns="45703" rIns="91407" bIns="45703" rtlCol="0">
            <a:spAutoFit/>
          </a:bodyPr>
          <a:lstStyle/>
          <a:p>
            <a:pPr fontAlgn="b">
              <a:lnSpc>
                <a:spcPts val="1350"/>
              </a:lnSpc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  <a:cs typeface="Arial" panose="020B0604020202020204" pitchFamily="34" charset="0"/>
              </a:rPr>
              <a:t>Учет объектов НВОС</a:t>
            </a:r>
          </a:p>
        </p:txBody>
      </p:sp>
      <p:grpSp>
        <p:nvGrpSpPr>
          <p:cNvPr id="4" name="Группа 615"/>
          <p:cNvGrpSpPr/>
          <p:nvPr/>
        </p:nvGrpSpPr>
        <p:grpSpPr>
          <a:xfrm>
            <a:off x="0" y="297673"/>
            <a:ext cx="9144000" cy="218244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23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5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51" y="73425"/>
            <a:ext cx="360712" cy="3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" name="Параллелограмм 125"/>
          <p:cNvSpPr/>
          <p:nvPr/>
        </p:nvSpPr>
        <p:spPr>
          <a:xfrm>
            <a:off x="8668870" y="0"/>
            <a:ext cx="475130" cy="21927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4" rIns="91408" bIns="45704" rtlCol="0" anchor="ctr"/>
          <a:lstStyle/>
          <a:p>
            <a:pPr algn="ctr"/>
            <a:fld id="{85422F85-3711-4FE9-8BA5-CA3C085153EA}" type="slidenum">
              <a:rPr lang="ru-RU" sz="900" b="1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22</a:t>
            </a:fld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150"/>
          <p:cNvGrpSpPr/>
          <p:nvPr/>
        </p:nvGrpSpPr>
        <p:grpSpPr>
          <a:xfrm>
            <a:off x="6714" y="4904990"/>
            <a:ext cx="9068038" cy="238527"/>
            <a:chOff x="6713" y="4904984"/>
            <a:chExt cx="9068038" cy="238527"/>
          </a:xfrm>
        </p:grpSpPr>
        <p:sp>
          <p:nvSpPr>
            <p:cNvPr id="152" name="Прямоугольник 151"/>
            <p:cNvSpPr/>
            <p:nvPr/>
          </p:nvSpPr>
          <p:spPr>
            <a:xfrm rot="5400000">
              <a:off x="3674014" y="1391359"/>
              <a:ext cx="9397" cy="7344000"/>
            </a:xfrm>
            <a:prstGeom prst="rect">
              <a:avLst/>
            </a:prstGeom>
            <a:solidFill>
              <a:srgbClr val="A1B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49480" tIns="24740" rIns="49480" bIns="2474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7349279" y="4904984"/>
              <a:ext cx="1725472" cy="238527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r>
                <a:rPr lang="ru-RU" sz="1100" dirty="0">
                  <a:solidFill>
                    <a:srgbClr val="407778"/>
                  </a:solidFill>
                  <a:latin typeface="Arial Narrow" pitchFamily="34" charset="0"/>
                </a:rPr>
                <a:t>г. _____, __ января 2018 года</a:t>
              </a:r>
              <a:endParaRPr lang="ru-RU" sz="1100" dirty="0"/>
            </a:p>
          </p:txBody>
        </p:sp>
      </p:grpSp>
      <p:graphicFrame>
        <p:nvGraphicFramePr>
          <p:cNvPr id="58" name="Диаграмма 57">
            <a:extLst>
              <a:ext uri="{FF2B5EF4-FFF2-40B4-BE49-F238E27FC236}">
                <a16:creationId xmlns:a16="http://schemas.microsoft.com/office/drawing/2014/main" id="{40CC0F4E-B99C-41AE-B379-18813A981D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493393"/>
              </p:ext>
            </p:extLst>
          </p:nvPr>
        </p:nvGraphicFramePr>
        <p:xfrm>
          <a:off x="-363628" y="606303"/>
          <a:ext cx="5289423" cy="371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06290DD4-A439-4F33-B8D1-41F7018208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292444"/>
              </p:ext>
            </p:extLst>
          </p:nvPr>
        </p:nvGraphicFramePr>
        <p:xfrm>
          <a:off x="3750915" y="1119192"/>
          <a:ext cx="5184851" cy="2760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74373203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3214" y="-40851"/>
            <a:ext cx="7579268" cy="4097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Расширенная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268244" y="-9367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2B08061-D1F9-4F8C-B6A7-C7B1AA8C33A2}"/>
              </a:ext>
            </a:extLst>
          </p:cNvPr>
          <p:cNvSpPr txBox="1"/>
          <p:nvPr/>
        </p:nvSpPr>
        <p:spPr>
          <a:xfrm>
            <a:off x="1400231" y="60834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8E49A-EC6A-48B3-9F3A-6A8AFBFDE075}"/>
              </a:ext>
            </a:extLst>
          </p:cNvPr>
          <p:cNvSpPr txBox="1"/>
          <p:nvPr/>
        </p:nvSpPr>
        <p:spPr>
          <a:xfrm>
            <a:off x="6291532" y="604163"/>
            <a:ext cx="148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5C4-9043-4A97-9F0F-581332AF38DB}"/>
              </a:ext>
            </a:extLst>
          </p:cNvPr>
          <p:cNvSpPr txBox="1"/>
          <p:nvPr/>
        </p:nvSpPr>
        <p:spPr>
          <a:xfrm>
            <a:off x="705886" y="837648"/>
            <a:ext cx="777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готовых товаров, включая упаковку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 утилизации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утраты ими потребительских свойств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EC37B8-867E-4661-9681-A4E2EB531327}"/>
              </a:ext>
            </a:extLst>
          </p:cNvPr>
          <p:cNvSpPr/>
          <p:nvPr/>
        </p:nvSpPr>
        <p:spPr>
          <a:xfrm>
            <a:off x="0" y="1997964"/>
            <a:ext cx="9095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деклараци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количестве выпущенных в обращение готовых товаров, в том числе упаковки, подлежащих утилизации</a:t>
            </a: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758662-FFAB-4CED-B8F4-D2CE5C26A97E}"/>
              </a:ext>
            </a:extLst>
          </p:cNvPr>
          <p:cNvSpPr/>
          <p:nvPr/>
        </p:nvSpPr>
        <p:spPr>
          <a:xfrm>
            <a:off x="96225" y="3074497"/>
            <a:ext cx="9035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выполнении нормативов утилизации отходов от использования товаров</a:t>
            </a:r>
            <a:endParaRPr lang="ru-RU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A3FF41-3B32-4E5A-90C1-337148A55DEA}"/>
              </a:ext>
            </a:extLst>
          </p:cNvPr>
          <p:cNvSpPr/>
          <p:nvPr/>
        </p:nvSpPr>
        <p:spPr>
          <a:xfrm>
            <a:off x="4641797" y="14092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28.12.2017 N 2970-р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7A70A2-A629-4EF8-869A-C44122D7D8A2}"/>
              </a:ext>
            </a:extLst>
          </p:cNvPr>
          <p:cNvSpPr/>
          <p:nvPr/>
        </p:nvSpPr>
        <p:spPr>
          <a:xfrm>
            <a:off x="255865" y="14283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Российской Федерации от 24.09.2015 N 1886-р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EB825D-D2D6-45CC-A351-7173B3B7CF40}"/>
              </a:ext>
            </a:extLst>
          </p:cNvPr>
          <p:cNvSpPr/>
          <p:nvPr/>
        </p:nvSpPr>
        <p:spPr>
          <a:xfrm>
            <a:off x="4792235" y="41117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Российской Федерации от 28.12.2017 N 2971-р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CCE0EC1-CF9E-40EA-99BF-E7CF70AD6E13}"/>
              </a:ext>
            </a:extLst>
          </p:cNvPr>
          <p:cNvSpPr/>
          <p:nvPr/>
        </p:nvSpPr>
        <p:spPr>
          <a:xfrm>
            <a:off x="223730" y="40352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аспоряжение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Правительства Российской Федерации от 04.12.2015 N 2491-р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CD66155-10C7-4FDB-B957-1371C7A2424C}"/>
              </a:ext>
            </a:extLst>
          </p:cNvPr>
          <p:cNvSpPr/>
          <p:nvPr/>
        </p:nvSpPr>
        <p:spPr>
          <a:xfrm>
            <a:off x="106159" y="2522005"/>
            <a:ext cx="9213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24 декабря 2015 г. N 1417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CF85CA-EFA2-4F2C-A586-A6BFE37F1734}"/>
              </a:ext>
            </a:extLst>
          </p:cNvPr>
          <p:cNvSpPr/>
          <p:nvPr/>
        </p:nvSpPr>
        <p:spPr>
          <a:xfrm>
            <a:off x="233449" y="3335633"/>
            <a:ext cx="89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Российской Федерации от 8 декабря 2015 г. N 1342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E8E6E4-F2CD-414A-AACD-3B7DE32D36B1}"/>
              </a:ext>
            </a:extLst>
          </p:cNvPr>
          <p:cNvSpPr txBox="1"/>
          <p:nvPr/>
        </p:nvSpPr>
        <p:spPr>
          <a:xfrm>
            <a:off x="3274325" y="3738057"/>
            <a:ext cx="271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93214" y="-40851"/>
            <a:ext cx="7579268" cy="4097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Расширенная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268244" y="-9367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2B08061-D1F9-4F8C-B6A7-C7B1AA8C33A2}"/>
              </a:ext>
            </a:extLst>
          </p:cNvPr>
          <p:cNvSpPr txBox="1"/>
          <p:nvPr/>
        </p:nvSpPr>
        <p:spPr>
          <a:xfrm>
            <a:off x="1400231" y="608342"/>
            <a:ext cx="132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8E49A-EC6A-48B3-9F3A-6A8AFBFDE075}"/>
              </a:ext>
            </a:extLst>
          </p:cNvPr>
          <p:cNvSpPr txBox="1"/>
          <p:nvPr/>
        </p:nvSpPr>
        <p:spPr>
          <a:xfrm>
            <a:off x="6291532" y="604163"/>
            <a:ext cx="148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15C4-9043-4A97-9F0F-581332AF38DB}"/>
              </a:ext>
            </a:extLst>
          </p:cNvPr>
          <p:cNvSpPr txBox="1"/>
          <p:nvPr/>
        </p:nvSpPr>
        <p:spPr>
          <a:xfrm>
            <a:off x="3460984" y="812556"/>
            <a:ext cx="232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2B4A6BD-AD19-4AEF-8B57-1AE92506B699}"/>
              </a:ext>
            </a:extLst>
          </p:cNvPr>
          <p:cNvSpPr/>
          <p:nvPr/>
        </p:nvSpPr>
        <p:spPr>
          <a:xfrm>
            <a:off x="2723414" y="1172454"/>
            <a:ext cx="4308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взимания экологического сбора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F8F9E4-B37C-451F-AB34-7A3E3DCA487F}"/>
              </a:ext>
            </a:extLst>
          </p:cNvPr>
          <p:cNvSpPr/>
          <p:nvPr/>
        </p:nvSpPr>
        <p:spPr>
          <a:xfrm>
            <a:off x="330837" y="1498085"/>
            <a:ext cx="9229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8 октября 2015 г. N 1073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3F7DB8E-0BE5-43BD-ABFA-354CAD8E5F4C}"/>
              </a:ext>
            </a:extLst>
          </p:cNvPr>
          <p:cNvSpPr/>
          <p:nvPr/>
        </p:nvSpPr>
        <p:spPr>
          <a:xfrm>
            <a:off x="2332459" y="2055130"/>
            <a:ext cx="479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расчета суммы экологического сбора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8FBE91E-EF08-411F-8816-879D2E2D664C}"/>
              </a:ext>
            </a:extLst>
          </p:cNvPr>
          <p:cNvSpPr/>
          <p:nvPr/>
        </p:nvSpPr>
        <p:spPr>
          <a:xfrm>
            <a:off x="0" y="242750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Росприроднадзора от 22.08.2016 N 488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1C878FB-4B48-4EDE-8D7A-42CF8A68E65F}"/>
              </a:ext>
            </a:extLst>
          </p:cNvPr>
          <p:cNvSpPr/>
          <p:nvPr/>
        </p:nvSpPr>
        <p:spPr>
          <a:xfrm>
            <a:off x="13308" y="30174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экологического сбора по каждой группе товаров, подлежащих утилизации после утраты потребительских свойств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8F7F402-2015-4F11-A913-9033FD3421BF}"/>
              </a:ext>
            </a:extLst>
          </p:cNvPr>
          <p:cNvSpPr/>
          <p:nvPr/>
        </p:nvSpPr>
        <p:spPr>
          <a:xfrm>
            <a:off x="13308" y="3786380"/>
            <a:ext cx="91306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9 апреля 2016 г. N 284</a:t>
            </a:r>
          </a:p>
        </p:txBody>
      </p:sp>
    </p:spTree>
    <p:extLst>
      <p:ext uri="{BB962C8B-B14F-4D97-AF65-F5344CB8AC3E}">
        <p14:creationId xmlns:p14="http://schemas.microsoft.com/office/powerpoint/2010/main" val="39272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76032" y="45012"/>
            <a:ext cx="7579268" cy="4097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Расширенная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en-US" alt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b="1" dirty="0" err="1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производителей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3A867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268244" y="-9367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242B149-088D-47C6-84BF-56C13611ECAC}"/>
              </a:ext>
            </a:extLst>
          </p:cNvPr>
          <p:cNvSpPr txBox="1"/>
          <p:nvPr/>
        </p:nvSpPr>
        <p:spPr>
          <a:xfrm>
            <a:off x="2566823" y="793097"/>
            <a:ext cx="4258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61356F-288D-4E04-9EC4-3B5E34194633}"/>
              </a:ext>
            </a:extLst>
          </p:cNvPr>
          <p:cNvSpPr/>
          <p:nvPr/>
        </p:nvSpPr>
        <p:spPr>
          <a:xfrm>
            <a:off x="-179216" y="1363682"/>
            <a:ext cx="5358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деклараци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количестве выпущенных в обращение готовых товаров, в том числе упаковки, подлежащих утилизации</a:t>
            </a:r>
            <a:endParaRPr lang="ru-RU" b="1" dirty="0"/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B928A562-D96A-41B0-8FD7-24CC4CCBF4E8}"/>
              </a:ext>
            </a:extLst>
          </p:cNvPr>
          <p:cNvSpPr/>
          <p:nvPr/>
        </p:nvSpPr>
        <p:spPr>
          <a:xfrm>
            <a:off x="234534" y="2571750"/>
            <a:ext cx="4635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отчетност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 выполнении нормативов утилизации отходов от использования товаров</a:t>
            </a:r>
            <a:endParaRPr lang="ru-RU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2D94EE3-87F5-458D-9BA8-4D259D9F59A1}"/>
              </a:ext>
            </a:extLst>
          </p:cNvPr>
          <p:cNvSpPr txBox="1"/>
          <p:nvPr/>
        </p:nvSpPr>
        <p:spPr>
          <a:xfrm>
            <a:off x="1128149" y="3819819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21FE9-9415-42BC-BEAE-2D91583BC8D6}"/>
              </a:ext>
            </a:extLst>
          </p:cNvPr>
          <p:cNvSpPr txBox="1"/>
          <p:nvPr/>
        </p:nvSpPr>
        <p:spPr>
          <a:xfrm>
            <a:off x="5984219" y="1456015"/>
            <a:ext cx="237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E35D9B8-AEA1-422B-ACDF-6FBCC63D1D06}"/>
              </a:ext>
            </a:extLst>
          </p:cNvPr>
          <p:cNvSpPr txBox="1"/>
          <p:nvPr/>
        </p:nvSpPr>
        <p:spPr>
          <a:xfrm>
            <a:off x="5989518" y="2487623"/>
            <a:ext cx="237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725F297-C4DF-4E93-93E0-C1E9C699A8B9}"/>
              </a:ext>
            </a:extLst>
          </p:cNvPr>
          <p:cNvSpPr txBox="1"/>
          <p:nvPr/>
        </p:nvSpPr>
        <p:spPr>
          <a:xfrm>
            <a:off x="5940553" y="3711612"/>
            <a:ext cx="245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2018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0379" y="2090759"/>
            <a:ext cx="6533519" cy="58477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 !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446" y="34036"/>
            <a:ext cx="7442650" cy="544159"/>
          </a:xfrm>
        </p:spPr>
        <p:txBody>
          <a:bodyPr>
            <a:noAutofit/>
          </a:bodyPr>
          <a:lstStyle/>
          <a:p>
            <a:pPr>
              <a:lnSpc>
                <a:spcPts val="1425"/>
              </a:lnSpc>
            </a:pPr>
            <a:r>
              <a: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Нормативное обоснование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940" y="1460425"/>
            <a:ext cx="5261078" cy="3596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Плановые проверки с использованием чек-листов</a:t>
            </a:r>
          </a:p>
          <a:p>
            <a:pPr marL="0" indent="0">
              <a:buNone/>
            </a:pPr>
            <a:endParaRPr lang="ru-RU" sz="1800" dirty="0">
              <a:latin typeface="Arial Narrow" pitchFamily="34" charset="0"/>
            </a:endParaRPr>
          </a:p>
          <a:p>
            <a:pPr marL="0" indent="0">
              <a:buNone/>
            </a:pPr>
            <a:endParaRPr lang="ru-RU" sz="1800" dirty="0">
              <a:latin typeface="Arial Narrow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490218" y="1681197"/>
            <a:ext cx="5755085" cy="684947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algn="just" defTabSz="685783">
              <a:lnSpc>
                <a:spcPts val="1200"/>
              </a:lnSpc>
            </a:pPr>
            <a:endParaRPr lang="ru-RU" dirty="0">
              <a:solidFill>
                <a:prstClr val="black"/>
              </a:solidFill>
              <a:latin typeface="Arial Narrow" pitchFamily="34" charset="0"/>
            </a:endParaRPr>
          </a:p>
          <a:p>
            <a:pPr indent="80998" defTabSz="685783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</a:rPr>
              <a:t>Приказ Росприроднадзора от 18.09.2017 №447 </a:t>
            </a:r>
          </a:p>
          <a:p>
            <a:pPr indent="80998" defTabSz="685783">
              <a:lnSpc>
                <a:spcPts val="1200"/>
              </a:lnSpc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</a:rPr>
              <a:t>«Об утверждении форм проверочных листов»</a:t>
            </a:r>
          </a:p>
          <a:p>
            <a:pPr indent="80998" defTabSz="685783">
              <a:lnSpc>
                <a:spcPts val="1200"/>
              </a:lnSpc>
              <a:buFont typeface="Wingdings" panose="05000000000000000000" pitchFamily="2" charset="2"/>
              <a:buChar char="§"/>
            </a:pPr>
            <a:endParaRPr lang="ru-RU" sz="1400" dirty="0">
              <a:solidFill>
                <a:srgbClr val="4D7877"/>
              </a:solidFill>
              <a:latin typeface="Arial Narrow" pitchFamily="34" charset="0"/>
            </a:endParaRPr>
          </a:p>
        </p:txBody>
      </p:sp>
      <p:sp>
        <p:nvSpPr>
          <p:cNvPr id="157" name="Объект 2"/>
          <p:cNvSpPr txBox="1">
            <a:spLocks/>
          </p:cNvSpPr>
          <p:nvPr/>
        </p:nvSpPr>
        <p:spPr>
          <a:xfrm>
            <a:off x="668939" y="656492"/>
            <a:ext cx="8811825" cy="479554"/>
          </a:xfrm>
          <a:prstGeom prst="rect">
            <a:avLst/>
          </a:prstGeom>
        </p:spPr>
        <p:txBody>
          <a:bodyPr vert="horz" lIns="68579" tIns="34289" rIns="68579" bIns="34289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 err="1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Риск-ориентированный</a:t>
            </a:r>
            <a:r>
              <a:rPr lang="ru-RU" sz="1800" b="1" dirty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 подход по 7 видам эконадзора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3188" y="1039628"/>
            <a:ext cx="5722115" cy="530915"/>
          </a:xfrm>
          <a:prstGeom prst="rect">
            <a:avLst/>
          </a:prstGeom>
        </p:spPr>
        <p:txBody>
          <a:bodyPr wrap="square" lIns="68579" tIns="34289" rIns="68579" bIns="34289" anchor="t">
            <a:spAutoFit/>
          </a:bodyPr>
          <a:lstStyle/>
          <a:p>
            <a:pPr indent="80998" defTabSz="685783">
              <a:lnSpc>
                <a:spcPts val="1200"/>
              </a:lnSpc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</a:rPr>
              <a:t>Постановление Правительства РФ от 27.07.2017 № 886 </a:t>
            </a:r>
          </a:p>
          <a:p>
            <a:pPr indent="80998" defTabSz="685783">
              <a:lnSpc>
                <a:spcPts val="1200"/>
              </a:lnSpc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</a:rPr>
              <a:t>«О внесении изменений в некоторые акты Правительства Российской Федерации»</a:t>
            </a:r>
          </a:p>
        </p:txBody>
      </p:sp>
      <p:grpSp>
        <p:nvGrpSpPr>
          <p:cNvPr id="166" name="Группа 615"/>
          <p:cNvGrpSpPr/>
          <p:nvPr/>
        </p:nvGrpSpPr>
        <p:grpSpPr>
          <a:xfrm>
            <a:off x="0" y="297673"/>
            <a:ext cx="9144000" cy="218244"/>
            <a:chOff x="-4987925" y="1465263"/>
            <a:chExt cx="9144000" cy="218244"/>
          </a:xfrm>
          <a:solidFill>
            <a:srgbClr val="9BBEBE"/>
          </a:solidFill>
        </p:grpSpPr>
        <p:sp>
          <p:nvSpPr>
            <p:cNvPr id="167" name="Rectangle 114"/>
            <p:cNvSpPr>
              <a:spLocks noChangeArrowheads="1"/>
            </p:cNvSpPr>
            <p:nvPr/>
          </p:nvSpPr>
          <p:spPr bwMode="auto">
            <a:xfrm flipV="1">
              <a:off x="-4987925" y="1672707"/>
              <a:ext cx="7004050" cy="1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115"/>
            <p:cNvSpPr>
              <a:spLocks noEditPoints="1"/>
            </p:cNvSpPr>
            <p:nvPr/>
          </p:nvSpPr>
          <p:spPr bwMode="auto">
            <a:xfrm>
              <a:off x="2016125" y="1465263"/>
              <a:ext cx="2139950" cy="211137"/>
            </a:xfrm>
            <a:custGeom>
              <a:avLst/>
              <a:gdLst/>
              <a:ahLst/>
              <a:cxnLst>
                <a:cxn ang="0">
                  <a:pos x="610" y="34"/>
                </a:cxn>
                <a:cxn ang="0">
                  <a:pos x="592" y="32"/>
                </a:cxn>
                <a:cxn ang="0">
                  <a:pos x="569" y="36"/>
                </a:cxn>
                <a:cxn ang="0">
                  <a:pos x="584" y="59"/>
                </a:cxn>
                <a:cxn ang="0">
                  <a:pos x="544" y="34"/>
                </a:cxn>
                <a:cxn ang="0">
                  <a:pos x="464" y="39"/>
                </a:cxn>
                <a:cxn ang="0">
                  <a:pos x="440" y="14"/>
                </a:cxn>
                <a:cxn ang="0">
                  <a:pos x="386" y="59"/>
                </a:cxn>
                <a:cxn ang="0">
                  <a:pos x="316" y="34"/>
                </a:cxn>
                <a:cxn ang="0">
                  <a:pos x="300" y="22"/>
                </a:cxn>
                <a:cxn ang="0">
                  <a:pos x="279" y="14"/>
                </a:cxn>
                <a:cxn ang="0">
                  <a:pos x="275" y="28"/>
                </a:cxn>
                <a:cxn ang="0">
                  <a:pos x="252" y="22"/>
                </a:cxn>
                <a:cxn ang="0">
                  <a:pos x="211" y="20"/>
                </a:cxn>
                <a:cxn ang="0">
                  <a:pos x="191" y="44"/>
                </a:cxn>
                <a:cxn ang="0">
                  <a:pos x="180" y="10"/>
                </a:cxn>
                <a:cxn ang="0">
                  <a:pos x="154" y="8"/>
                </a:cxn>
                <a:cxn ang="0">
                  <a:pos x="142" y="58"/>
                </a:cxn>
                <a:cxn ang="0">
                  <a:pos x="131" y="58"/>
                </a:cxn>
                <a:cxn ang="0">
                  <a:pos x="112" y="34"/>
                </a:cxn>
                <a:cxn ang="0">
                  <a:pos x="88" y="47"/>
                </a:cxn>
                <a:cxn ang="0">
                  <a:pos x="69" y="36"/>
                </a:cxn>
                <a:cxn ang="0">
                  <a:pos x="44" y="38"/>
                </a:cxn>
                <a:cxn ang="0">
                  <a:pos x="17" y="56"/>
                </a:cxn>
                <a:cxn ang="0">
                  <a:pos x="18" y="60"/>
                </a:cxn>
                <a:cxn ang="0">
                  <a:pos x="44" y="43"/>
                </a:cxn>
                <a:cxn ang="0">
                  <a:pos x="67" y="40"/>
                </a:cxn>
                <a:cxn ang="0">
                  <a:pos x="88" y="52"/>
                </a:cxn>
                <a:cxn ang="0">
                  <a:pos x="114" y="43"/>
                </a:cxn>
                <a:cxn ang="0">
                  <a:pos x="133" y="62"/>
                </a:cxn>
                <a:cxn ang="0">
                  <a:pos x="140" y="62"/>
                </a:cxn>
                <a:cxn ang="0">
                  <a:pos x="151" y="14"/>
                </a:cxn>
                <a:cxn ang="0">
                  <a:pos x="176" y="12"/>
                </a:cxn>
                <a:cxn ang="0">
                  <a:pos x="191" y="64"/>
                </a:cxn>
                <a:cxn ang="0">
                  <a:pos x="207" y="8"/>
                </a:cxn>
                <a:cxn ang="0">
                  <a:pos x="222" y="16"/>
                </a:cxn>
                <a:cxn ang="0">
                  <a:pos x="227" y="48"/>
                </a:cxn>
                <a:cxn ang="0">
                  <a:pos x="268" y="48"/>
                </a:cxn>
                <a:cxn ang="0">
                  <a:pos x="276" y="61"/>
                </a:cxn>
                <a:cxn ang="0">
                  <a:pos x="279" y="30"/>
                </a:cxn>
                <a:cxn ang="0">
                  <a:pos x="283" y="16"/>
                </a:cxn>
                <a:cxn ang="0">
                  <a:pos x="296" y="24"/>
                </a:cxn>
                <a:cxn ang="0">
                  <a:pos x="301" y="36"/>
                </a:cxn>
                <a:cxn ang="0">
                  <a:pos x="314" y="63"/>
                </a:cxn>
                <a:cxn ang="0">
                  <a:pos x="377" y="33"/>
                </a:cxn>
                <a:cxn ang="0">
                  <a:pos x="390" y="61"/>
                </a:cxn>
                <a:cxn ang="0">
                  <a:pos x="446" y="63"/>
                </a:cxn>
                <a:cxn ang="0">
                  <a:pos x="468" y="36"/>
                </a:cxn>
                <a:cxn ang="0">
                  <a:pos x="560" y="61"/>
                </a:cxn>
                <a:cxn ang="0">
                  <a:pos x="588" y="61"/>
                </a:cxn>
                <a:cxn ang="0">
                  <a:pos x="608" y="63"/>
                </a:cxn>
                <a:cxn ang="0">
                  <a:pos x="612" y="59"/>
                </a:cxn>
                <a:cxn ang="0">
                  <a:pos x="244" y="37"/>
                </a:cxn>
                <a:cxn ang="0">
                  <a:pos x="238" y="37"/>
                </a:cxn>
                <a:cxn ang="0">
                  <a:pos x="256" y="32"/>
                </a:cxn>
                <a:cxn ang="0">
                  <a:pos x="272" y="45"/>
                </a:cxn>
                <a:cxn ang="0">
                  <a:pos x="316" y="39"/>
                </a:cxn>
                <a:cxn ang="0">
                  <a:pos x="591" y="49"/>
                </a:cxn>
                <a:cxn ang="0">
                  <a:pos x="591" y="44"/>
                </a:cxn>
                <a:cxn ang="0">
                  <a:pos x="604" y="42"/>
                </a:cxn>
                <a:cxn ang="0">
                  <a:pos x="603" y="44"/>
                </a:cxn>
              </a:cxnLst>
              <a:rect l="0" t="0" r="r" b="b"/>
              <a:pathLst>
                <a:path w="652" h="64">
                  <a:moveTo>
                    <a:pt x="612" y="59"/>
                  </a:moveTo>
                  <a:cubicBezTo>
                    <a:pt x="610" y="41"/>
                    <a:pt x="610" y="41"/>
                    <a:pt x="610" y="41"/>
                  </a:cubicBezTo>
                  <a:cubicBezTo>
                    <a:pt x="620" y="47"/>
                    <a:pt x="620" y="47"/>
                    <a:pt x="622" y="46"/>
                  </a:cubicBezTo>
                  <a:cubicBezTo>
                    <a:pt x="622" y="45"/>
                    <a:pt x="622" y="44"/>
                    <a:pt x="622" y="44"/>
                  </a:cubicBezTo>
                  <a:cubicBezTo>
                    <a:pt x="622" y="43"/>
                    <a:pt x="621" y="41"/>
                    <a:pt x="610" y="34"/>
                  </a:cubicBezTo>
                  <a:cubicBezTo>
                    <a:pt x="610" y="34"/>
                    <a:pt x="610" y="34"/>
                    <a:pt x="610" y="34"/>
                  </a:cubicBezTo>
                  <a:cubicBezTo>
                    <a:pt x="616" y="22"/>
                    <a:pt x="615" y="21"/>
                    <a:pt x="614" y="20"/>
                  </a:cubicBezTo>
                  <a:cubicBezTo>
                    <a:pt x="613" y="20"/>
                    <a:pt x="613" y="20"/>
                    <a:pt x="612" y="20"/>
                  </a:cubicBezTo>
                  <a:cubicBezTo>
                    <a:pt x="611" y="21"/>
                    <a:pt x="609" y="22"/>
                    <a:pt x="605" y="33"/>
                  </a:cubicBezTo>
                  <a:cubicBezTo>
                    <a:pt x="604" y="33"/>
                    <a:pt x="604" y="33"/>
                    <a:pt x="604" y="33"/>
                  </a:cubicBezTo>
                  <a:cubicBezTo>
                    <a:pt x="600" y="34"/>
                    <a:pt x="597" y="34"/>
                    <a:pt x="595" y="35"/>
                  </a:cubicBezTo>
                  <a:cubicBezTo>
                    <a:pt x="593" y="33"/>
                    <a:pt x="592" y="32"/>
                    <a:pt x="592" y="32"/>
                  </a:cubicBezTo>
                  <a:cubicBezTo>
                    <a:pt x="592" y="32"/>
                    <a:pt x="592" y="32"/>
                    <a:pt x="592" y="32"/>
                  </a:cubicBezTo>
                  <a:cubicBezTo>
                    <a:pt x="598" y="19"/>
                    <a:pt x="597" y="19"/>
                    <a:pt x="596" y="18"/>
                  </a:cubicBezTo>
                  <a:cubicBezTo>
                    <a:pt x="595" y="18"/>
                    <a:pt x="594" y="18"/>
                    <a:pt x="594" y="18"/>
                  </a:cubicBezTo>
                  <a:cubicBezTo>
                    <a:pt x="593" y="18"/>
                    <a:pt x="591" y="19"/>
                    <a:pt x="586" y="31"/>
                  </a:cubicBezTo>
                  <a:cubicBezTo>
                    <a:pt x="586" y="31"/>
                    <a:pt x="586" y="31"/>
                    <a:pt x="586" y="31"/>
                  </a:cubicBezTo>
                  <a:cubicBezTo>
                    <a:pt x="569" y="33"/>
                    <a:pt x="569" y="34"/>
                    <a:pt x="569" y="36"/>
                  </a:cubicBezTo>
                  <a:cubicBezTo>
                    <a:pt x="569" y="36"/>
                    <a:pt x="569" y="37"/>
                    <a:pt x="570" y="37"/>
                  </a:cubicBezTo>
                  <a:cubicBezTo>
                    <a:pt x="571" y="38"/>
                    <a:pt x="573" y="39"/>
                    <a:pt x="585" y="37"/>
                  </a:cubicBezTo>
                  <a:cubicBezTo>
                    <a:pt x="585" y="46"/>
                    <a:pt x="585" y="46"/>
                    <a:pt x="585" y="46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4" y="47"/>
                    <a:pt x="584" y="47"/>
                    <a:pt x="584" y="48"/>
                  </a:cubicBezTo>
                  <a:cubicBezTo>
                    <a:pt x="584" y="59"/>
                    <a:pt x="584" y="59"/>
                    <a:pt x="584" y="59"/>
                  </a:cubicBezTo>
                  <a:cubicBezTo>
                    <a:pt x="564" y="59"/>
                    <a:pt x="564" y="59"/>
                    <a:pt x="564" y="59"/>
                  </a:cubicBezTo>
                  <a:cubicBezTo>
                    <a:pt x="564" y="41"/>
                    <a:pt x="564" y="41"/>
                    <a:pt x="564" y="41"/>
                  </a:cubicBezTo>
                  <a:cubicBezTo>
                    <a:pt x="564" y="40"/>
                    <a:pt x="564" y="40"/>
                    <a:pt x="564" y="39"/>
                  </a:cubicBezTo>
                  <a:cubicBezTo>
                    <a:pt x="563" y="39"/>
                    <a:pt x="563" y="39"/>
                    <a:pt x="562" y="39"/>
                  </a:cubicBezTo>
                  <a:cubicBezTo>
                    <a:pt x="544" y="39"/>
                    <a:pt x="544" y="39"/>
                    <a:pt x="544" y="39"/>
                  </a:cubicBezTo>
                  <a:cubicBezTo>
                    <a:pt x="544" y="34"/>
                    <a:pt x="544" y="34"/>
                    <a:pt x="544" y="34"/>
                  </a:cubicBezTo>
                  <a:cubicBezTo>
                    <a:pt x="544" y="34"/>
                    <a:pt x="544" y="33"/>
                    <a:pt x="543" y="33"/>
                  </a:cubicBezTo>
                  <a:cubicBezTo>
                    <a:pt x="543" y="33"/>
                    <a:pt x="542" y="32"/>
                    <a:pt x="542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6" y="32"/>
                    <a:pt x="466" y="32"/>
                    <a:pt x="466" y="32"/>
                  </a:cubicBezTo>
                  <a:cubicBezTo>
                    <a:pt x="465" y="32"/>
                    <a:pt x="464" y="33"/>
                    <a:pt x="464" y="34"/>
                  </a:cubicBezTo>
                  <a:cubicBezTo>
                    <a:pt x="464" y="39"/>
                    <a:pt x="464" y="39"/>
                    <a:pt x="464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6" y="39"/>
                    <a:pt x="446" y="39"/>
                    <a:pt x="446" y="39"/>
                  </a:cubicBezTo>
                  <a:cubicBezTo>
                    <a:pt x="445" y="39"/>
                    <a:pt x="444" y="39"/>
                    <a:pt x="444" y="41"/>
                  </a:cubicBezTo>
                  <a:cubicBezTo>
                    <a:pt x="444" y="59"/>
                    <a:pt x="444" y="59"/>
                    <a:pt x="444" y="59"/>
                  </a:cubicBezTo>
                  <a:cubicBezTo>
                    <a:pt x="440" y="59"/>
                    <a:pt x="440" y="59"/>
                    <a:pt x="440" y="59"/>
                  </a:cubicBezTo>
                  <a:cubicBezTo>
                    <a:pt x="440" y="14"/>
                    <a:pt x="440" y="14"/>
                    <a:pt x="440" y="14"/>
                  </a:cubicBezTo>
                  <a:cubicBezTo>
                    <a:pt x="440" y="13"/>
                    <a:pt x="439" y="12"/>
                    <a:pt x="439" y="12"/>
                  </a:cubicBezTo>
                  <a:cubicBezTo>
                    <a:pt x="414" y="0"/>
                    <a:pt x="414" y="0"/>
                    <a:pt x="414" y="0"/>
                  </a:cubicBezTo>
                  <a:cubicBezTo>
                    <a:pt x="413" y="0"/>
                    <a:pt x="413" y="0"/>
                    <a:pt x="412" y="0"/>
                  </a:cubicBezTo>
                  <a:cubicBezTo>
                    <a:pt x="388" y="12"/>
                    <a:pt x="388" y="12"/>
                    <a:pt x="388" y="12"/>
                  </a:cubicBezTo>
                  <a:cubicBezTo>
                    <a:pt x="387" y="12"/>
                    <a:pt x="386" y="13"/>
                    <a:pt x="386" y="14"/>
                  </a:cubicBezTo>
                  <a:cubicBezTo>
                    <a:pt x="386" y="59"/>
                    <a:pt x="386" y="59"/>
                    <a:pt x="386" y="59"/>
                  </a:cubicBezTo>
                  <a:cubicBezTo>
                    <a:pt x="381" y="59"/>
                    <a:pt x="381" y="59"/>
                    <a:pt x="381" y="59"/>
                  </a:cubicBezTo>
                  <a:cubicBezTo>
                    <a:pt x="381" y="31"/>
                    <a:pt x="381" y="31"/>
                    <a:pt x="381" y="31"/>
                  </a:cubicBezTo>
                  <a:cubicBezTo>
                    <a:pt x="381" y="30"/>
                    <a:pt x="381" y="29"/>
                    <a:pt x="380" y="29"/>
                  </a:cubicBezTo>
                  <a:cubicBezTo>
                    <a:pt x="380" y="29"/>
                    <a:pt x="379" y="29"/>
                    <a:pt x="379" y="29"/>
                  </a:cubicBezTo>
                  <a:cubicBezTo>
                    <a:pt x="329" y="42"/>
                    <a:pt x="329" y="42"/>
                    <a:pt x="329" y="42"/>
                  </a:cubicBezTo>
                  <a:cubicBezTo>
                    <a:pt x="327" y="37"/>
                    <a:pt x="322" y="34"/>
                    <a:pt x="316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5" y="28"/>
                    <a:pt x="304" y="28"/>
                    <a:pt x="303" y="28"/>
                  </a:cubicBezTo>
                  <a:cubicBezTo>
                    <a:pt x="302" y="28"/>
                    <a:pt x="302" y="28"/>
                    <a:pt x="302" y="28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02" y="23"/>
                    <a:pt x="302" y="22"/>
                    <a:pt x="300" y="22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15"/>
                    <a:pt x="299" y="14"/>
                    <a:pt x="298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7" y="9"/>
                    <a:pt x="293" y="6"/>
                    <a:pt x="288" y="6"/>
                  </a:cubicBezTo>
                  <a:cubicBezTo>
                    <a:pt x="284" y="6"/>
                    <a:pt x="280" y="9"/>
                    <a:pt x="279" y="14"/>
                  </a:cubicBezTo>
                  <a:cubicBezTo>
                    <a:pt x="279" y="14"/>
                    <a:pt x="279" y="14"/>
                    <a:pt x="279" y="14"/>
                  </a:cubicBezTo>
                  <a:cubicBezTo>
                    <a:pt x="278" y="14"/>
                    <a:pt x="277" y="15"/>
                    <a:pt x="277" y="16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5" y="22"/>
                    <a:pt x="275" y="23"/>
                    <a:pt x="275" y="24"/>
                  </a:cubicBezTo>
                  <a:cubicBezTo>
                    <a:pt x="275" y="28"/>
                    <a:pt x="275" y="28"/>
                    <a:pt x="275" y="28"/>
                  </a:cubicBezTo>
                  <a:cubicBezTo>
                    <a:pt x="274" y="28"/>
                    <a:pt x="274" y="28"/>
                    <a:pt x="274" y="28"/>
                  </a:cubicBezTo>
                  <a:cubicBezTo>
                    <a:pt x="273" y="28"/>
                    <a:pt x="272" y="28"/>
                    <a:pt x="272" y="30"/>
                  </a:cubicBezTo>
                  <a:cubicBezTo>
                    <a:pt x="272" y="32"/>
                    <a:pt x="272" y="32"/>
                    <a:pt x="272" y="32"/>
                  </a:cubicBezTo>
                  <a:cubicBezTo>
                    <a:pt x="261" y="32"/>
                    <a:pt x="261" y="32"/>
                    <a:pt x="261" y="32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26"/>
                    <a:pt x="257" y="22"/>
                    <a:pt x="252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14"/>
                    <a:pt x="226" y="14"/>
                    <a:pt x="226" y="14"/>
                  </a:cubicBezTo>
                  <a:cubicBezTo>
                    <a:pt x="226" y="13"/>
                    <a:pt x="225" y="12"/>
                    <a:pt x="224" y="12"/>
                  </a:cubicBezTo>
                  <a:cubicBezTo>
                    <a:pt x="213" y="12"/>
                    <a:pt x="213" y="12"/>
                    <a:pt x="213" y="12"/>
                  </a:cubicBezTo>
                  <a:cubicBezTo>
                    <a:pt x="212" y="12"/>
                    <a:pt x="211" y="13"/>
                    <a:pt x="211" y="14"/>
                  </a:cubicBezTo>
                  <a:cubicBezTo>
                    <a:pt x="211" y="20"/>
                    <a:pt x="211" y="20"/>
                    <a:pt x="211" y="20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1" y="5"/>
                    <a:pt x="210" y="4"/>
                    <a:pt x="209" y="4"/>
                  </a:cubicBezTo>
                  <a:cubicBezTo>
                    <a:pt x="198" y="4"/>
                    <a:pt x="198" y="4"/>
                    <a:pt x="198" y="4"/>
                  </a:cubicBezTo>
                  <a:cubicBezTo>
                    <a:pt x="197" y="4"/>
                    <a:pt x="196" y="5"/>
                    <a:pt x="196" y="6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1" y="44"/>
                    <a:pt x="191" y="44"/>
                    <a:pt x="191" y="44"/>
                  </a:cubicBezTo>
                  <a:cubicBezTo>
                    <a:pt x="190" y="44"/>
                    <a:pt x="189" y="44"/>
                    <a:pt x="189" y="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12"/>
                    <a:pt x="187" y="12"/>
                    <a:pt x="187" y="12"/>
                  </a:cubicBezTo>
                  <a:cubicBezTo>
                    <a:pt x="187" y="11"/>
                    <a:pt x="186" y="10"/>
                    <a:pt x="185" y="10"/>
                  </a:cubicBezTo>
                  <a:cubicBezTo>
                    <a:pt x="180" y="10"/>
                    <a:pt x="180" y="10"/>
                    <a:pt x="180" y="10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7"/>
                    <a:pt x="179" y="6"/>
                    <a:pt x="178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5" y="6"/>
                    <a:pt x="155" y="6"/>
                    <a:pt x="154" y="6"/>
                  </a:cubicBezTo>
                  <a:cubicBezTo>
                    <a:pt x="154" y="7"/>
                    <a:pt x="154" y="7"/>
                    <a:pt x="154" y="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0"/>
                    <a:pt x="147" y="11"/>
                    <a:pt x="147" y="1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4" y="59"/>
                    <a:pt x="143" y="58"/>
                    <a:pt x="142" y="58"/>
                  </a:cubicBezTo>
                  <a:cubicBezTo>
                    <a:pt x="140" y="58"/>
                    <a:pt x="140" y="58"/>
                    <a:pt x="140" y="58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0" y="40"/>
                    <a:pt x="139" y="39"/>
                    <a:pt x="138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2" y="39"/>
                    <a:pt x="131" y="40"/>
                    <a:pt x="131" y="4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7"/>
                    <a:pt x="130" y="36"/>
                    <a:pt x="129" y="36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4" y="32"/>
                    <a:pt x="113" y="32"/>
                    <a:pt x="113" y="32"/>
                  </a:cubicBezTo>
                  <a:cubicBezTo>
                    <a:pt x="112" y="33"/>
                    <a:pt x="112" y="33"/>
                    <a:pt x="112" y="34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8" y="43"/>
                    <a:pt x="97" y="44"/>
                    <a:pt x="97" y="45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86" y="47"/>
                    <a:pt x="85" y="46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4" y="41"/>
                    <a:pt x="72" y="40"/>
                    <a:pt x="71" y="3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5" y="38"/>
                    <a:pt x="45" y="38"/>
                    <a:pt x="44" y="38"/>
                  </a:cubicBezTo>
                  <a:cubicBezTo>
                    <a:pt x="44" y="38"/>
                    <a:pt x="43" y="38"/>
                    <a:pt x="43" y="3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7"/>
                    <a:pt x="31" y="47"/>
                    <a:pt x="31" y="47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7"/>
                    <a:pt x="11" y="57"/>
                    <a:pt x="8" y="5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2" y="61"/>
                    <a:pt x="15" y="61"/>
                    <a:pt x="18" y="60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4" y="5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8" y="48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5"/>
                    <a:pt x="46" y="45"/>
                    <a:pt x="47" y="4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6" y="42"/>
                    <a:pt x="56" y="42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70" y="43"/>
                    <a:pt x="71" y="44"/>
                    <a:pt x="72" y="46"/>
                  </a:cubicBezTo>
                  <a:cubicBezTo>
                    <a:pt x="72" y="46"/>
                    <a:pt x="73" y="46"/>
                    <a:pt x="73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3" y="49"/>
                    <a:pt x="84" y="50"/>
                    <a:pt x="86" y="51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9" y="60"/>
                    <a:pt x="99" y="60"/>
                    <a:pt x="100" y="60"/>
                  </a:cubicBezTo>
                  <a:cubicBezTo>
                    <a:pt x="101" y="59"/>
                    <a:pt x="101" y="59"/>
                    <a:pt x="101" y="5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5" y="43"/>
                    <a:pt x="116" y="42"/>
                    <a:pt x="116" y="41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27" y="39"/>
                    <a:pt x="127" y="39"/>
                    <a:pt x="127" y="3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8" y="62"/>
                    <a:pt x="12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4" y="62"/>
                    <a:pt x="135" y="61"/>
                    <a:pt x="135" y="60"/>
                  </a:cubicBezTo>
                  <a:cubicBezTo>
                    <a:pt x="135" y="43"/>
                    <a:pt x="135" y="43"/>
                    <a:pt x="135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61"/>
                    <a:pt x="137" y="62"/>
                    <a:pt x="138" y="62"/>
                  </a:cubicBezTo>
                  <a:cubicBezTo>
                    <a:pt x="140" y="62"/>
                    <a:pt x="140" y="62"/>
                    <a:pt x="140" y="62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3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1" y="63"/>
                    <a:pt x="151" y="62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7" y="14"/>
                    <a:pt x="158" y="13"/>
                    <a:pt x="158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6" y="13"/>
                    <a:pt x="177" y="14"/>
                    <a:pt x="178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2"/>
                    <a:pt x="183" y="63"/>
                    <a:pt x="183" y="63"/>
                  </a:cubicBezTo>
                  <a:cubicBezTo>
                    <a:pt x="183" y="63"/>
                    <a:pt x="184" y="64"/>
                    <a:pt x="184" y="64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4"/>
                    <a:pt x="193" y="63"/>
                    <a:pt x="193" y="62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8" y="48"/>
                    <a:pt x="199" y="47"/>
                    <a:pt x="199" y="46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8" y="46"/>
                    <a:pt x="208" y="46"/>
                    <a:pt x="208" y="46"/>
                  </a:cubicBezTo>
                  <a:cubicBezTo>
                    <a:pt x="208" y="47"/>
                    <a:pt x="209" y="48"/>
                    <a:pt x="210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3" y="48"/>
                    <a:pt x="214" y="47"/>
                    <a:pt x="214" y="46"/>
                  </a:cubicBezTo>
                  <a:cubicBezTo>
                    <a:pt x="215" y="16"/>
                    <a:pt x="215" y="16"/>
                    <a:pt x="215" y="16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2" y="24"/>
                    <a:pt x="222" y="24"/>
                    <a:pt x="222" y="24"/>
                  </a:cubicBezTo>
                  <a:cubicBezTo>
                    <a:pt x="222" y="24"/>
                    <a:pt x="222" y="25"/>
                    <a:pt x="222" y="25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3" y="47"/>
                    <a:pt x="224" y="48"/>
                    <a:pt x="225" y="48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8" y="48"/>
                    <a:pt x="228" y="48"/>
                    <a:pt x="228" y="47"/>
                  </a:cubicBezTo>
                  <a:cubicBezTo>
                    <a:pt x="228" y="48"/>
                    <a:pt x="229" y="48"/>
                    <a:pt x="229" y="48"/>
                  </a:cubicBezTo>
                  <a:cubicBezTo>
                    <a:pt x="258" y="48"/>
                    <a:pt x="258" y="48"/>
                    <a:pt x="258" y="48"/>
                  </a:cubicBezTo>
                  <a:cubicBezTo>
                    <a:pt x="258" y="48"/>
                    <a:pt x="258" y="48"/>
                    <a:pt x="258" y="47"/>
                  </a:cubicBezTo>
                  <a:cubicBezTo>
                    <a:pt x="259" y="48"/>
                    <a:pt x="259" y="48"/>
                    <a:pt x="259" y="48"/>
                  </a:cubicBezTo>
                  <a:cubicBezTo>
                    <a:pt x="268" y="48"/>
                    <a:pt x="268" y="48"/>
                    <a:pt x="268" y="48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8" y="62"/>
                    <a:pt x="268" y="63"/>
                    <a:pt x="269" y="63"/>
                  </a:cubicBezTo>
                  <a:cubicBezTo>
                    <a:pt x="269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5" y="63"/>
                    <a:pt x="276" y="63"/>
                    <a:pt x="276" y="61"/>
                  </a:cubicBezTo>
                  <a:cubicBezTo>
                    <a:pt x="276" y="35"/>
                    <a:pt x="276" y="35"/>
                    <a:pt x="276" y="35"/>
                  </a:cubicBezTo>
                  <a:cubicBezTo>
                    <a:pt x="276" y="35"/>
                    <a:pt x="276" y="34"/>
                    <a:pt x="276" y="34"/>
                  </a:cubicBezTo>
                  <a:cubicBezTo>
                    <a:pt x="276" y="34"/>
                    <a:pt x="276" y="34"/>
                    <a:pt x="276" y="34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7" y="32"/>
                    <a:pt x="277" y="32"/>
                    <a:pt x="277" y="32"/>
                  </a:cubicBezTo>
                  <a:cubicBezTo>
                    <a:pt x="278" y="32"/>
                    <a:pt x="279" y="31"/>
                    <a:pt x="279" y="30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79" y="26"/>
                    <a:pt x="279" y="26"/>
                    <a:pt x="279" y="26"/>
                  </a:cubicBezTo>
                  <a:cubicBezTo>
                    <a:pt x="280" y="26"/>
                    <a:pt x="281" y="25"/>
                    <a:pt x="281" y="2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2" y="18"/>
                    <a:pt x="283" y="17"/>
                    <a:pt x="283" y="16"/>
                  </a:cubicBezTo>
                  <a:cubicBezTo>
                    <a:pt x="283" y="15"/>
                    <a:pt x="283" y="15"/>
                    <a:pt x="283" y="15"/>
                  </a:cubicBezTo>
                  <a:cubicBezTo>
                    <a:pt x="283" y="12"/>
                    <a:pt x="285" y="10"/>
                    <a:pt x="288" y="10"/>
                  </a:cubicBezTo>
                  <a:cubicBezTo>
                    <a:pt x="292" y="10"/>
                    <a:pt x="294" y="12"/>
                    <a:pt x="294" y="15"/>
                  </a:cubicBezTo>
                  <a:cubicBezTo>
                    <a:pt x="294" y="16"/>
                    <a:pt x="294" y="16"/>
                    <a:pt x="294" y="16"/>
                  </a:cubicBezTo>
                  <a:cubicBezTo>
                    <a:pt x="294" y="17"/>
                    <a:pt x="295" y="18"/>
                    <a:pt x="296" y="18"/>
                  </a:cubicBezTo>
                  <a:cubicBezTo>
                    <a:pt x="296" y="24"/>
                    <a:pt x="296" y="24"/>
                    <a:pt x="296" y="24"/>
                  </a:cubicBezTo>
                  <a:cubicBezTo>
                    <a:pt x="296" y="25"/>
                    <a:pt x="297" y="26"/>
                    <a:pt x="298" y="26"/>
                  </a:cubicBezTo>
                  <a:cubicBezTo>
                    <a:pt x="298" y="26"/>
                    <a:pt x="298" y="26"/>
                    <a:pt x="298" y="26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8" y="31"/>
                    <a:pt x="299" y="32"/>
                    <a:pt x="300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6"/>
                    <a:pt x="301" y="36"/>
                    <a:pt x="301" y="36"/>
                  </a:cubicBezTo>
                  <a:cubicBezTo>
                    <a:pt x="301" y="37"/>
                    <a:pt x="301" y="37"/>
                    <a:pt x="301" y="37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3"/>
                  </a:cubicBezTo>
                  <a:cubicBezTo>
                    <a:pt x="302" y="63"/>
                    <a:pt x="302" y="63"/>
                    <a:pt x="303" y="63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5" y="63"/>
                    <a:pt x="316" y="63"/>
                    <a:pt x="316" y="61"/>
                  </a:cubicBezTo>
                  <a:cubicBezTo>
                    <a:pt x="317" y="50"/>
                    <a:pt x="317" y="50"/>
                    <a:pt x="317" y="50"/>
                  </a:cubicBezTo>
                  <a:cubicBezTo>
                    <a:pt x="327" y="47"/>
                    <a:pt x="327" y="47"/>
                    <a:pt x="327" y="47"/>
                  </a:cubicBezTo>
                  <a:cubicBezTo>
                    <a:pt x="327" y="47"/>
                    <a:pt x="328" y="47"/>
                    <a:pt x="328" y="46"/>
                  </a:cubicBezTo>
                  <a:cubicBezTo>
                    <a:pt x="328" y="46"/>
                    <a:pt x="328" y="46"/>
                    <a:pt x="329" y="46"/>
                  </a:cubicBezTo>
                  <a:cubicBezTo>
                    <a:pt x="377" y="33"/>
                    <a:pt x="377" y="33"/>
                    <a:pt x="377" y="33"/>
                  </a:cubicBezTo>
                  <a:cubicBezTo>
                    <a:pt x="377" y="61"/>
                    <a:pt x="377" y="61"/>
                    <a:pt x="377" y="61"/>
                  </a:cubicBezTo>
                  <a:cubicBezTo>
                    <a:pt x="377" y="62"/>
                    <a:pt x="377" y="62"/>
                    <a:pt x="378" y="63"/>
                  </a:cubicBezTo>
                  <a:cubicBezTo>
                    <a:pt x="378" y="63"/>
                    <a:pt x="379" y="63"/>
                    <a:pt x="379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90" y="63"/>
                    <a:pt x="390" y="62"/>
                    <a:pt x="390" y="61"/>
                  </a:cubicBezTo>
                  <a:cubicBezTo>
                    <a:pt x="390" y="15"/>
                    <a:pt x="390" y="15"/>
                    <a:pt x="390" y="15"/>
                  </a:cubicBezTo>
                  <a:cubicBezTo>
                    <a:pt x="413" y="4"/>
                    <a:pt x="413" y="4"/>
                    <a:pt x="413" y="4"/>
                  </a:cubicBezTo>
                  <a:cubicBezTo>
                    <a:pt x="436" y="15"/>
                    <a:pt x="436" y="15"/>
                    <a:pt x="436" y="15"/>
                  </a:cubicBezTo>
                  <a:cubicBezTo>
                    <a:pt x="436" y="61"/>
                    <a:pt x="436" y="61"/>
                    <a:pt x="436" y="61"/>
                  </a:cubicBezTo>
                  <a:cubicBezTo>
                    <a:pt x="436" y="62"/>
                    <a:pt x="437" y="63"/>
                    <a:pt x="438" y="63"/>
                  </a:cubicBezTo>
                  <a:cubicBezTo>
                    <a:pt x="446" y="63"/>
                    <a:pt x="446" y="63"/>
                    <a:pt x="446" y="63"/>
                  </a:cubicBezTo>
                  <a:cubicBezTo>
                    <a:pt x="447" y="63"/>
                    <a:pt x="448" y="62"/>
                    <a:pt x="448" y="61"/>
                  </a:cubicBezTo>
                  <a:cubicBezTo>
                    <a:pt x="448" y="43"/>
                    <a:pt x="448" y="43"/>
                    <a:pt x="448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6" y="43"/>
                    <a:pt x="466" y="43"/>
                    <a:pt x="466" y="43"/>
                  </a:cubicBezTo>
                  <a:cubicBezTo>
                    <a:pt x="468" y="43"/>
                    <a:pt x="468" y="42"/>
                    <a:pt x="468" y="41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540" y="36"/>
                    <a:pt x="540" y="36"/>
                    <a:pt x="540" y="36"/>
                  </a:cubicBezTo>
                  <a:cubicBezTo>
                    <a:pt x="540" y="41"/>
                    <a:pt x="540" y="41"/>
                    <a:pt x="540" y="41"/>
                  </a:cubicBezTo>
                  <a:cubicBezTo>
                    <a:pt x="540" y="41"/>
                    <a:pt x="540" y="42"/>
                    <a:pt x="540" y="42"/>
                  </a:cubicBezTo>
                  <a:cubicBezTo>
                    <a:pt x="541" y="42"/>
                    <a:pt x="541" y="43"/>
                    <a:pt x="542" y="43"/>
                  </a:cubicBezTo>
                  <a:cubicBezTo>
                    <a:pt x="560" y="43"/>
                    <a:pt x="560" y="43"/>
                    <a:pt x="560" y="43"/>
                  </a:cubicBezTo>
                  <a:cubicBezTo>
                    <a:pt x="560" y="61"/>
                    <a:pt x="560" y="61"/>
                    <a:pt x="560" y="61"/>
                  </a:cubicBezTo>
                  <a:cubicBezTo>
                    <a:pt x="560" y="62"/>
                    <a:pt x="561" y="62"/>
                    <a:pt x="561" y="63"/>
                  </a:cubicBezTo>
                  <a:cubicBezTo>
                    <a:pt x="561" y="63"/>
                    <a:pt x="562" y="63"/>
                    <a:pt x="562" y="63"/>
                  </a:cubicBezTo>
                  <a:cubicBezTo>
                    <a:pt x="585" y="63"/>
                    <a:pt x="585" y="63"/>
                    <a:pt x="585" y="63"/>
                  </a:cubicBezTo>
                  <a:cubicBezTo>
                    <a:pt x="587" y="63"/>
                    <a:pt x="587" y="62"/>
                    <a:pt x="587" y="61"/>
                  </a:cubicBezTo>
                  <a:cubicBezTo>
                    <a:pt x="588" y="60"/>
                    <a:pt x="588" y="60"/>
                    <a:pt x="588" y="60"/>
                  </a:cubicBezTo>
                  <a:cubicBezTo>
                    <a:pt x="588" y="61"/>
                    <a:pt x="588" y="61"/>
                    <a:pt x="588" y="61"/>
                  </a:cubicBezTo>
                  <a:cubicBezTo>
                    <a:pt x="588" y="62"/>
                    <a:pt x="589" y="63"/>
                    <a:pt x="590" y="63"/>
                  </a:cubicBezTo>
                  <a:cubicBezTo>
                    <a:pt x="597" y="63"/>
                    <a:pt x="597" y="63"/>
                    <a:pt x="597" y="63"/>
                  </a:cubicBezTo>
                  <a:cubicBezTo>
                    <a:pt x="597" y="63"/>
                    <a:pt x="598" y="63"/>
                    <a:pt x="598" y="63"/>
                  </a:cubicBezTo>
                  <a:cubicBezTo>
                    <a:pt x="598" y="63"/>
                    <a:pt x="599" y="63"/>
                    <a:pt x="599" y="63"/>
                  </a:cubicBezTo>
                  <a:cubicBezTo>
                    <a:pt x="606" y="63"/>
                    <a:pt x="606" y="63"/>
                    <a:pt x="606" y="63"/>
                  </a:cubicBezTo>
                  <a:cubicBezTo>
                    <a:pt x="607" y="63"/>
                    <a:pt x="607" y="63"/>
                    <a:pt x="608" y="63"/>
                  </a:cubicBezTo>
                  <a:cubicBezTo>
                    <a:pt x="608" y="62"/>
                    <a:pt x="608" y="62"/>
                    <a:pt x="608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8" y="62"/>
                    <a:pt x="609" y="63"/>
                    <a:pt x="610" y="63"/>
                  </a:cubicBezTo>
                  <a:cubicBezTo>
                    <a:pt x="652" y="63"/>
                    <a:pt x="652" y="63"/>
                    <a:pt x="652" y="63"/>
                  </a:cubicBezTo>
                  <a:cubicBezTo>
                    <a:pt x="652" y="59"/>
                    <a:pt x="652" y="59"/>
                    <a:pt x="652" y="59"/>
                  </a:cubicBezTo>
                  <a:lnTo>
                    <a:pt x="612" y="59"/>
                  </a:lnTo>
                  <a:close/>
                  <a:moveTo>
                    <a:pt x="256" y="44"/>
                  </a:moveTo>
                  <a:cubicBezTo>
                    <a:pt x="231" y="44"/>
                    <a:pt x="231" y="44"/>
                    <a:pt x="231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3" y="42"/>
                    <a:pt x="244" y="41"/>
                    <a:pt x="244" y="40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6" y="37"/>
                    <a:pt x="256" y="37"/>
                    <a:pt x="256" y="37"/>
                  </a:cubicBezTo>
                  <a:lnTo>
                    <a:pt x="256" y="44"/>
                  </a:lnTo>
                  <a:close/>
                  <a:moveTo>
                    <a:pt x="256" y="32"/>
                  </a:moveTo>
                  <a:cubicBezTo>
                    <a:pt x="240" y="32"/>
                    <a:pt x="240" y="32"/>
                    <a:pt x="240" y="32"/>
                  </a:cubicBezTo>
                  <a:cubicBezTo>
                    <a:pt x="239" y="32"/>
                    <a:pt x="238" y="33"/>
                    <a:pt x="238" y="34"/>
                  </a:cubicBezTo>
                  <a:cubicBezTo>
                    <a:pt x="238" y="37"/>
                    <a:pt x="238" y="37"/>
                    <a:pt x="238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7" y="37"/>
                    <a:pt x="227" y="37"/>
                    <a:pt x="227" y="37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4" y="27"/>
                    <a:pt x="256" y="29"/>
                    <a:pt x="256" y="30"/>
                  </a:cubicBezTo>
                  <a:lnTo>
                    <a:pt x="256" y="32"/>
                  </a:lnTo>
                  <a:close/>
                  <a:moveTo>
                    <a:pt x="272" y="45"/>
                  </a:moveTo>
                  <a:cubicBezTo>
                    <a:pt x="272" y="44"/>
                    <a:pt x="271" y="44"/>
                    <a:pt x="270" y="44"/>
                  </a:cubicBezTo>
                  <a:cubicBezTo>
                    <a:pt x="261" y="44"/>
                    <a:pt x="261" y="44"/>
                    <a:pt x="261" y="44"/>
                  </a:cubicBezTo>
                  <a:cubicBezTo>
                    <a:pt x="261" y="37"/>
                    <a:pt x="261" y="37"/>
                    <a:pt x="261" y="37"/>
                  </a:cubicBezTo>
                  <a:cubicBezTo>
                    <a:pt x="272" y="37"/>
                    <a:pt x="272" y="37"/>
                    <a:pt x="272" y="37"/>
                  </a:cubicBezTo>
                  <a:lnTo>
                    <a:pt x="272" y="45"/>
                  </a:lnTo>
                  <a:close/>
                  <a:moveTo>
                    <a:pt x="314" y="46"/>
                  </a:moveTo>
                  <a:cubicBezTo>
                    <a:pt x="313" y="46"/>
                    <a:pt x="313" y="47"/>
                    <a:pt x="313" y="48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05" y="59"/>
                    <a:pt x="305" y="59"/>
                    <a:pt x="305" y="59"/>
                  </a:cubicBezTo>
                  <a:cubicBezTo>
                    <a:pt x="305" y="39"/>
                    <a:pt x="305" y="39"/>
                    <a:pt x="305" y="39"/>
                  </a:cubicBezTo>
                  <a:cubicBezTo>
                    <a:pt x="316" y="39"/>
                    <a:pt x="316" y="39"/>
                    <a:pt x="316" y="39"/>
                  </a:cubicBezTo>
                  <a:cubicBezTo>
                    <a:pt x="319" y="39"/>
                    <a:pt x="322" y="41"/>
                    <a:pt x="324" y="43"/>
                  </a:cubicBezTo>
                  <a:lnTo>
                    <a:pt x="314" y="46"/>
                  </a:lnTo>
                  <a:close/>
                  <a:moveTo>
                    <a:pt x="594" y="59"/>
                  </a:moveTo>
                  <a:cubicBezTo>
                    <a:pt x="594" y="59"/>
                    <a:pt x="594" y="59"/>
                    <a:pt x="594" y="59"/>
                  </a:cubicBezTo>
                  <a:cubicBezTo>
                    <a:pt x="592" y="59"/>
                    <a:pt x="592" y="59"/>
                    <a:pt x="592" y="59"/>
                  </a:cubicBezTo>
                  <a:cubicBezTo>
                    <a:pt x="591" y="49"/>
                    <a:pt x="591" y="49"/>
                    <a:pt x="591" y="49"/>
                  </a:cubicBezTo>
                  <a:cubicBezTo>
                    <a:pt x="592" y="49"/>
                    <a:pt x="594" y="49"/>
                    <a:pt x="595" y="49"/>
                  </a:cubicBezTo>
                  <a:cubicBezTo>
                    <a:pt x="595" y="59"/>
                    <a:pt x="595" y="59"/>
                    <a:pt x="595" y="59"/>
                  </a:cubicBezTo>
                  <a:lnTo>
                    <a:pt x="594" y="59"/>
                  </a:lnTo>
                  <a:close/>
                  <a:moveTo>
                    <a:pt x="595" y="43"/>
                  </a:moveTo>
                  <a:cubicBezTo>
                    <a:pt x="595" y="43"/>
                    <a:pt x="595" y="43"/>
                    <a:pt x="595" y="43"/>
                  </a:cubicBezTo>
                  <a:cubicBezTo>
                    <a:pt x="593" y="44"/>
                    <a:pt x="592" y="44"/>
                    <a:pt x="591" y="4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91" y="40"/>
                    <a:pt x="592" y="40"/>
                    <a:pt x="593" y="40"/>
                  </a:cubicBezTo>
                  <a:cubicBezTo>
                    <a:pt x="594" y="41"/>
                    <a:pt x="595" y="41"/>
                    <a:pt x="596" y="42"/>
                  </a:cubicBezTo>
                  <a:cubicBezTo>
                    <a:pt x="595" y="43"/>
                    <a:pt x="595" y="43"/>
                    <a:pt x="595" y="43"/>
                  </a:cubicBezTo>
                  <a:close/>
                  <a:moveTo>
                    <a:pt x="603" y="44"/>
                  </a:moveTo>
                  <a:cubicBezTo>
                    <a:pt x="604" y="44"/>
                    <a:pt x="604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2" y="40"/>
                    <a:pt x="602" y="39"/>
                    <a:pt x="602" y="39"/>
                  </a:cubicBezTo>
                  <a:cubicBezTo>
                    <a:pt x="603" y="39"/>
                    <a:pt x="604" y="39"/>
                    <a:pt x="604" y="39"/>
                  </a:cubicBezTo>
                  <a:cubicBezTo>
                    <a:pt x="604" y="47"/>
                    <a:pt x="604" y="47"/>
                    <a:pt x="604" y="47"/>
                  </a:cubicBezTo>
                  <a:cubicBezTo>
                    <a:pt x="603" y="46"/>
                    <a:pt x="602" y="46"/>
                    <a:pt x="601" y="45"/>
                  </a:cubicBezTo>
                  <a:cubicBezTo>
                    <a:pt x="602" y="45"/>
                    <a:pt x="603" y="45"/>
                    <a:pt x="603" y="44"/>
                  </a:cubicBezTo>
                  <a:close/>
                  <a:moveTo>
                    <a:pt x="601" y="59"/>
                  </a:moveTo>
                  <a:cubicBezTo>
                    <a:pt x="600" y="50"/>
                    <a:pt x="600" y="50"/>
                    <a:pt x="600" y="50"/>
                  </a:cubicBezTo>
                  <a:cubicBezTo>
                    <a:pt x="602" y="51"/>
                    <a:pt x="603" y="52"/>
                    <a:pt x="604" y="53"/>
                  </a:cubicBezTo>
                  <a:cubicBezTo>
                    <a:pt x="604" y="59"/>
                    <a:pt x="604" y="59"/>
                    <a:pt x="604" y="59"/>
                  </a:cubicBezTo>
                  <a:lnTo>
                    <a:pt x="601" y="5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9" name="Picture 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851" y="73425"/>
            <a:ext cx="360712" cy="3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0" name="Параллелограмм 169"/>
          <p:cNvSpPr/>
          <p:nvPr/>
        </p:nvSpPr>
        <p:spPr>
          <a:xfrm>
            <a:off x="8668870" y="0"/>
            <a:ext cx="475130" cy="219272"/>
          </a:xfrm>
          <a:prstGeom prst="parallelogram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defTabSz="685783"/>
            <a:fld id="{85422F85-3711-4FE9-8BA5-CA3C085153EA}" type="slidenum">
              <a:rPr lang="ru-RU" sz="9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defTabSz="685783"/>
              <a:t>3</a:t>
            </a:fld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6" name="Группа 843"/>
          <p:cNvGrpSpPr/>
          <p:nvPr/>
        </p:nvGrpSpPr>
        <p:grpSpPr>
          <a:xfrm>
            <a:off x="145074" y="646528"/>
            <a:ext cx="451586" cy="451586"/>
            <a:chOff x="2837944" y="1631169"/>
            <a:chExt cx="602114" cy="602114"/>
          </a:xfrm>
        </p:grpSpPr>
        <p:sp>
          <p:nvSpPr>
            <p:cNvPr id="177" name="Овал 176"/>
            <p:cNvSpPr/>
            <p:nvPr/>
          </p:nvSpPr>
          <p:spPr>
            <a:xfrm>
              <a:off x="2837944" y="1631169"/>
              <a:ext cx="602114" cy="60211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</a:endParaRPr>
            </a:p>
          </p:txBody>
        </p:sp>
        <p:grpSp>
          <p:nvGrpSpPr>
            <p:cNvPr id="178" name="Группа 842"/>
            <p:cNvGrpSpPr/>
            <p:nvPr/>
          </p:nvGrpSpPr>
          <p:grpSpPr>
            <a:xfrm>
              <a:off x="2922443" y="1755499"/>
              <a:ext cx="454769" cy="323217"/>
              <a:chOff x="2922443" y="1755499"/>
              <a:chExt cx="454769" cy="323217"/>
            </a:xfrm>
          </p:grpSpPr>
          <p:sp>
            <p:nvSpPr>
              <p:cNvPr id="179" name="Freeform 267"/>
              <p:cNvSpPr>
                <a:spLocks/>
              </p:cNvSpPr>
              <p:nvPr/>
            </p:nvSpPr>
            <p:spPr bwMode="auto">
              <a:xfrm>
                <a:off x="3026988" y="1825195"/>
                <a:ext cx="28750" cy="40075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0" y="28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4" y="5"/>
                  </a:cxn>
                  <a:cxn ang="0">
                    <a:pos x="4" y="6"/>
                  </a:cxn>
                  <a:cxn ang="0">
                    <a:pos x="5" y="11"/>
                  </a:cxn>
                  <a:cxn ang="0">
                    <a:pos x="6" y="12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3" y="14"/>
                  </a:cxn>
                  <a:cxn ang="0">
                    <a:pos x="6" y="16"/>
                  </a:cxn>
                  <a:cxn ang="0">
                    <a:pos x="5" y="17"/>
                  </a:cxn>
                  <a:cxn ang="0">
                    <a:pos x="4" y="21"/>
                  </a:cxn>
                  <a:cxn ang="0">
                    <a:pos x="4" y="22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1" y="26"/>
                  </a:cxn>
                  <a:cxn ang="0">
                    <a:pos x="0" y="28"/>
                  </a:cxn>
                </a:cxnLst>
                <a:rect l="0" t="0" r="r" b="b"/>
                <a:pathLst>
                  <a:path w="20" h="28">
                    <a:moveTo>
                      <a:pt x="0" y="28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8"/>
                      <a:pt x="5" y="9"/>
                      <a:pt x="5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20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7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268"/>
              <p:cNvSpPr>
                <a:spLocks/>
              </p:cNvSpPr>
              <p:nvPr/>
            </p:nvSpPr>
            <p:spPr bwMode="auto">
              <a:xfrm>
                <a:off x="2947708" y="1825195"/>
                <a:ext cx="28750" cy="40075"/>
              </a:xfrm>
              <a:custGeom>
                <a:avLst/>
                <a:gdLst/>
                <a:ahLst/>
                <a:cxnLst>
                  <a:cxn ang="0">
                    <a:pos x="19" y="26"/>
                  </a:cxn>
                  <a:cxn ang="0">
                    <a:pos x="18" y="25"/>
                  </a:cxn>
                  <a:cxn ang="0">
                    <a:pos x="20" y="23"/>
                  </a:cxn>
                  <a:cxn ang="0">
                    <a:pos x="20" y="22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15" y="17"/>
                  </a:cxn>
                  <a:cxn ang="0">
                    <a:pos x="14" y="16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4" y="12"/>
                  </a:cxn>
                  <a:cxn ang="0">
                    <a:pos x="15" y="11"/>
                  </a:cxn>
                  <a:cxn ang="0">
                    <a:pos x="16" y="6"/>
                  </a:cxn>
                  <a:cxn ang="0">
                    <a:pos x="16" y="5"/>
                  </a:cxn>
                  <a:cxn ang="0">
                    <a:pos x="20" y="6"/>
                  </a:cxn>
                  <a:cxn ang="0">
                    <a:pos x="20" y="5"/>
                  </a:cxn>
                  <a:cxn ang="0">
                    <a:pos x="18" y="2"/>
                  </a:cxn>
                  <a:cxn ang="0">
                    <a:pos x="19" y="1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0" y="28"/>
                  </a:cxn>
                  <a:cxn ang="0">
                    <a:pos x="20" y="28"/>
                  </a:cxn>
                  <a:cxn ang="0">
                    <a:pos x="19" y="26"/>
                  </a:cxn>
                </a:cxnLst>
                <a:rect l="0" t="0" r="r" b="b"/>
                <a:pathLst>
                  <a:path w="20" h="28">
                    <a:moveTo>
                      <a:pt x="19" y="26"/>
                    </a:moveTo>
                    <a:cubicBezTo>
                      <a:pt x="18" y="25"/>
                      <a:pt x="18" y="25"/>
                      <a:pt x="18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5" y="18"/>
                      <a:pt x="15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9"/>
                      <a:pt x="15" y="8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19" y="27"/>
                      <a:pt x="19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1" name="Группа 841"/>
              <p:cNvGrpSpPr/>
              <p:nvPr/>
            </p:nvGrpSpPr>
            <p:grpSpPr>
              <a:xfrm>
                <a:off x="2922443" y="1755499"/>
                <a:ext cx="454769" cy="323217"/>
                <a:chOff x="2922443" y="1755499"/>
                <a:chExt cx="454769" cy="323217"/>
              </a:xfrm>
            </p:grpSpPr>
            <p:sp>
              <p:nvSpPr>
                <p:cNvPr id="182" name="Freeform 263"/>
                <p:cNvSpPr>
                  <a:spLocks/>
                </p:cNvSpPr>
                <p:nvPr/>
              </p:nvSpPr>
              <p:spPr bwMode="auto">
                <a:xfrm flipH="1">
                  <a:off x="3304902" y="1937580"/>
                  <a:ext cx="54886" cy="40075"/>
                </a:xfrm>
                <a:custGeom>
                  <a:avLst/>
                  <a:gdLst/>
                  <a:ahLst/>
                  <a:cxnLst>
                    <a:cxn ang="0">
                      <a:pos x="38" y="46"/>
                    </a:cxn>
                    <a:cxn ang="0">
                      <a:pos x="38" y="46"/>
                    </a:cxn>
                    <a:cxn ang="0">
                      <a:pos x="63" y="20"/>
                    </a:cxn>
                    <a:cxn ang="0">
                      <a:pos x="55" y="13"/>
                    </a:cxn>
                    <a:cxn ang="0">
                      <a:pos x="38" y="30"/>
                    </a:cxn>
                    <a:cxn ang="0">
                      <a:pos x="9" y="0"/>
                    </a:cxn>
                    <a:cxn ang="0">
                      <a:pos x="0" y="8"/>
                    </a:cxn>
                    <a:cxn ang="0">
                      <a:pos x="38" y="46"/>
                    </a:cxn>
                    <a:cxn ang="0">
                      <a:pos x="38" y="46"/>
                    </a:cxn>
                  </a:cxnLst>
                  <a:rect l="0" t="0" r="r" b="b"/>
                  <a:pathLst>
                    <a:path w="63" h="46">
                      <a:moveTo>
                        <a:pt x="38" y="46"/>
                      </a:moveTo>
                      <a:lnTo>
                        <a:pt x="38" y="46"/>
                      </a:lnTo>
                      <a:lnTo>
                        <a:pt x="63" y="20"/>
                      </a:lnTo>
                      <a:lnTo>
                        <a:pt x="55" y="13"/>
                      </a:lnTo>
                      <a:lnTo>
                        <a:pt x="38" y="30"/>
                      </a:lnTo>
                      <a:lnTo>
                        <a:pt x="9" y="0"/>
                      </a:lnTo>
                      <a:lnTo>
                        <a:pt x="0" y="8"/>
                      </a:lnTo>
                      <a:lnTo>
                        <a:pt x="38" y="46"/>
                      </a:lnTo>
                      <a:lnTo>
                        <a:pt x="38" y="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Rectangle 264"/>
                <p:cNvSpPr>
                  <a:spLocks noChangeArrowheads="1"/>
                </p:cNvSpPr>
                <p:nvPr/>
              </p:nvSpPr>
              <p:spPr bwMode="auto">
                <a:xfrm>
                  <a:off x="3016533" y="1755499"/>
                  <a:ext cx="39204" cy="618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Rectangle 265"/>
                <p:cNvSpPr>
                  <a:spLocks noChangeArrowheads="1"/>
                </p:cNvSpPr>
                <p:nvPr/>
              </p:nvSpPr>
              <p:spPr bwMode="auto">
                <a:xfrm>
                  <a:off x="2947708" y="1757241"/>
                  <a:ext cx="38333" cy="6011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266"/>
                <p:cNvSpPr>
                  <a:spLocks noEditPoints="1"/>
                </p:cNvSpPr>
                <p:nvPr/>
              </p:nvSpPr>
              <p:spPr bwMode="auto">
                <a:xfrm>
                  <a:off x="2976457" y="1819097"/>
                  <a:ext cx="50530" cy="50529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3" y="11"/>
                    </a:cxn>
                    <a:cxn ang="0">
                      <a:pos x="0" y="15"/>
                    </a:cxn>
                    <a:cxn ang="0">
                      <a:pos x="3" y="18"/>
                    </a:cxn>
                    <a:cxn ang="0">
                      <a:pos x="0" y="20"/>
                    </a:cxn>
                    <a:cxn ang="0">
                      <a:pos x="3" y="24"/>
                    </a:cxn>
                    <a:cxn ang="0">
                      <a:pos x="5" y="25"/>
                    </a:cxn>
                    <a:cxn ang="0">
                      <a:pos x="4" y="29"/>
                    </a:cxn>
                    <a:cxn ang="0">
                      <a:pos x="9" y="31"/>
                    </a:cxn>
                    <a:cxn ang="0">
                      <a:pos x="11" y="31"/>
                    </a:cxn>
                    <a:cxn ang="0">
                      <a:pos x="11" y="34"/>
                    </a:cxn>
                    <a:cxn ang="0">
                      <a:pos x="16" y="33"/>
                    </a:cxn>
                    <a:cxn ang="0">
                      <a:pos x="19" y="33"/>
                    </a:cxn>
                    <a:cxn ang="0">
                      <a:pos x="24" y="34"/>
                    </a:cxn>
                    <a:cxn ang="0">
                      <a:pos x="25" y="31"/>
                    </a:cxn>
                    <a:cxn ang="0">
                      <a:pos x="26" y="31"/>
                    </a:cxn>
                    <a:cxn ang="0">
                      <a:pos x="31" y="29"/>
                    </a:cxn>
                    <a:cxn ang="0">
                      <a:pos x="30" y="25"/>
                    </a:cxn>
                    <a:cxn ang="0">
                      <a:pos x="34" y="24"/>
                    </a:cxn>
                    <a:cxn ang="0">
                      <a:pos x="33" y="19"/>
                    </a:cxn>
                    <a:cxn ang="0">
                      <a:pos x="33" y="16"/>
                    </a:cxn>
                    <a:cxn ang="0">
                      <a:pos x="34" y="11"/>
                    </a:cxn>
                    <a:cxn ang="0">
                      <a:pos x="32" y="11"/>
                    </a:cxn>
                    <a:cxn ang="0">
                      <a:pos x="30" y="9"/>
                    </a:cxn>
                    <a:cxn ang="0">
                      <a:pos x="28" y="4"/>
                    </a:cxn>
                    <a:cxn ang="0">
                      <a:pos x="26" y="5"/>
                    </a:cxn>
                    <a:cxn ang="0">
                      <a:pos x="24" y="4"/>
                    </a:cxn>
                    <a:cxn ang="0">
                      <a:pos x="20" y="0"/>
                    </a:cxn>
                    <a:cxn ang="0">
                      <a:pos x="18" y="3"/>
                    </a:cxn>
                    <a:cxn ang="0">
                      <a:pos x="16" y="2"/>
                    </a:cxn>
                    <a:cxn ang="0">
                      <a:pos x="11" y="2"/>
                    </a:cxn>
                    <a:cxn ang="0">
                      <a:pos x="11" y="5"/>
                    </a:cxn>
                    <a:cxn ang="0">
                      <a:pos x="9" y="5"/>
                    </a:cxn>
                    <a:cxn ang="0">
                      <a:pos x="4" y="7"/>
                    </a:cxn>
                    <a:cxn ang="0">
                      <a:pos x="27" y="18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35" h="35">
                      <a:moveTo>
                        <a:pt x="4" y="7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10"/>
                        <a:pt x="5" y="11"/>
                      </a:cubicBezTo>
                      <a:cubicBezTo>
                        <a:pt x="5" y="11"/>
                        <a:pt x="4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8"/>
                        <a:pt x="3" y="19"/>
                        <a:pt x="2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2"/>
                        <a:pt x="1" y="23"/>
                        <a:pt x="1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7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30"/>
                        <a:pt x="6" y="31"/>
                        <a:pt x="7" y="32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10" y="30"/>
                        <a:pt x="10" y="30"/>
                        <a:pt x="11" y="31"/>
                      </a:cubicBezTo>
                      <a:cubicBezTo>
                        <a:pt x="11" y="31"/>
                        <a:pt x="11" y="31"/>
                        <a:pt x="11" y="32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2" y="35"/>
                        <a:pt x="14" y="35"/>
                        <a:pt x="15" y="35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6" y="33"/>
                        <a:pt x="17" y="32"/>
                        <a:pt x="18" y="32"/>
                      </a:cubicBezTo>
                      <a:cubicBezTo>
                        <a:pt x="18" y="32"/>
                        <a:pt x="19" y="33"/>
                        <a:pt x="19" y="33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1" y="35"/>
                        <a:pt x="23" y="35"/>
                        <a:pt x="24" y="34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1"/>
                        <a:pt x="24" y="31"/>
                        <a:pt x="25" y="31"/>
                      </a:cubicBezTo>
                      <a:cubicBezTo>
                        <a:pt x="25" y="30"/>
                        <a:pt x="25" y="30"/>
                        <a:pt x="26" y="30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30" y="31"/>
                        <a:pt x="31" y="30"/>
                        <a:pt x="31" y="29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6"/>
                        <a:pt x="30" y="26"/>
                        <a:pt x="30" y="25"/>
                      </a:cubicBezTo>
                      <a:cubicBezTo>
                        <a:pt x="31" y="25"/>
                        <a:pt x="31" y="24"/>
                        <a:pt x="32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3"/>
                        <a:pt x="35" y="22"/>
                        <a:pt x="35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2" y="18"/>
                        <a:pt x="32" y="18"/>
                      </a:cubicBezTo>
                      <a:cubicBezTo>
                        <a:pt x="32" y="17"/>
                        <a:pt x="33" y="17"/>
                        <a:pt x="33" y="16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4"/>
                        <a:pt x="34" y="13"/>
                        <a:pt x="34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1"/>
                        <a:pt x="31" y="11"/>
                        <a:pt x="30" y="11"/>
                      </a:cubicBezTo>
                      <a:cubicBezTo>
                        <a:pt x="30" y="10"/>
                        <a:pt x="30" y="9"/>
                        <a:pt x="30" y="9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6"/>
                        <a:pt x="30" y="5"/>
                        <a:pt x="28" y="4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5"/>
                        <a:pt x="24" y="4"/>
                        <a:pt x="24" y="4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1"/>
                        <a:pt x="21" y="1"/>
                        <a:pt x="20" y="0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3"/>
                        <a:pt x="16" y="3"/>
                        <a:pt x="16" y="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1"/>
                        <a:pt x="12" y="1"/>
                        <a:pt x="11" y="2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5" y="6"/>
                        <a:pt x="4" y="7"/>
                      </a:cubicBezTo>
                      <a:close/>
                      <a:moveTo>
                        <a:pt x="18" y="9"/>
                      </a:moveTo>
                      <a:cubicBezTo>
                        <a:pt x="23" y="9"/>
                        <a:pt x="27" y="13"/>
                        <a:pt x="27" y="18"/>
                      </a:cubicBezTo>
                      <a:cubicBezTo>
                        <a:pt x="27" y="23"/>
                        <a:pt x="23" y="27"/>
                        <a:pt x="18" y="27"/>
                      </a:cubicBezTo>
                      <a:cubicBezTo>
                        <a:pt x="13" y="27"/>
                        <a:pt x="8" y="23"/>
                        <a:pt x="8" y="18"/>
                      </a:cubicBezTo>
                      <a:cubicBezTo>
                        <a:pt x="8" y="13"/>
                        <a:pt x="13" y="9"/>
                        <a:pt x="18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269"/>
                <p:cNvSpPr>
                  <a:spLocks noEditPoints="1"/>
                </p:cNvSpPr>
                <p:nvPr/>
              </p:nvSpPr>
              <p:spPr bwMode="auto">
                <a:xfrm>
                  <a:off x="2922443" y="1872240"/>
                  <a:ext cx="454769" cy="206476"/>
                </a:xfrm>
                <a:custGeom>
                  <a:avLst/>
                  <a:gdLst/>
                  <a:ahLst/>
                  <a:cxnLst>
                    <a:cxn ang="0">
                      <a:pos x="288" y="131"/>
                    </a:cxn>
                    <a:cxn ang="0">
                      <a:pos x="288" y="87"/>
                    </a:cxn>
                    <a:cxn ang="0">
                      <a:pos x="288" y="87"/>
                    </a:cxn>
                    <a:cxn ang="0">
                      <a:pos x="313" y="59"/>
                    </a:cxn>
                    <a:cxn ang="0">
                      <a:pos x="284" y="30"/>
                    </a:cxn>
                    <a:cxn ang="0">
                      <a:pos x="255" y="59"/>
                    </a:cxn>
                    <a:cxn ang="0">
                      <a:pos x="280" y="87"/>
                    </a:cxn>
                    <a:cxn ang="0">
                      <a:pos x="280" y="87"/>
                    </a:cxn>
                    <a:cxn ang="0">
                      <a:pos x="280" y="131"/>
                    </a:cxn>
                    <a:cxn ang="0">
                      <a:pos x="263" y="131"/>
                    </a:cxn>
                    <a:cxn ang="0">
                      <a:pos x="220" y="96"/>
                    </a:cxn>
                    <a:cxn ang="0">
                      <a:pos x="220" y="131"/>
                    </a:cxn>
                    <a:cxn ang="0">
                      <a:pos x="206" y="131"/>
                    </a:cxn>
                    <a:cxn ang="0">
                      <a:pos x="206" y="85"/>
                    </a:cxn>
                    <a:cxn ang="0">
                      <a:pos x="163" y="49"/>
                    </a:cxn>
                    <a:cxn ang="0">
                      <a:pos x="163" y="131"/>
                    </a:cxn>
                    <a:cxn ang="0">
                      <a:pos x="149" y="131"/>
                    </a:cxn>
                    <a:cxn ang="0">
                      <a:pos x="149" y="42"/>
                    </a:cxn>
                    <a:cxn ang="0">
                      <a:pos x="105" y="6"/>
                    </a:cxn>
                    <a:cxn ang="0">
                      <a:pos x="105" y="131"/>
                    </a:cxn>
                    <a:cxn ang="0">
                      <a:pos x="92" y="131"/>
                    </a:cxn>
                    <a:cxn ang="0">
                      <a:pos x="92" y="0"/>
                    </a:cxn>
                    <a:cxn ang="0">
                      <a:pos x="65" y="0"/>
                    </a:cxn>
                    <a:cxn ang="0">
                      <a:pos x="65" y="131"/>
                    </a:cxn>
                    <a:cxn ang="0">
                      <a:pos x="44" y="131"/>
                    </a:cxn>
                    <a:cxn ang="0">
                      <a:pos x="44" y="0"/>
                    </a:cxn>
                    <a:cxn ang="0">
                      <a:pos x="17" y="0"/>
                    </a:cxn>
                    <a:cxn ang="0">
                      <a:pos x="17" y="131"/>
                    </a:cxn>
                    <a:cxn ang="0">
                      <a:pos x="0" y="131"/>
                    </a:cxn>
                    <a:cxn ang="0">
                      <a:pos x="0" y="143"/>
                    </a:cxn>
                    <a:cxn ang="0">
                      <a:pos x="127" y="143"/>
                    </a:cxn>
                    <a:cxn ang="0">
                      <a:pos x="175" y="143"/>
                    </a:cxn>
                    <a:cxn ang="0">
                      <a:pos x="303" y="143"/>
                    </a:cxn>
                    <a:cxn ang="0">
                      <a:pos x="315" y="131"/>
                    </a:cxn>
                    <a:cxn ang="0">
                      <a:pos x="288" y="131"/>
                    </a:cxn>
                    <a:cxn ang="0">
                      <a:pos x="260" y="59"/>
                    </a:cxn>
                    <a:cxn ang="0">
                      <a:pos x="284" y="35"/>
                    </a:cxn>
                    <a:cxn ang="0">
                      <a:pos x="308" y="59"/>
                    </a:cxn>
                    <a:cxn ang="0">
                      <a:pos x="284" y="83"/>
                    </a:cxn>
                    <a:cxn ang="0">
                      <a:pos x="260" y="59"/>
                    </a:cxn>
                  </a:cxnLst>
                  <a:rect l="0" t="0" r="r" b="b"/>
                  <a:pathLst>
                    <a:path w="315" h="143">
                      <a:moveTo>
                        <a:pt x="288" y="131"/>
                      </a:moveTo>
                      <a:cubicBezTo>
                        <a:pt x="288" y="87"/>
                        <a:pt x="288" y="87"/>
                        <a:pt x="288" y="87"/>
                      </a:cubicBezTo>
                      <a:cubicBezTo>
                        <a:pt x="288" y="87"/>
                        <a:pt x="288" y="87"/>
                        <a:pt x="288" y="87"/>
                      </a:cubicBezTo>
                      <a:cubicBezTo>
                        <a:pt x="302" y="85"/>
                        <a:pt x="313" y="73"/>
                        <a:pt x="313" y="59"/>
                      </a:cubicBezTo>
                      <a:cubicBezTo>
                        <a:pt x="313" y="43"/>
                        <a:pt x="300" y="30"/>
                        <a:pt x="284" y="30"/>
                      </a:cubicBezTo>
                      <a:cubicBezTo>
                        <a:pt x="268" y="30"/>
                        <a:pt x="255" y="43"/>
                        <a:pt x="255" y="59"/>
                      </a:cubicBezTo>
                      <a:cubicBezTo>
                        <a:pt x="255" y="73"/>
                        <a:pt x="266" y="85"/>
                        <a:pt x="280" y="87"/>
                      </a:cubicBezTo>
                      <a:cubicBezTo>
                        <a:pt x="280" y="87"/>
                        <a:pt x="280" y="87"/>
                        <a:pt x="280" y="87"/>
                      </a:cubicBezTo>
                      <a:cubicBezTo>
                        <a:pt x="280" y="131"/>
                        <a:pt x="280" y="131"/>
                        <a:pt x="280" y="131"/>
                      </a:cubicBezTo>
                      <a:cubicBezTo>
                        <a:pt x="263" y="131"/>
                        <a:pt x="263" y="131"/>
                        <a:pt x="263" y="131"/>
                      </a:cubicBezTo>
                      <a:cubicBezTo>
                        <a:pt x="220" y="96"/>
                        <a:pt x="220" y="96"/>
                        <a:pt x="220" y="96"/>
                      </a:cubicBezTo>
                      <a:cubicBezTo>
                        <a:pt x="220" y="131"/>
                        <a:pt x="220" y="131"/>
                        <a:pt x="220" y="131"/>
                      </a:cubicBezTo>
                      <a:cubicBezTo>
                        <a:pt x="206" y="131"/>
                        <a:pt x="206" y="131"/>
                        <a:pt x="206" y="131"/>
                      </a:cubicBezTo>
                      <a:cubicBezTo>
                        <a:pt x="206" y="85"/>
                        <a:pt x="206" y="85"/>
                        <a:pt x="206" y="85"/>
                      </a:cubicBezTo>
                      <a:cubicBezTo>
                        <a:pt x="163" y="49"/>
                        <a:pt x="163" y="49"/>
                        <a:pt x="163" y="49"/>
                      </a:cubicBezTo>
                      <a:cubicBezTo>
                        <a:pt x="163" y="131"/>
                        <a:pt x="163" y="131"/>
                        <a:pt x="163" y="131"/>
                      </a:cubicBezTo>
                      <a:cubicBezTo>
                        <a:pt x="149" y="131"/>
                        <a:pt x="149" y="131"/>
                        <a:pt x="149" y="131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05" y="6"/>
                        <a:pt x="105" y="6"/>
                        <a:pt x="105" y="6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92" y="131"/>
                        <a:pt x="92" y="131"/>
                        <a:pt x="92" y="13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131"/>
                        <a:pt x="65" y="131"/>
                        <a:pt x="65" y="131"/>
                      </a:cubicBezTo>
                      <a:cubicBezTo>
                        <a:pt x="44" y="131"/>
                        <a:pt x="44" y="131"/>
                        <a:pt x="44" y="131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127" y="143"/>
                        <a:pt x="127" y="143"/>
                        <a:pt x="127" y="143"/>
                      </a:cubicBezTo>
                      <a:cubicBezTo>
                        <a:pt x="175" y="143"/>
                        <a:pt x="175" y="143"/>
                        <a:pt x="175" y="143"/>
                      </a:cubicBezTo>
                      <a:cubicBezTo>
                        <a:pt x="303" y="143"/>
                        <a:pt x="303" y="143"/>
                        <a:pt x="303" y="143"/>
                      </a:cubicBezTo>
                      <a:cubicBezTo>
                        <a:pt x="315" y="131"/>
                        <a:pt x="315" y="131"/>
                        <a:pt x="315" y="131"/>
                      </a:cubicBezTo>
                      <a:lnTo>
                        <a:pt x="288" y="131"/>
                      </a:lnTo>
                      <a:close/>
                      <a:moveTo>
                        <a:pt x="260" y="59"/>
                      </a:moveTo>
                      <a:cubicBezTo>
                        <a:pt x="260" y="45"/>
                        <a:pt x="271" y="35"/>
                        <a:pt x="284" y="35"/>
                      </a:cubicBezTo>
                      <a:cubicBezTo>
                        <a:pt x="297" y="35"/>
                        <a:pt x="308" y="45"/>
                        <a:pt x="308" y="59"/>
                      </a:cubicBezTo>
                      <a:cubicBezTo>
                        <a:pt x="308" y="72"/>
                        <a:pt x="297" y="83"/>
                        <a:pt x="284" y="83"/>
                      </a:cubicBezTo>
                      <a:cubicBezTo>
                        <a:pt x="271" y="83"/>
                        <a:pt x="260" y="72"/>
                        <a:pt x="260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Freeform 270"/>
                <p:cNvSpPr>
                  <a:spLocks/>
                </p:cNvSpPr>
                <p:nvPr/>
              </p:nvSpPr>
              <p:spPr bwMode="auto">
                <a:xfrm>
                  <a:off x="3093199" y="1803415"/>
                  <a:ext cx="165529" cy="125453"/>
                </a:xfrm>
                <a:custGeom>
                  <a:avLst/>
                  <a:gdLst/>
                  <a:ahLst/>
                  <a:cxnLst>
                    <a:cxn ang="0">
                      <a:pos x="127" y="142"/>
                    </a:cxn>
                    <a:cxn ang="0">
                      <a:pos x="190" y="144"/>
                    </a:cxn>
                    <a:cxn ang="0">
                      <a:pos x="175" y="86"/>
                    </a:cxn>
                    <a:cxn ang="0">
                      <a:pos x="161" y="104"/>
                    </a:cxn>
                    <a:cxn ang="0">
                      <a:pos x="16" y="0"/>
                    </a:cxn>
                    <a:cxn ang="0">
                      <a:pos x="0" y="23"/>
                    </a:cxn>
                    <a:cxn ang="0">
                      <a:pos x="141" y="126"/>
                    </a:cxn>
                    <a:cxn ang="0">
                      <a:pos x="127" y="142"/>
                    </a:cxn>
                  </a:cxnLst>
                  <a:rect l="0" t="0" r="r" b="b"/>
                  <a:pathLst>
                    <a:path w="190" h="144">
                      <a:moveTo>
                        <a:pt x="127" y="142"/>
                      </a:moveTo>
                      <a:lnTo>
                        <a:pt x="190" y="144"/>
                      </a:lnTo>
                      <a:lnTo>
                        <a:pt x="175" y="86"/>
                      </a:lnTo>
                      <a:lnTo>
                        <a:pt x="161" y="104"/>
                      </a:lnTo>
                      <a:lnTo>
                        <a:pt x="16" y="0"/>
                      </a:lnTo>
                      <a:lnTo>
                        <a:pt x="0" y="23"/>
                      </a:lnTo>
                      <a:lnTo>
                        <a:pt x="141" y="126"/>
                      </a:lnTo>
                      <a:lnTo>
                        <a:pt x="127" y="14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783"/>
                  <a:endParaRPr lang="ru-RU" sz="140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188" name="Прямоугольник 187"/>
          <p:cNvSpPr/>
          <p:nvPr/>
        </p:nvSpPr>
        <p:spPr>
          <a:xfrm>
            <a:off x="668939" y="2442681"/>
            <a:ext cx="3669187" cy="45685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>
              <a:lnSpc>
                <a:spcPts val="1500"/>
              </a:lnSpc>
            </a:pPr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Личный кабинет природопользователя (ЮЛ/ИП)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5158549" y="2359552"/>
            <a:ext cx="3016466" cy="34624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ru-RU" b="1" dirty="0">
                <a:solidFill>
                  <a:srgbClr val="4BACC6">
                    <a:lumMod val="75000"/>
                  </a:srgbClr>
                </a:solidFill>
                <a:latin typeface="Arial Narrow" pitchFamily="34" charset="0"/>
              </a:rPr>
              <a:t>Личный кабинет инспектора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253736" y="3270491"/>
            <a:ext cx="4692337" cy="174919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indent="80998" defTabSz="685783">
              <a:lnSpc>
                <a:spcPts val="525"/>
              </a:lnSpc>
            </a:pPr>
            <a:endParaRPr lang="ru-RU" sz="1400" b="1" dirty="0">
              <a:solidFill>
                <a:srgbClr val="4D7877"/>
              </a:solidFill>
              <a:latin typeface="Arial Narrow" pitchFamily="34" charset="0"/>
              <a:sym typeface="Trebuchet MS"/>
            </a:endParaRPr>
          </a:p>
          <a:p>
            <a:pPr indent="80998" defTabSz="685783">
              <a:lnSpc>
                <a:spcPts val="1350"/>
              </a:lnSpc>
            </a:pPr>
            <a:r>
              <a:rPr lang="ru-RU" sz="1400" b="1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Уведомления: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Проверка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Документы проверок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Обращения граждан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Истечение сроков разрешений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Рассмотрение отчётности</a:t>
            </a:r>
          </a:p>
          <a:p>
            <a:pPr marL="0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Информационные уведомления</a:t>
            </a:r>
          </a:p>
          <a:p>
            <a:pPr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Выбор направлений контроля объектов негативного воздействия </a:t>
            </a:r>
          </a:p>
          <a:p>
            <a:pPr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Самопроверка соблюдения обязательных требований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4845292" y="3270490"/>
            <a:ext cx="4384964" cy="156966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indent="80998" defTabSz="685783">
              <a:lnSpc>
                <a:spcPts val="525"/>
              </a:lnSpc>
            </a:pPr>
            <a:endParaRPr lang="ru-RU" sz="1400" b="1" dirty="0">
              <a:solidFill>
                <a:srgbClr val="4D7877"/>
              </a:solidFill>
              <a:latin typeface="Arial Narrow" pitchFamily="34" charset="0"/>
              <a:sym typeface="Trebuchet MS"/>
            </a:endParaRPr>
          </a:p>
          <a:p>
            <a:pPr defTabSz="685783">
              <a:lnSpc>
                <a:spcPts val="1350"/>
              </a:lnSpc>
            </a:pPr>
            <a:r>
              <a:rPr lang="ru-RU" sz="1400" b="1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Подготовка проверки. Сведения:</a:t>
            </a:r>
          </a:p>
          <a:p>
            <a:pPr marL="269993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об объекте негативного воздействия</a:t>
            </a:r>
          </a:p>
          <a:p>
            <a:pPr marL="269993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истории проверок</a:t>
            </a:r>
          </a:p>
          <a:p>
            <a:pPr marL="269993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история платежей за НВОС</a:t>
            </a:r>
          </a:p>
          <a:p>
            <a:pPr marL="269993" lvl="1" indent="80998" defTabSz="685783">
              <a:lnSpc>
                <a:spcPts val="1350"/>
              </a:lnSpc>
              <a:buFontTx/>
              <a:buChar char="-"/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листы самопроверок</a:t>
            </a:r>
          </a:p>
          <a:p>
            <a:pPr defTabSz="685783">
              <a:lnSpc>
                <a:spcPts val="1350"/>
              </a:lnSpc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Выбор направлений контроля для проверки  объектов НВОС</a:t>
            </a:r>
          </a:p>
          <a:p>
            <a:pPr defTabSz="685783">
              <a:lnSpc>
                <a:spcPts val="1350"/>
              </a:lnSpc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Заполнение чек-листов  на предмет соблюдения</a:t>
            </a:r>
          </a:p>
          <a:p>
            <a:pPr defTabSz="685783">
              <a:lnSpc>
                <a:spcPts val="1350"/>
              </a:lnSpc>
            </a:pPr>
            <a:r>
              <a:rPr lang="ru-RU" sz="1400" dirty="0">
                <a:solidFill>
                  <a:srgbClr val="4D7877"/>
                </a:solidFill>
                <a:latin typeface="Arial Narrow" pitchFamily="34" charset="0"/>
                <a:sym typeface="Trebuchet MS"/>
              </a:rPr>
              <a:t>обязательных требований в процессе проверки</a:t>
            </a:r>
          </a:p>
        </p:txBody>
      </p:sp>
      <p:grpSp>
        <p:nvGrpSpPr>
          <p:cNvPr id="203" name="Группа 93"/>
          <p:cNvGrpSpPr>
            <a:grpSpLocks noChangeAspect="1"/>
          </p:cNvGrpSpPr>
          <p:nvPr/>
        </p:nvGrpSpPr>
        <p:grpSpPr>
          <a:xfrm>
            <a:off x="145073" y="1519484"/>
            <a:ext cx="450900" cy="450900"/>
            <a:chOff x="332251" y="1295850"/>
            <a:chExt cx="241831" cy="241831"/>
          </a:xfrm>
        </p:grpSpPr>
        <p:sp>
          <p:nvSpPr>
            <p:cNvPr id="204" name="Овал 203"/>
            <p:cNvSpPr/>
            <p:nvPr/>
          </p:nvSpPr>
          <p:spPr>
            <a:xfrm>
              <a:off x="332251" y="1295850"/>
              <a:ext cx="241831" cy="24183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</a:endParaRPr>
            </a:p>
          </p:txBody>
        </p:sp>
        <p:sp>
          <p:nvSpPr>
            <p:cNvPr id="205" name="Freeform 157"/>
            <p:cNvSpPr>
              <a:spLocks/>
            </p:cNvSpPr>
            <p:nvPr/>
          </p:nvSpPr>
          <p:spPr bwMode="auto">
            <a:xfrm>
              <a:off x="374534" y="1371861"/>
              <a:ext cx="151648" cy="103775"/>
            </a:xfrm>
            <a:custGeom>
              <a:avLst/>
              <a:gdLst/>
              <a:ahLst/>
              <a:cxnLst>
                <a:cxn ang="0">
                  <a:pos x="127" y="203"/>
                </a:cxn>
                <a:cxn ang="0">
                  <a:pos x="127" y="203"/>
                </a:cxn>
                <a:cxn ang="0">
                  <a:pos x="106" y="193"/>
                </a:cxn>
                <a:cxn ang="0">
                  <a:pos x="11" y="89"/>
                </a:cxn>
                <a:cxn ang="0">
                  <a:pos x="13" y="48"/>
                </a:cxn>
                <a:cxn ang="0">
                  <a:pos x="54" y="50"/>
                </a:cxn>
                <a:cxn ang="0">
                  <a:pos x="128" y="131"/>
                </a:cxn>
                <a:cxn ang="0">
                  <a:pos x="244" y="12"/>
                </a:cxn>
                <a:cxn ang="0">
                  <a:pos x="286" y="11"/>
                </a:cxn>
                <a:cxn ang="0">
                  <a:pos x="286" y="53"/>
                </a:cxn>
                <a:cxn ang="0">
                  <a:pos x="148" y="194"/>
                </a:cxn>
                <a:cxn ang="0">
                  <a:pos x="127" y="203"/>
                </a:cxn>
              </a:cxnLst>
              <a:rect l="0" t="0" r="r" b="b"/>
              <a:pathLst>
                <a:path w="297" h="203">
                  <a:moveTo>
                    <a:pt x="127" y="203"/>
                  </a:moveTo>
                  <a:cubicBezTo>
                    <a:pt x="127" y="203"/>
                    <a:pt x="127" y="203"/>
                    <a:pt x="127" y="203"/>
                  </a:cubicBezTo>
                  <a:cubicBezTo>
                    <a:pt x="119" y="203"/>
                    <a:pt x="111" y="199"/>
                    <a:pt x="106" y="193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0" y="77"/>
                    <a:pt x="1" y="59"/>
                    <a:pt x="13" y="48"/>
                  </a:cubicBezTo>
                  <a:cubicBezTo>
                    <a:pt x="25" y="37"/>
                    <a:pt x="43" y="38"/>
                    <a:pt x="54" y="50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244" y="12"/>
                    <a:pt x="244" y="12"/>
                    <a:pt x="244" y="12"/>
                  </a:cubicBezTo>
                  <a:cubicBezTo>
                    <a:pt x="256" y="0"/>
                    <a:pt x="274" y="0"/>
                    <a:pt x="286" y="11"/>
                  </a:cubicBezTo>
                  <a:cubicBezTo>
                    <a:pt x="297" y="23"/>
                    <a:pt x="297" y="41"/>
                    <a:pt x="286" y="53"/>
                  </a:cubicBezTo>
                  <a:cubicBezTo>
                    <a:pt x="148" y="194"/>
                    <a:pt x="148" y="194"/>
                    <a:pt x="148" y="194"/>
                  </a:cubicBezTo>
                  <a:cubicBezTo>
                    <a:pt x="143" y="200"/>
                    <a:pt x="135" y="203"/>
                    <a:pt x="127" y="20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32" name="Группа 207"/>
          <p:cNvGrpSpPr>
            <a:grpSpLocks noChangeAspect="1"/>
          </p:cNvGrpSpPr>
          <p:nvPr/>
        </p:nvGrpSpPr>
        <p:grpSpPr>
          <a:xfrm>
            <a:off x="145073" y="2387471"/>
            <a:ext cx="450900" cy="450900"/>
            <a:chOff x="-3680050" y="4097687"/>
            <a:chExt cx="719302" cy="719302"/>
          </a:xfrm>
        </p:grpSpPr>
        <p:sp>
          <p:nvSpPr>
            <p:cNvPr id="233" name="Овал 232"/>
            <p:cNvSpPr/>
            <p:nvPr/>
          </p:nvSpPr>
          <p:spPr>
            <a:xfrm>
              <a:off x="-3680050" y="4097687"/>
              <a:ext cx="719302" cy="71930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</a:endParaRPr>
            </a:p>
          </p:txBody>
        </p:sp>
        <p:grpSp>
          <p:nvGrpSpPr>
            <p:cNvPr id="234" name="Группа 1253"/>
            <p:cNvGrpSpPr>
              <a:grpSpLocks noChangeAspect="1"/>
            </p:cNvGrpSpPr>
            <p:nvPr/>
          </p:nvGrpSpPr>
          <p:grpSpPr>
            <a:xfrm>
              <a:off x="-3405065" y="4220951"/>
              <a:ext cx="169333" cy="457200"/>
              <a:chOff x="4393162" y="4339436"/>
              <a:chExt cx="60850" cy="164296"/>
            </a:xfrm>
            <a:solidFill>
              <a:schemeClr val="bg1"/>
            </a:solidFill>
          </p:grpSpPr>
          <p:sp>
            <p:nvSpPr>
              <p:cNvPr id="235" name="Freeform 1267"/>
              <p:cNvSpPr>
                <a:spLocks/>
              </p:cNvSpPr>
              <p:nvPr/>
            </p:nvSpPr>
            <p:spPr bwMode="auto">
              <a:xfrm>
                <a:off x="4419241" y="4373338"/>
                <a:ext cx="7824" cy="4347"/>
              </a:xfrm>
              <a:custGeom>
                <a:avLst/>
                <a:gdLst>
                  <a:gd name="T0" fmla="*/ 0 w 39"/>
                  <a:gd name="T1" fmla="*/ 4 h 23"/>
                  <a:gd name="T2" fmla="*/ 17 w 39"/>
                  <a:gd name="T3" fmla="*/ 23 h 23"/>
                  <a:gd name="T4" fmla="*/ 21 w 39"/>
                  <a:gd name="T5" fmla="*/ 23 h 23"/>
                  <a:gd name="T6" fmla="*/ 39 w 39"/>
                  <a:gd name="T7" fmla="*/ 4 h 23"/>
                  <a:gd name="T8" fmla="*/ 39 w 39"/>
                  <a:gd name="T9" fmla="*/ 0 h 23"/>
                  <a:gd name="T10" fmla="*/ 39 w 39"/>
                  <a:gd name="T11" fmla="*/ 0 h 23"/>
                  <a:gd name="T12" fmla="*/ 0 w 39"/>
                  <a:gd name="T13" fmla="*/ 0 h 23"/>
                  <a:gd name="T14" fmla="*/ 0 w 39"/>
                  <a:gd name="T1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3">
                    <a:moveTo>
                      <a:pt x="0" y="4"/>
                    </a:moveTo>
                    <a:cubicBezTo>
                      <a:pt x="0" y="14"/>
                      <a:pt x="7" y="23"/>
                      <a:pt x="17" y="23"/>
                    </a:cubicBezTo>
                    <a:lnTo>
                      <a:pt x="21" y="23"/>
                    </a:lnTo>
                    <a:cubicBezTo>
                      <a:pt x="31" y="23"/>
                      <a:pt x="39" y="14"/>
                      <a:pt x="39" y="4"/>
                    </a:cubicBezTo>
                    <a:lnTo>
                      <a:pt x="39" y="0"/>
                    </a:lnTo>
                    <a:cubicBezTo>
                      <a:pt x="39" y="0"/>
                      <a:pt x="39" y="0"/>
                      <a:pt x="39" y="0"/>
                    </a:cubicBez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Oval 1274"/>
              <p:cNvSpPr>
                <a:spLocks noChangeArrowheads="1"/>
              </p:cNvSpPr>
              <p:nvPr/>
            </p:nvSpPr>
            <p:spPr bwMode="auto">
              <a:xfrm>
                <a:off x="4409679" y="4339436"/>
                <a:ext cx="27817" cy="286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Freeform 1275"/>
              <p:cNvSpPr>
                <a:spLocks/>
              </p:cNvSpPr>
              <p:nvPr/>
            </p:nvSpPr>
            <p:spPr bwMode="auto">
              <a:xfrm>
                <a:off x="4393162" y="4372469"/>
                <a:ext cx="60850" cy="131263"/>
              </a:xfrm>
              <a:custGeom>
                <a:avLst/>
                <a:gdLst>
                  <a:gd name="T0" fmla="*/ 242 w 310"/>
                  <a:gd name="T1" fmla="*/ 0 h 663"/>
                  <a:gd name="T2" fmla="*/ 241 w 310"/>
                  <a:gd name="T3" fmla="*/ 0 h 663"/>
                  <a:gd name="T4" fmla="*/ 241 w 310"/>
                  <a:gd name="T5" fmla="*/ 0 h 663"/>
                  <a:gd name="T6" fmla="*/ 217 w 310"/>
                  <a:gd name="T7" fmla="*/ 0 h 663"/>
                  <a:gd name="T8" fmla="*/ 172 w 310"/>
                  <a:gd name="T9" fmla="*/ 95 h 663"/>
                  <a:gd name="T10" fmla="*/ 172 w 310"/>
                  <a:gd name="T11" fmla="*/ 48 h 663"/>
                  <a:gd name="T12" fmla="*/ 157 w 310"/>
                  <a:gd name="T13" fmla="*/ 33 h 663"/>
                  <a:gd name="T14" fmla="*/ 153 w 310"/>
                  <a:gd name="T15" fmla="*/ 33 h 663"/>
                  <a:gd name="T16" fmla="*/ 138 w 310"/>
                  <a:gd name="T17" fmla="*/ 48 h 663"/>
                  <a:gd name="T18" fmla="*/ 138 w 310"/>
                  <a:gd name="T19" fmla="*/ 95 h 663"/>
                  <a:gd name="T20" fmla="*/ 93 w 310"/>
                  <a:gd name="T21" fmla="*/ 0 h 663"/>
                  <a:gd name="T22" fmla="*/ 69 w 310"/>
                  <a:gd name="T23" fmla="*/ 0 h 663"/>
                  <a:gd name="T24" fmla="*/ 69 w 310"/>
                  <a:gd name="T25" fmla="*/ 0 h 663"/>
                  <a:gd name="T26" fmla="*/ 68 w 310"/>
                  <a:gd name="T27" fmla="*/ 0 h 663"/>
                  <a:gd name="T28" fmla="*/ 0 w 310"/>
                  <a:gd name="T29" fmla="*/ 71 h 663"/>
                  <a:gd name="T30" fmla="*/ 0 w 310"/>
                  <a:gd name="T31" fmla="*/ 72 h 663"/>
                  <a:gd name="T32" fmla="*/ 0 w 310"/>
                  <a:gd name="T33" fmla="*/ 72 h 663"/>
                  <a:gd name="T34" fmla="*/ 0 w 310"/>
                  <a:gd name="T35" fmla="*/ 319 h 663"/>
                  <a:gd name="T36" fmla="*/ 15 w 310"/>
                  <a:gd name="T37" fmla="*/ 335 h 663"/>
                  <a:gd name="T38" fmla="*/ 39 w 310"/>
                  <a:gd name="T39" fmla="*/ 335 h 663"/>
                  <a:gd name="T40" fmla="*/ 54 w 310"/>
                  <a:gd name="T41" fmla="*/ 319 h 663"/>
                  <a:gd name="T42" fmla="*/ 54 w 310"/>
                  <a:gd name="T43" fmla="*/ 119 h 663"/>
                  <a:gd name="T44" fmla="*/ 71 w 310"/>
                  <a:gd name="T45" fmla="*/ 119 h 663"/>
                  <a:gd name="T46" fmla="*/ 71 w 310"/>
                  <a:gd name="T47" fmla="*/ 647 h 663"/>
                  <a:gd name="T48" fmla="*/ 86 w 310"/>
                  <a:gd name="T49" fmla="*/ 663 h 663"/>
                  <a:gd name="T50" fmla="*/ 132 w 310"/>
                  <a:gd name="T51" fmla="*/ 663 h 663"/>
                  <a:gd name="T52" fmla="*/ 147 w 310"/>
                  <a:gd name="T53" fmla="*/ 647 h 663"/>
                  <a:gd name="T54" fmla="*/ 147 w 310"/>
                  <a:gd name="T55" fmla="*/ 335 h 663"/>
                  <a:gd name="T56" fmla="*/ 163 w 310"/>
                  <a:gd name="T57" fmla="*/ 335 h 663"/>
                  <a:gd name="T58" fmla="*/ 163 w 310"/>
                  <a:gd name="T59" fmla="*/ 647 h 663"/>
                  <a:gd name="T60" fmla="*/ 179 w 310"/>
                  <a:gd name="T61" fmla="*/ 663 h 663"/>
                  <a:gd name="T62" fmla="*/ 224 w 310"/>
                  <a:gd name="T63" fmla="*/ 663 h 663"/>
                  <a:gd name="T64" fmla="*/ 240 w 310"/>
                  <a:gd name="T65" fmla="*/ 647 h 663"/>
                  <a:gd name="T66" fmla="*/ 240 w 310"/>
                  <a:gd name="T67" fmla="*/ 119 h 663"/>
                  <a:gd name="T68" fmla="*/ 256 w 310"/>
                  <a:gd name="T69" fmla="*/ 119 h 663"/>
                  <a:gd name="T70" fmla="*/ 256 w 310"/>
                  <a:gd name="T71" fmla="*/ 319 h 663"/>
                  <a:gd name="T72" fmla="*/ 271 w 310"/>
                  <a:gd name="T73" fmla="*/ 335 h 663"/>
                  <a:gd name="T74" fmla="*/ 295 w 310"/>
                  <a:gd name="T75" fmla="*/ 335 h 663"/>
                  <a:gd name="T76" fmla="*/ 310 w 310"/>
                  <a:gd name="T77" fmla="*/ 319 h 663"/>
                  <a:gd name="T78" fmla="*/ 310 w 310"/>
                  <a:gd name="T79" fmla="*/ 72 h 663"/>
                  <a:gd name="T80" fmla="*/ 310 w 310"/>
                  <a:gd name="T81" fmla="*/ 72 h 663"/>
                  <a:gd name="T82" fmla="*/ 310 w 310"/>
                  <a:gd name="T83" fmla="*/ 71 h 663"/>
                  <a:gd name="T84" fmla="*/ 242 w 310"/>
                  <a:gd name="T85" fmla="*/ 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0" h="663">
                    <a:moveTo>
                      <a:pt x="242" y="0"/>
                    </a:moveTo>
                    <a:cubicBezTo>
                      <a:pt x="242" y="0"/>
                      <a:pt x="242" y="0"/>
                      <a:pt x="241" y="0"/>
                    </a:cubicBezTo>
                    <a:cubicBezTo>
                      <a:pt x="241" y="0"/>
                      <a:pt x="241" y="0"/>
                      <a:pt x="241" y="0"/>
                    </a:cubicBezTo>
                    <a:lnTo>
                      <a:pt x="217" y="0"/>
                    </a:lnTo>
                    <a:lnTo>
                      <a:pt x="172" y="95"/>
                    </a:lnTo>
                    <a:lnTo>
                      <a:pt x="172" y="48"/>
                    </a:lnTo>
                    <a:cubicBezTo>
                      <a:pt x="172" y="40"/>
                      <a:pt x="165" y="33"/>
                      <a:pt x="157" y="33"/>
                    </a:cubicBezTo>
                    <a:lnTo>
                      <a:pt x="153" y="33"/>
                    </a:lnTo>
                    <a:cubicBezTo>
                      <a:pt x="145" y="33"/>
                      <a:pt x="138" y="40"/>
                      <a:pt x="138" y="48"/>
                    </a:cubicBezTo>
                    <a:lnTo>
                      <a:pt x="138" y="95"/>
                    </a:lnTo>
                    <a:lnTo>
                      <a:pt x="93" y="0"/>
                    </a:lnTo>
                    <a:lnTo>
                      <a:pt x="69" y="0"/>
                    </a:ln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8" y="0"/>
                      <a:pt x="68" y="0"/>
                    </a:cubicBezTo>
                    <a:cubicBezTo>
                      <a:pt x="31" y="0"/>
                      <a:pt x="0" y="32"/>
                      <a:pt x="0" y="71"/>
                    </a:cubicBezTo>
                    <a:cubicBezTo>
                      <a:pt x="0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lnTo>
                      <a:pt x="0" y="319"/>
                    </a:lnTo>
                    <a:cubicBezTo>
                      <a:pt x="0" y="328"/>
                      <a:pt x="7" y="335"/>
                      <a:pt x="15" y="335"/>
                    </a:cubicBezTo>
                    <a:lnTo>
                      <a:pt x="39" y="335"/>
                    </a:lnTo>
                    <a:cubicBezTo>
                      <a:pt x="47" y="335"/>
                      <a:pt x="54" y="328"/>
                      <a:pt x="54" y="319"/>
                    </a:cubicBezTo>
                    <a:lnTo>
                      <a:pt x="54" y="119"/>
                    </a:lnTo>
                    <a:lnTo>
                      <a:pt x="71" y="119"/>
                    </a:lnTo>
                    <a:lnTo>
                      <a:pt x="71" y="647"/>
                    </a:lnTo>
                    <a:cubicBezTo>
                      <a:pt x="71" y="656"/>
                      <a:pt x="78" y="663"/>
                      <a:pt x="86" y="663"/>
                    </a:cubicBezTo>
                    <a:lnTo>
                      <a:pt x="132" y="663"/>
                    </a:lnTo>
                    <a:cubicBezTo>
                      <a:pt x="140" y="663"/>
                      <a:pt x="147" y="656"/>
                      <a:pt x="147" y="647"/>
                    </a:cubicBezTo>
                    <a:lnTo>
                      <a:pt x="147" y="335"/>
                    </a:lnTo>
                    <a:lnTo>
                      <a:pt x="163" y="335"/>
                    </a:lnTo>
                    <a:lnTo>
                      <a:pt x="163" y="647"/>
                    </a:lnTo>
                    <a:cubicBezTo>
                      <a:pt x="163" y="656"/>
                      <a:pt x="170" y="663"/>
                      <a:pt x="179" y="663"/>
                    </a:cubicBezTo>
                    <a:lnTo>
                      <a:pt x="224" y="663"/>
                    </a:lnTo>
                    <a:cubicBezTo>
                      <a:pt x="233" y="663"/>
                      <a:pt x="240" y="656"/>
                      <a:pt x="240" y="647"/>
                    </a:cubicBezTo>
                    <a:lnTo>
                      <a:pt x="240" y="119"/>
                    </a:lnTo>
                    <a:lnTo>
                      <a:pt x="256" y="119"/>
                    </a:lnTo>
                    <a:lnTo>
                      <a:pt x="256" y="319"/>
                    </a:lnTo>
                    <a:cubicBezTo>
                      <a:pt x="256" y="328"/>
                      <a:pt x="263" y="335"/>
                      <a:pt x="271" y="335"/>
                    </a:cubicBezTo>
                    <a:lnTo>
                      <a:pt x="295" y="335"/>
                    </a:lnTo>
                    <a:cubicBezTo>
                      <a:pt x="303" y="335"/>
                      <a:pt x="310" y="328"/>
                      <a:pt x="310" y="319"/>
                    </a:cubicBezTo>
                    <a:lnTo>
                      <a:pt x="310" y="72"/>
                    </a:lnTo>
                    <a:cubicBezTo>
                      <a:pt x="310" y="72"/>
                      <a:pt x="310" y="72"/>
                      <a:pt x="310" y="72"/>
                    </a:cubicBezTo>
                    <a:cubicBezTo>
                      <a:pt x="310" y="72"/>
                      <a:pt x="310" y="71"/>
                      <a:pt x="310" y="71"/>
                    </a:cubicBezTo>
                    <a:cubicBezTo>
                      <a:pt x="310" y="32"/>
                      <a:pt x="280" y="0"/>
                      <a:pt x="24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38" name="Группа 224"/>
          <p:cNvGrpSpPr>
            <a:grpSpLocks noChangeAspect="1"/>
          </p:cNvGrpSpPr>
          <p:nvPr/>
        </p:nvGrpSpPr>
        <p:grpSpPr>
          <a:xfrm>
            <a:off x="4721892" y="2383022"/>
            <a:ext cx="450900" cy="450900"/>
            <a:chOff x="-1034386" y="-719302"/>
            <a:chExt cx="719302" cy="719302"/>
          </a:xfrm>
        </p:grpSpPr>
        <p:sp>
          <p:nvSpPr>
            <p:cNvPr id="239" name="Овал 238"/>
            <p:cNvSpPr/>
            <p:nvPr/>
          </p:nvSpPr>
          <p:spPr>
            <a:xfrm>
              <a:off x="-1034386" y="-719302"/>
              <a:ext cx="719302" cy="71930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u-RU" sz="1400">
                <a:solidFill>
                  <a:prstClr val="white"/>
                </a:solidFill>
              </a:endParaRPr>
            </a:p>
          </p:txBody>
        </p:sp>
        <p:grpSp>
          <p:nvGrpSpPr>
            <p:cNvPr id="240" name="Группа 126"/>
            <p:cNvGrpSpPr/>
            <p:nvPr/>
          </p:nvGrpSpPr>
          <p:grpSpPr>
            <a:xfrm>
              <a:off x="-758647" y="-582134"/>
              <a:ext cx="167824" cy="456135"/>
              <a:chOff x="3554891" y="-907845"/>
              <a:chExt cx="83440" cy="226784"/>
            </a:xfrm>
            <a:solidFill>
              <a:schemeClr val="bg1"/>
            </a:solidFill>
          </p:grpSpPr>
          <p:sp>
            <p:nvSpPr>
              <p:cNvPr id="241" name="Freeform 372"/>
              <p:cNvSpPr>
                <a:spLocks/>
              </p:cNvSpPr>
              <p:nvPr/>
            </p:nvSpPr>
            <p:spPr bwMode="auto">
              <a:xfrm>
                <a:off x="3571294" y="-907845"/>
                <a:ext cx="50634" cy="57766"/>
              </a:xfrm>
              <a:custGeom>
                <a:avLst/>
                <a:gdLst>
                  <a:gd name="T0" fmla="*/ 155 w 310"/>
                  <a:gd name="T1" fmla="*/ 358 h 358"/>
                  <a:gd name="T2" fmla="*/ 268 w 310"/>
                  <a:gd name="T3" fmla="*/ 273 h 358"/>
                  <a:gd name="T4" fmla="*/ 310 w 310"/>
                  <a:gd name="T5" fmla="*/ 47 h 358"/>
                  <a:gd name="T6" fmla="*/ 266 w 310"/>
                  <a:gd name="T7" fmla="*/ 0 h 358"/>
                  <a:gd name="T8" fmla="*/ 44 w 310"/>
                  <a:gd name="T9" fmla="*/ 0 h 358"/>
                  <a:gd name="T10" fmla="*/ 0 w 310"/>
                  <a:gd name="T11" fmla="*/ 47 h 358"/>
                  <a:gd name="T12" fmla="*/ 40 w 310"/>
                  <a:gd name="T13" fmla="*/ 268 h 358"/>
                  <a:gd name="T14" fmla="*/ 155 w 310"/>
                  <a:gd name="T1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0" h="358">
                    <a:moveTo>
                      <a:pt x="155" y="358"/>
                    </a:moveTo>
                    <a:cubicBezTo>
                      <a:pt x="203" y="358"/>
                      <a:pt x="245" y="324"/>
                      <a:pt x="268" y="273"/>
                    </a:cubicBezTo>
                    <a:cubicBezTo>
                      <a:pt x="279" y="248"/>
                      <a:pt x="310" y="47"/>
                      <a:pt x="310" y="47"/>
                    </a:cubicBezTo>
                    <a:cubicBezTo>
                      <a:pt x="310" y="21"/>
                      <a:pt x="290" y="0"/>
                      <a:pt x="266" y="0"/>
                    </a:cubicBezTo>
                    <a:lnTo>
                      <a:pt x="44" y="0"/>
                    </a:lnTo>
                    <a:cubicBezTo>
                      <a:pt x="20" y="0"/>
                      <a:pt x="0" y="21"/>
                      <a:pt x="0" y="47"/>
                    </a:cubicBezTo>
                    <a:cubicBezTo>
                      <a:pt x="0" y="47"/>
                      <a:pt x="30" y="244"/>
                      <a:pt x="40" y="268"/>
                    </a:cubicBezTo>
                    <a:cubicBezTo>
                      <a:pt x="62" y="321"/>
                      <a:pt x="105" y="358"/>
                      <a:pt x="155" y="3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Freeform 373"/>
              <p:cNvSpPr>
                <a:spLocks/>
              </p:cNvSpPr>
              <p:nvPr/>
            </p:nvSpPr>
            <p:spPr bwMode="auto">
              <a:xfrm>
                <a:off x="3554891" y="-845800"/>
                <a:ext cx="83440" cy="164739"/>
              </a:xfrm>
              <a:custGeom>
                <a:avLst/>
                <a:gdLst>
                  <a:gd name="T0" fmla="*/ 517 w 517"/>
                  <a:gd name="T1" fmla="*/ 98 h 1017"/>
                  <a:gd name="T2" fmla="*/ 422 w 517"/>
                  <a:gd name="T3" fmla="*/ 0 h 1017"/>
                  <a:gd name="T4" fmla="*/ 376 w 517"/>
                  <a:gd name="T5" fmla="*/ 0 h 1017"/>
                  <a:gd name="T6" fmla="*/ 287 w 517"/>
                  <a:gd name="T7" fmla="*/ 220 h 1017"/>
                  <a:gd name="T8" fmla="*/ 287 w 517"/>
                  <a:gd name="T9" fmla="*/ 80 h 1017"/>
                  <a:gd name="T10" fmla="*/ 302 w 517"/>
                  <a:gd name="T11" fmla="*/ 32 h 1017"/>
                  <a:gd name="T12" fmla="*/ 260 w 517"/>
                  <a:gd name="T13" fmla="*/ 1 h 1017"/>
                  <a:gd name="T14" fmla="*/ 260 w 517"/>
                  <a:gd name="T15" fmla="*/ 0 h 1017"/>
                  <a:gd name="T16" fmla="*/ 258 w 517"/>
                  <a:gd name="T17" fmla="*/ 0 h 1017"/>
                  <a:gd name="T18" fmla="*/ 258 w 517"/>
                  <a:gd name="T19" fmla="*/ 1 h 1017"/>
                  <a:gd name="T20" fmla="*/ 216 w 517"/>
                  <a:gd name="T21" fmla="*/ 32 h 1017"/>
                  <a:gd name="T22" fmla="*/ 231 w 517"/>
                  <a:gd name="T23" fmla="*/ 80 h 1017"/>
                  <a:gd name="T24" fmla="*/ 231 w 517"/>
                  <a:gd name="T25" fmla="*/ 220 h 1017"/>
                  <a:gd name="T26" fmla="*/ 142 w 517"/>
                  <a:gd name="T27" fmla="*/ 0 h 1017"/>
                  <a:gd name="T28" fmla="*/ 96 w 517"/>
                  <a:gd name="T29" fmla="*/ 0 h 1017"/>
                  <a:gd name="T30" fmla="*/ 1 w 517"/>
                  <a:gd name="T31" fmla="*/ 98 h 1017"/>
                  <a:gd name="T32" fmla="*/ 0 w 517"/>
                  <a:gd name="T33" fmla="*/ 98 h 1017"/>
                  <a:gd name="T34" fmla="*/ 0 w 517"/>
                  <a:gd name="T35" fmla="*/ 102 h 1017"/>
                  <a:gd name="T36" fmla="*/ 0 w 517"/>
                  <a:gd name="T37" fmla="*/ 159 h 1017"/>
                  <a:gd name="T38" fmla="*/ 0 w 517"/>
                  <a:gd name="T39" fmla="*/ 170 h 1017"/>
                  <a:gd name="T40" fmla="*/ 0 w 517"/>
                  <a:gd name="T41" fmla="*/ 193 h 1017"/>
                  <a:gd name="T42" fmla="*/ 0 w 517"/>
                  <a:gd name="T43" fmla="*/ 275 h 1017"/>
                  <a:gd name="T44" fmla="*/ 80 w 517"/>
                  <a:gd name="T45" fmla="*/ 445 h 1017"/>
                  <a:gd name="T46" fmla="*/ 133 w 517"/>
                  <a:gd name="T47" fmla="*/ 940 h 1017"/>
                  <a:gd name="T48" fmla="*/ 197 w 517"/>
                  <a:gd name="T49" fmla="*/ 1017 h 1017"/>
                  <a:gd name="T50" fmla="*/ 259 w 517"/>
                  <a:gd name="T51" fmla="*/ 960 h 1017"/>
                  <a:gd name="T52" fmla="*/ 321 w 517"/>
                  <a:gd name="T53" fmla="*/ 1017 h 1017"/>
                  <a:gd name="T54" fmla="*/ 385 w 517"/>
                  <a:gd name="T55" fmla="*/ 940 h 1017"/>
                  <a:gd name="T56" fmla="*/ 438 w 517"/>
                  <a:gd name="T57" fmla="*/ 445 h 1017"/>
                  <a:gd name="T58" fmla="*/ 517 w 517"/>
                  <a:gd name="T59" fmla="*/ 275 h 1017"/>
                  <a:gd name="T60" fmla="*/ 517 w 517"/>
                  <a:gd name="T61" fmla="*/ 193 h 1017"/>
                  <a:gd name="T62" fmla="*/ 517 w 517"/>
                  <a:gd name="T63" fmla="*/ 170 h 1017"/>
                  <a:gd name="T64" fmla="*/ 517 w 517"/>
                  <a:gd name="T65" fmla="*/ 159 h 1017"/>
                  <a:gd name="T66" fmla="*/ 517 w 517"/>
                  <a:gd name="T67" fmla="*/ 102 h 1017"/>
                  <a:gd name="T68" fmla="*/ 517 w 517"/>
                  <a:gd name="T69" fmla="*/ 98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7" h="1017">
                    <a:moveTo>
                      <a:pt x="517" y="98"/>
                    </a:moveTo>
                    <a:cubicBezTo>
                      <a:pt x="515" y="44"/>
                      <a:pt x="474" y="0"/>
                      <a:pt x="422" y="0"/>
                    </a:cubicBezTo>
                    <a:lnTo>
                      <a:pt x="376" y="0"/>
                    </a:lnTo>
                    <a:cubicBezTo>
                      <a:pt x="351" y="65"/>
                      <a:pt x="306" y="173"/>
                      <a:pt x="287" y="220"/>
                    </a:cubicBezTo>
                    <a:lnTo>
                      <a:pt x="287" y="80"/>
                    </a:lnTo>
                    <a:lnTo>
                      <a:pt x="302" y="32"/>
                    </a:lnTo>
                    <a:lnTo>
                      <a:pt x="260" y="1"/>
                    </a:lnTo>
                    <a:lnTo>
                      <a:pt x="260" y="0"/>
                    </a:lnTo>
                    <a:lnTo>
                      <a:pt x="258" y="0"/>
                    </a:lnTo>
                    <a:lnTo>
                      <a:pt x="258" y="1"/>
                    </a:lnTo>
                    <a:lnTo>
                      <a:pt x="216" y="32"/>
                    </a:lnTo>
                    <a:lnTo>
                      <a:pt x="231" y="80"/>
                    </a:lnTo>
                    <a:lnTo>
                      <a:pt x="231" y="220"/>
                    </a:lnTo>
                    <a:cubicBezTo>
                      <a:pt x="212" y="173"/>
                      <a:pt x="167" y="65"/>
                      <a:pt x="142" y="0"/>
                    </a:cubicBezTo>
                    <a:lnTo>
                      <a:pt x="96" y="0"/>
                    </a:lnTo>
                    <a:cubicBezTo>
                      <a:pt x="44" y="0"/>
                      <a:pt x="3" y="44"/>
                      <a:pt x="1" y="98"/>
                    </a:cubicBezTo>
                    <a:lnTo>
                      <a:pt x="0" y="98"/>
                    </a:lnTo>
                    <a:lnTo>
                      <a:pt x="0" y="102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0" y="275"/>
                    </a:lnTo>
                    <a:cubicBezTo>
                      <a:pt x="0" y="361"/>
                      <a:pt x="35" y="431"/>
                      <a:pt x="80" y="445"/>
                    </a:cubicBezTo>
                    <a:lnTo>
                      <a:pt x="133" y="940"/>
                    </a:lnTo>
                    <a:cubicBezTo>
                      <a:pt x="133" y="982"/>
                      <a:pt x="162" y="1017"/>
                      <a:pt x="197" y="1017"/>
                    </a:cubicBezTo>
                    <a:cubicBezTo>
                      <a:pt x="227" y="1017"/>
                      <a:pt x="252" y="993"/>
                      <a:pt x="259" y="960"/>
                    </a:cubicBezTo>
                    <a:cubicBezTo>
                      <a:pt x="266" y="993"/>
                      <a:pt x="291" y="1017"/>
                      <a:pt x="321" y="1017"/>
                    </a:cubicBezTo>
                    <a:cubicBezTo>
                      <a:pt x="356" y="1017"/>
                      <a:pt x="385" y="982"/>
                      <a:pt x="385" y="940"/>
                    </a:cubicBezTo>
                    <a:lnTo>
                      <a:pt x="438" y="445"/>
                    </a:lnTo>
                    <a:cubicBezTo>
                      <a:pt x="483" y="431"/>
                      <a:pt x="517" y="361"/>
                      <a:pt x="517" y="275"/>
                    </a:cubicBezTo>
                    <a:lnTo>
                      <a:pt x="517" y="193"/>
                    </a:lnTo>
                    <a:lnTo>
                      <a:pt x="517" y="170"/>
                    </a:lnTo>
                    <a:lnTo>
                      <a:pt x="517" y="159"/>
                    </a:lnTo>
                    <a:lnTo>
                      <a:pt x="517" y="102"/>
                    </a:lnTo>
                    <a:lnTo>
                      <a:pt x="517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685783"/>
                <a:endParaRPr lang="ru-RU" sz="14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3" name="Группа 242"/>
          <p:cNvGrpSpPr/>
          <p:nvPr/>
        </p:nvGrpSpPr>
        <p:grpSpPr>
          <a:xfrm>
            <a:off x="1233238" y="1783775"/>
            <a:ext cx="267141" cy="342048"/>
            <a:chOff x="2349901" y="3918443"/>
            <a:chExt cx="356188" cy="456064"/>
          </a:xfrm>
        </p:grpSpPr>
        <p:sp>
          <p:nvSpPr>
            <p:cNvPr id="244" name="Freeform 1256"/>
            <p:cNvSpPr>
              <a:spLocks noEditPoints="1"/>
            </p:cNvSpPr>
            <p:nvPr/>
          </p:nvSpPr>
          <p:spPr bwMode="auto">
            <a:xfrm>
              <a:off x="2413369" y="3991444"/>
              <a:ext cx="292720" cy="383063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245" name="Freeform 1257"/>
            <p:cNvSpPr>
              <a:spLocks noEditPoints="1"/>
            </p:cNvSpPr>
            <p:nvPr/>
          </p:nvSpPr>
          <p:spPr bwMode="auto">
            <a:xfrm>
              <a:off x="2349901" y="3918443"/>
              <a:ext cx="208397" cy="224056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1233238" y="991242"/>
            <a:ext cx="267141" cy="342048"/>
            <a:chOff x="2349901" y="3918443"/>
            <a:chExt cx="356188" cy="456064"/>
          </a:xfrm>
        </p:grpSpPr>
        <p:sp>
          <p:nvSpPr>
            <p:cNvPr id="247" name="Freeform 1256"/>
            <p:cNvSpPr>
              <a:spLocks noEditPoints="1"/>
            </p:cNvSpPr>
            <p:nvPr/>
          </p:nvSpPr>
          <p:spPr bwMode="auto">
            <a:xfrm>
              <a:off x="2413369" y="3991444"/>
              <a:ext cx="292720" cy="383063"/>
            </a:xfrm>
            <a:custGeom>
              <a:avLst/>
              <a:gdLst>
                <a:gd name="T0" fmla="*/ 571 w 1072"/>
                <a:gd name="T1" fmla="*/ 0 h 1400"/>
                <a:gd name="T2" fmla="*/ 562 w 1072"/>
                <a:gd name="T3" fmla="*/ 38 h 1400"/>
                <a:gd name="T4" fmla="*/ 556 w 1072"/>
                <a:gd name="T5" fmla="*/ 82 h 1400"/>
                <a:gd name="T6" fmla="*/ 555 w 1072"/>
                <a:gd name="T7" fmla="*/ 91 h 1400"/>
                <a:gd name="T8" fmla="*/ 536 w 1072"/>
                <a:gd name="T9" fmla="*/ 141 h 1400"/>
                <a:gd name="T10" fmla="*/ 535 w 1072"/>
                <a:gd name="T11" fmla="*/ 171 h 1400"/>
                <a:gd name="T12" fmla="*/ 512 w 1072"/>
                <a:gd name="T13" fmla="*/ 184 h 1400"/>
                <a:gd name="T14" fmla="*/ 501 w 1072"/>
                <a:gd name="T15" fmla="*/ 209 h 1400"/>
                <a:gd name="T16" fmla="*/ 475 w 1072"/>
                <a:gd name="T17" fmla="*/ 231 h 1400"/>
                <a:gd name="T18" fmla="*/ 448 w 1072"/>
                <a:gd name="T19" fmla="*/ 255 h 1400"/>
                <a:gd name="T20" fmla="*/ 440 w 1072"/>
                <a:gd name="T21" fmla="*/ 261 h 1400"/>
                <a:gd name="T22" fmla="*/ 448 w 1072"/>
                <a:gd name="T23" fmla="*/ 267 h 1400"/>
                <a:gd name="T24" fmla="*/ 431 w 1072"/>
                <a:gd name="T25" fmla="*/ 276 h 1400"/>
                <a:gd name="T26" fmla="*/ 393 w 1072"/>
                <a:gd name="T27" fmla="*/ 278 h 1400"/>
                <a:gd name="T28" fmla="*/ 373 w 1072"/>
                <a:gd name="T29" fmla="*/ 296 h 1400"/>
                <a:gd name="T30" fmla="*/ 359 w 1072"/>
                <a:gd name="T31" fmla="*/ 300 h 1400"/>
                <a:gd name="T32" fmla="*/ 338 w 1072"/>
                <a:gd name="T33" fmla="*/ 349 h 1400"/>
                <a:gd name="T34" fmla="*/ 373 w 1072"/>
                <a:gd name="T35" fmla="*/ 434 h 1400"/>
                <a:gd name="T36" fmla="*/ 380 w 1072"/>
                <a:gd name="T37" fmla="*/ 469 h 1400"/>
                <a:gd name="T38" fmla="*/ 291 w 1072"/>
                <a:gd name="T39" fmla="*/ 567 h 1400"/>
                <a:gd name="T40" fmla="*/ 252 w 1072"/>
                <a:gd name="T41" fmla="*/ 553 h 1400"/>
                <a:gd name="T42" fmla="*/ 175 w 1072"/>
                <a:gd name="T43" fmla="*/ 571 h 1400"/>
                <a:gd name="T44" fmla="*/ 129 w 1072"/>
                <a:gd name="T45" fmla="*/ 571 h 1400"/>
                <a:gd name="T46" fmla="*/ 52 w 1072"/>
                <a:gd name="T47" fmla="*/ 553 h 1400"/>
                <a:gd name="T48" fmla="*/ 12 w 1072"/>
                <a:gd name="T49" fmla="*/ 567 h 1400"/>
                <a:gd name="T50" fmla="*/ 0 w 1072"/>
                <a:gd name="T51" fmla="*/ 858 h 1400"/>
                <a:gd name="T52" fmla="*/ 95 w 1072"/>
                <a:gd name="T53" fmla="*/ 1400 h 1400"/>
                <a:gd name="T54" fmla="*/ 976 w 1072"/>
                <a:gd name="T55" fmla="*/ 1400 h 1400"/>
                <a:gd name="T56" fmla="*/ 1039 w 1072"/>
                <a:gd name="T57" fmla="*/ 1376 h 1400"/>
                <a:gd name="T58" fmla="*/ 1072 w 1072"/>
                <a:gd name="T59" fmla="*/ 1303 h 1400"/>
                <a:gd name="T60" fmla="*/ 1072 w 1072"/>
                <a:gd name="T61" fmla="*/ 977 h 1400"/>
                <a:gd name="T62" fmla="*/ 1072 w 1072"/>
                <a:gd name="T63" fmla="*/ 361 h 1400"/>
                <a:gd name="T64" fmla="*/ 976 w 1072"/>
                <a:gd name="T65" fmla="*/ 0 h 1400"/>
                <a:gd name="T66" fmla="*/ 493 w 1072"/>
                <a:gd name="T67" fmla="*/ 340 h 1400"/>
                <a:gd name="T68" fmla="*/ 925 w 1072"/>
                <a:gd name="T69" fmla="*/ 406 h 1400"/>
                <a:gd name="T70" fmla="*/ 493 w 1072"/>
                <a:gd name="T71" fmla="*/ 340 h 1400"/>
                <a:gd name="T72" fmla="*/ 942 w 1072"/>
                <a:gd name="T73" fmla="*/ 1236 h 1400"/>
                <a:gd name="T74" fmla="*/ 129 w 1072"/>
                <a:gd name="T75" fmla="*/ 1170 h 1400"/>
                <a:gd name="T76" fmla="*/ 942 w 1072"/>
                <a:gd name="T77" fmla="*/ 1236 h 1400"/>
                <a:gd name="T78" fmla="*/ 942 w 1072"/>
                <a:gd name="T79" fmla="*/ 1064 h 1400"/>
                <a:gd name="T80" fmla="*/ 129 w 1072"/>
                <a:gd name="T81" fmla="*/ 998 h 1400"/>
                <a:gd name="T82" fmla="*/ 942 w 1072"/>
                <a:gd name="T83" fmla="*/ 1064 h 1400"/>
                <a:gd name="T84" fmla="*/ 942 w 1072"/>
                <a:gd name="T85" fmla="*/ 892 h 1400"/>
                <a:gd name="T86" fmla="*/ 129 w 1072"/>
                <a:gd name="T87" fmla="*/ 826 h 1400"/>
                <a:gd name="T88" fmla="*/ 942 w 1072"/>
                <a:gd name="T89" fmla="*/ 892 h 1400"/>
                <a:gd name="T90" fmla="*/ 942 w 1072"/>
                <a:gd name="T91" fmla="*/ 720 h 1400"/>
                <a:gd name="T92" fmla="*/ 129 w 1072"/>
                <a:gd name="T93" fmla="*/ 654 h 1400"/>
                <a:gd name="T94" fmla="*/ 942 w 1072"/>
                <a:gd name="T95" fmla="*/ 72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72" h="1400">
                  <a:moveTo>
                    <a:pt x="976" y="0"/>
                  </a:moveTo>
                  <a:lnTo>
                    <a:pt x="571" y="0"/>
                  </a:lnTo>
                  <a:lnTo>
                    <a:pt x="568" y="18"/>
                  </a:lnTo>
                  <a:cubicBezTo>
                    <a:pt x="568" y="25"/>
                    <a:pt x="566" y="32"/>
                    <a:pt x="562" y="38"/>
                  </a:cubicBezTo>
                  <a:cubicBezTo>
                    <a:pt x="561" y="40"/>
                    <a:pt x="559" y="42"/>
                    <a:pt x="558" y="45"/>
                  </a:cubicBezTo>
                  <a:cubicBezTo>
                    <a:pt x="563" y="56"/>
                    <a:pt x="563" y="70"/>
                    <a:pt x="556" y="82"/>
                  </a:cubicBezTo>
                  <a:cubicBezTo>
                    <a:pt x="555" y="84"/>
                    <a:pt x="553" y="86"/>
                    <a:pt x="552" y="87"/>
                  </a:cubicBezTo>
                  <a:lnTo>
                    <a:pt x="555" y="91"/>
                  </a:lnTo>
                  <a:lnTo>
                    <a:pt x="555" y="104"/>
                  </a:lnTo>
                  <a:cubicBezTo>
                    <a:pt x="555" y="120"/>
                    <a:pt x="547" y="132"/>
                    <a:pt x="536" y="141"/>
                  </a:cubicBezTo>
                  <a:cubicBezTo>
                    <a:pt x="536" y="145"/>
                    <a:pt x="537" y="149"/>
                    <a:pt x="536" y="153"/>
                  </a:cubicBezTo>
                  <a:lnTo>
                    <a:pt x="535" y="171"/>
                  </a:lnTo>
                  <a:lnTo>
                    <a:pt x="519" y="180"/>
                  </a:lnTo>
                  <a:cubicBezTo>
                    <a:pt x="517" y="181"/>
                    <a:pt x="515" y="183"/>
                    <a:pt x="512" y="184"/>
                  </a:cubicBezTo>
                  <a:cubicBezTo>
                    <a:pt x="512" y="190"/>
                    <a:pt x="510" y="195"/>
                    <a:pt x="507" y="200"/>
                  </a:cubicBezTo>
                  <a:lnTo>
                    <a:pt x="501" y="209"/>
                  </a:lnTo>
                  <a:cubicBezTo>
                    <a:pt x="497" y="214"/>
                    <a:pt x="489" y="221"/>
                    <a:pt x="477" y="224"/>
                  </a:cubicBezTo>
                  <a:cubicBezTo>
                    <a:pt x="476" y="226"/>
                    <a:pt x="476" y="228"/>
                    <a:pt x="475" y="231"/>
                  </a:cubicBezTo>
                  <a:lnTo>
                    <a:pt x="469" y="251"/>
                  </a:lnTo>
                  <a:lnTo>
                    <a:pt x="448" y="255"/>
                  </a:lnTo>
                  <a:cubicBezTo>
                    <a:pt x="446" y="255"/>
                    <a:pt x="444" y="255"/>
                    <a:pt x="443" y="256"/>
                  </a:cubicBezTo>
                  <a:cubicBezTo>
                    <a:pt x="442" y="257"/>
                    <a:pt x="441" y="259"/>
                    <a:pt x="440" y="261"/>
                  </a:cubicBezTo>
                  <a:lnTo>
                    <a:pt x="438" y="264"/>
                  </a:lnTo>
                  <a:lnTo>
                    <a:pt x="448" y="267"/>
                  </a:lnTo>
                  <a:lnTo>
                    <a:pt x="436" y="269"/>
                  </a:lnTo>
                  <a:lnTo>
                    <a:pt x="431" y="276"/>
                  </a:lnTo>
                  <a:lnTo>
                    <a:pt x="406" y="279"/>
                  </a:lnTo>
                  <a:cubicBezTo>
                    <a:pt x="401" y="279"/>
                    <a:pt x="397" y="278"/>
                    <a:pt x="393" y="278"/>
                  </a:cubicBezTo>
                  <a:cubicBezTo>
                    <a:pt x="391" y="280"/>
                    <a:pt x="388" y="283"/>
                    <a:pt x="386" y="285"/>
                  </a:cubicBezTo>
                  <a:lnTo>
                    <a:pt x="373" y="296"/>
                  </a:lnTo>
                  <a:lnTo>
                    <a:pt x="360" y="294"/>
                  </a:lnTo>
                  <a:cubicBezTo>
                    <a:pt x="360" y="296"/>
                    <a:pt x="359" y="298"/>
                    <a:pt x="359" y="300"/>
                  </a:cubicBezTo>
                  <a:lnTo>
                    <a:pt x="365" y="299"/>
                  </a:lnTo>
                  <a:lnTo>
                    <a:pt x="338" y="349"/>
                  </a:lnTo>
                  <a:lnTo>
                    <a:pt x="342" y="352"/>
                  </a:lnTo>
                  <a:cubicBezTo>
                    <a:pt x="371" y="369"/>
                    <a:pt x="381" y="408"/>
                    <a:pt x="373" y="434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79" y="449"/>
                    <a:pt x="380" y="462"/>
                    <a:pt x="380" y="469"/>
                  </a:cubicBezTo>
                  <a:cubicBezTo>
                    <a:pt x="380" y="496"/>
                    <a:pt x="366" y="522"/>
                    <a:pt x="341" y="537"/>
                  </a:cubicBezTo>
                  <a:lnTo>
                    <a:pt x="291" y="567"/>
                  </a:lnTo>
                  <a:lnTo>
                    <a:pt x="288" y="554"/>
                  </a:lnTo>
                  <a:cubicBezTo>
                    <a:pt x="273" y="558"/>
                    <a:pt x="262" y="556"/>
                    <a:pt x="252" y="553"/>
                  </a:cubicBezTo>
                  <a:cubicBezTo>
                    <a:pt x="236" y="563"/>
                    <a:pt x="215" y="566"/>
                    <a:pt x="195" y="561"/>
                  </a:cubicBezTo>
                  <a:cubicBezTo>
                    <a:pt x="189" y="566"/>
                    <a:pt x="182" y="569"/>
                    <a:pt x="175" y="571"/>
                  </a:cubicBezTo>
                  <a:cubicBezTo>
                    <a:pt x="169" y="573"/>
                    <a:pt x="161" y="574"/>
                    <a:pt x="152" y="574"/>
                  </a:cubicBezTo>
                  <a:cubicBezTo>
                    <a:pt x="143" y="574"/>
                    <a:pt x="135" y="573"/>
                    <a:pt x="129" y="571"/>
                  </a:cubicBezTo>
                  <a:cubicBezTo>
                    <a:pt x="122" y="569"/>
                    <a:pt x="115" y="566"/>
                    <a:pt x="108" y="561"/>
                  </a:cubicBezTo>
                  <a:cubicBezTo>
                    <a:pt x="89" y="566"/>
                    <a:pt x="69" y="563"/>
                    <a:pt x="52" y="553"/>
                  </a:cubicBezTo>
                  <a:cubicBezTo>
                    <a:pt x="41" y="556"/>
                    <a:pt x="28" y="557"/>
                    <a:pt x="15" y="554"/>
                  </a:cubicBezTo>
                  <a:lnTo>
                    <a:pt x="12" y="567"/>
                  </a:lnTo>
                  <a:lnTo>
                    <a:pt x="0" y="559"/>
                  </a:lnTo>
                  <a:lnTo>
                    <a:pt x="0" y="858"/>
                  </a:lnTo>
                  <a:lnTo>
                    <a:pt x="0" y="1303"/>
                  </a:lnTo>
                  <a:cubicBezTo>
                    <a:pt x="0" y="1357"/>
                    <a:pt x="43" y="1400"/>
                    <a:pt x="95" y="1400"/>
                  </a:cubicBezTo>
                  <a:lnTo>
                    <a:pt x="620" y="1400"/>
                  </a:lnTo>
                  <a:lnTo>
                    <a:pt x="976" y="1400"/>
                  </a:lnTo>
                  <a:lnTo>
                    <a:pt x="976" y="1400"/>
                  </a:lnTo>
                  <a:cubicBezTo>
                    <a:pt x="1000" y="1400"/>
                    <a:pt x="1022" y="1391"/>
                    <a:pt x="1039" y="1376"/>
                  </a:cubicBezTo>
                  <a:cubicBezTo>
                    <a:pt x="1059" y="1359"/>
                    <a:pt x="1072" y="1332"/>
                    <a:pt x="1072" y="1303"/>
                  </a:cubicBezTo>
                  <a:lnTo>
                    <a:pt x="1072" y="1303"/>
                  </a:lnTo>
                  <a:lnTo>
                    <a:pt x="1072" y="1278"/>
                  </a:lnTo>
                  <a:lnTo>
                    <a:pt x="1072" y="977"/>
                  </a:lnTo>
                  <a:lnTo>
                    <a:pt x="1072" y="387"/>
                  </a:lnTo>
                  <a:lnTo>
                    <a:pt x="1072" y="361"/>
                  </a:lnTo>
                  <a:lnTo>
                    <a:pt x="1072" y="97"/>
                  </a:lnTo>
                  <a:cubicBezTo>
                    <a:pt x="1072" y="44"/>
                    <a:pt x="1029" y="0"/>
                    <a:pt x="976" y="0"/>
                  </a:cubicBezTo>
                  <a:close/>
                  <a:moveTo>
                    <a:pt x="493" y="340"/>
                  </a:moveTo>
                  <a:lnTo>
                    <a:pt x="493" y="340"/>
                  </a:lnTo>
                  <a:lnTo>
                    <a:pt x="925" y="340"/>
                  </a:lnTo>
                  <a:lnTo>
                    <a:pt x="925" y="406"/>
                  </a:lnTo>
                  <a:lnTo>
                    <a:pt x="493" y="406"/>
                  </a:lnTo>
                  <a:lnTo>
                    <a:pt x="493" y="340"/>
                  </a:lnTo>
                  <a:close/>
                  <a:moveTo>
                    <a:pt x="942" y="1236"/>
                  </a:moveTo>
                  <a:lnTo>
                    <a:pt x="942" y="1236"/>
                  </a:lnTo>
                  <a:lnTo>
                    <a:pt x="129" y="1236"/>
                  </a:lnTo>
                  <a:lnTo>
                    <a:pt x="129" y="1170"/>
                  </a:lnTo>
                  <a:lnTo>
                    <a:pt x="942" y="1170"/>
                  </a:lnTo>
                  <a:lnTo>
                    <a:pt x="942" y="1236"/>
                  </a:lnTo>
                  <a:close/>
                  <a:moveTo>
                    <a:pt x="942" y="1064"/>
                  </a:moveTo>
                  <a:lnTo>
                    <a:pt x="942" y="1064"/>
                  </a:lnTo>
                  <a:lnTo>
                    <a:pt x="129" y="1064"/>
                  </a:lnTo>
                  <a:lnTo>
                    <a:pt x="129" y="998"/>
                  </a:lnTo>
                  <a:lnTo>
                    <a:pt x="942" y="998"/>
                  </a:lnTo>
                  <a:lnTo>
                    <a:pt x="942" y="1064"/>
                  </a:lnTo>
                  <a:close/>
                  <a:moveTo>
                    <a:pt x="942" y="892"/>
                  </a:moveTo>
                  <a:lnTo>
                    <a:pt x="942" y="892"/>
                  </a:lnTo>
                  <a:lnTo>
                    <a:pt x="129" y="892"/>
                  </a:lnTo>
                  <a:lnTo>
                    <a:pt x="129" y="826"/>
                  </a:lnTo>
                  <a:lnTo>
                    <a:pt x="942" y="826"/>
                  </a:lnTo>
                  <a:lnTo>
                    <a:pt x="942" y="892"/>
                  </a:lnTo>
                  <a:close/>
                  <a:moveTo>
                    <a:pt x="942" y="720"/>
                  </a:moveTo>
                  <a:lnTo>
                    <a:pt x="942" y="720"/>
                  </a:lnTo>
                  <a:lnTo>
                    <a:pt x="129" y="720"/>
                  </a:lnTo>
                  <a:lnTo>
                    <a:pt x="129" y="654"/>
                  </a:lnTo>
                  <a:lnTo>
                    <a:pt x="942" y="654"/>
                  </a:lnTo>
                  <a:lnTo>
                    <a:pt x="942" y="72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prstClr val="black"/>
                </a:solidFill>
              </a:endParaRPr>
            </a:p>
          </p:txBody>
        </p:sp>
        <p:sp>
          <p:nvSpPr>
            <p:cNvPr id="248" name="Freeform 1257"/>
            <p:cNvSpPr>
              <a:spLocks noEditPoints="1"/>
            </p:cNvSpPr>
            <p:nvPr/>
          </p:nvSpPr>
          <p:spPr bwMode="auto">
            <a:xfrm>
              <a:off x="2349901" y="3918443"/>
              <a:ext cx="208397" cy="224056"/>
            </a:xfrm>
            <a:custGeom>
              <a:avLst/>
              <a:gdLst>
                <a:gd name="T0" fmla="*/ 287 w 762"/>
                <a:gd name="T1" fmla="*/ 792 h 821"/>
                <a:gd name="T2" fmla="*/ 416 w 762"/>
                <a:gd name="T3" fmla="*/ 802 h 821"/>
                <a:gd name="T4" fmla="*/ 529 w 762"/>
                <a:gd name="T5" fmla="*/ 785 h 821"/>
                <a:gd name="T6" fmla="*/ 557 w 762"/>
                <a:gd name="T7" fmla="*/ 719 h 821"/>
                <a:gd name="T8" fmla="*/ 506 w 762"/>
                <a:gd name="T9" fmla="*/ 666 h 821"/>
                <a:gd name="T10" fmla="*/ 477 w 762"/>
                <a:gd name="T11" fmla="*/ 630 h 821"/>
                <a:gd name="T12" fmla="*/ 520 w 762"/>
                <a:gd name="T13" fmla="*/ 599 h 821"/>
                <a:gd name="T14" fmla="*/ 531 w 762"/>
                <a:gd name="T15" fmla="*/ 590 h 821"/>
                <a:gd name="T16" fmla="*/ 533 w 762"/>
                <a:gd name="T17" fmla="*/ 587 h 821"/>
                <a:gd name="T18" fmla="*/ 551 w 762"/>
                <a:gd name="T19" fmla="*/ 575 h 821"/>
                <a:gd name="T20" fmla="*/ 548 w 762"/>
                <a:gd name="T21" fmla="*/ 536 h 821"/>
                <a:gd name="T22" fmla="*/ 611 w 762"/>
                <a:gd name="T23" fmla="*/ 515 h 821"/>
                <a:gd name="T24" fmla="*/ 705 w 762"/>
                <a:gd name="T25" fmla="*/ 467 h 821"/>
                <a:gd name="T26" fmla="*/ 754 w 762"/>
                <a:gd name="T27" fmla="*/ 342 h 821"/>
                <a:gd name="T28" fmla="*/ 720 w 762"/>
                <a:gd name="T29" fmla="*/ 251 h 821"/>
                <a:gd name="T30" fmla="*/ 699 w 762"/>
                <a:gd name="T31" fmla="*/ 128 h 821"/>
                <a:gd name="T32" fmla="*/ 523 w 762"/>
                <a:gd name="T33" fmla="*/ 335 h 821"/>
                <a:gd name="T34" fmla="*/ 467 w 762"/>
                <a:gd name="T35" fmla="*/ 344 h 821"/>
                <a:gd name="T36" fmla="*/ 492 w 762"/>
                <a:gd name="T37" fmla="*/ 248 h 821"/>
                <a:gd name="T38" fmla="*/ 561 w 762"/>
                <a:gd name="T39" fmla="*/ 243 h 821"/>
                <a:gd name="T40" fmla="*/ 537 w 762"/>
                <a:gd name="T41" fmla="*/ 182 h 821"/>
                <a:gd name="T42" fmla="*/ 594 w 762"/>
                <a:gd name="T43" fmla="*/ 170 h 821"/>
                <a:gd name="T44" fmla="*/ 641 w 762"/>
                <a:gd name="T45" fmla="*/ 186 h 821"/>
                <a:gd name="T46" fmla="*/ 570 w 762"/>
                <a:gd name="T47" fmla="*/ 88 h 821"/>
                <a:gd name="T48" fmla="*/ 513 w 762"/>
                <a:gd name="T49" fmla="*/ 131 h 821"/>
                <a:gd name="T50" fmla="*/ 510 w 762"/>
                <a:gd name="T51" fmla="*/ 89 h 821"/>
                <a:gd name="T52" fmla="*/ 496 w 762"/>
                <a:gd name="T53" fmla="*/ 130 h 821"/>
                <a:gd name="T54" fmla="*/ 431 w 762"/>
                <a:gd name="T55" fmla="*/ 114 h 821"/>
                <a:gd name="T56" fmla="*/ 400 w 762"/>
                <a:gd name="T57" fmla="*/ 8 h 821"/>
                <a:gd name="T58" fmla="*/ 361 w 762"/>
                <a:gd name="T59" fmla="*/ 8 h 821"/>
                <a:gd name="T60" fmla="*/ 331 w 762"/>
                <a:gd name="T61" fmla="*/ 113 h 821"/>
                <a:gd name="T62" fmla="*/ 266 w 762"/>
                <a:gd name="T63" fmla="*/ 129 h 821"/>
                <a:gd name="T64" fmla="*/ 252 w 762"/>
                <a:gd name="T65" fmla="*/ 88 h 821"/>
                <a:gd name="T66" fmla="*/ 249 w 762"/>
                <a:gd name="T67" fmla="*/ 130 h 821"/>
                <a:gd name="T68" fmla="*/ 192 w 762"/>
                <a:gd name="T69" fmla="*/ 87 h 821"/>
                <a:gd name="T70" fmla="*/ 121 w 762"/>
                <a:gd name="T71" fmla="*/ 185 h 821"/>
                <a:gd name="T72" fmla="*/ 167 w 762"/>
                <a:gd name="T73" fmla="*/ 170 h 821"/>
                <a:gd name="T74" fmla="*/ 224 w 762"/>
                <a:gd name="T75" fmla="*/ 181 h 821"/>
                <a:gd name="T76" fmla="*/ 200 w 762"/>
                <a:gd name="T77" fmla="*/ 242 h 821"/>
                <a:gd name="T78" fmla="*/ 270 w 762"/>
                <a:gd name="T79" fmla="*/ 247 h 821"/>
                <a:gd name="T80" fmla="*/ 278 w 762"/>
                <a:gd name="T81" fmla="*/ 323 h 821"/>
                <a:gd name="T82" fmla="*/ 260 w 762"/>
                <a:gd name="T83" fmla="*/ 361 h 821"/>
                <a:gd name="T84" fmla="*/ 135 w 762"/>
                <a:gd name="T85" fmla="*/ 223 h 821"/>
                <a:gd name="T86" fmla="*/ 22 w 762"/>
                <a:gd name="T87" fmla="*/ 198 h 821"/>
                <a:gd name="T88" fmla="*/ 1 w 762"/>
                <a:gd name="T89" fmla="*/ 301 h 821"/>
                <a:gd name="T90" fmla="*/ 32 w 762"/>
                <a:gd name="T91" fmla="*/ 431 h 821"/>
                <a:gd name="T92" fmla="*/ 128 w 762"/>
                <a:gd name="T93" fmla="*/ 483 h 821"/>
                <a:gd name="T94" fmla="*/ 215 w 762"/>
                <a:gd name="T95" fmla="*/ 529 h 821"/>
                <a:gd name="T96" fmla="*/ 211 w 762"/>
                <a:gd name="T97" fmla="*/ 560 h 821"/>
                <a:gd name="T98" fmla="*/ 225 w 762"/>
                <a:gd name="T99" fmla="*/ 584 h 821"/>
                <a:gd name="T100" fmla="*/ 230 w 762"/>
                <a:gd name="T101" fmla="*/ 589 h 821"/>
                <a:gd name="T102" fmla="*/ 238 w 762"/>
                <a:gd name="T103" fmla="*/ 598 h 821"/>
                <a:gd name="T104" fmla="*/ 290 w 762"/>
                <a:gd name="T105" fmla="*/ 626 h 821"/>
                <a:gd name="T106" fmla="*/ 239 w 762"/>
                <a:gd name="T107" fmla="*/ 641 h 821"/>
                <a:gd name="T108" fmla="*/ 208 w 762"/>
                <a:gd name="T109" fmla="*/ 663 h 821"/>
                <a:gd name="T110" fmla="*/ 533 w 762"/>
                <a:gd name="T111" fmla="*/ 582 h 821"/>
                <a:gd name="T112" fmla="*/ 503 w 762"/>
                <a:gd name="T113" fmla="*/ 579 h 821"/>
                <a:gd name="T114" fmla="*/ 503 w 762"/>
                <a:gd name="T115" fmla="*/ 579 h 821"/>
                <a:gd name="T116" fmla="*/ 437 w 762"/>
                <a:gd name="T117" fmla="*/ 189 h 821"/>
                <a:gd name="T118" fmla="*/ 381 w 762"/>
                <a:gd name="T119" fmla="*/ 295 h 821"/>
                <a:gd name="T120" fmla="*/ 349 w 762"/>
                <a:gd name="T121" fmla="*/ 170 h 821"/>
                <a:gd name="T122" fmla="*/ 228 w 762"/>
                <a:gd name="T123" fmla="*/ 582 h 821"/>
                <a:gd name="T124" fmla="*/ 262 w 762"/>
                <a:gd name="T125" fmla="*/ 586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2" h="821">
                  <a:moveTo>
                    <a:pt x="219" y="784"/>
                  </a:moveTo>
                  <a:cubicBezTo>
                    <a:pt x="221" y="775"/>
                    <a:pt x="223" y="769"/>
                    <a:pt x="226" y="765"/>
                  </a:cubicBezTo>
                  <a:cubicBezTo>
                    <a:pt x="226" y="771"/>
                    <a:pt x="228" y="778"/>
                    <a:pt x="232" y="785"/>
                  </a:cubicBezTo>
                  <a:lnTo>
                    <a:pt x="232" y="785"/>
                  </a:lnTo>
                  <a:cubicBezTo>
                    <a:pt x="241" y="796"/>
                    <a:pt x="251" y="802"/>
                    <a:pt x="260" y="802"/>
                  </a:cubicBezTo>
                  <a:cubicBezTo>
                    <a:pt x="270" y="802"/>
                    <a:pt x="278" y="797"/>
                    <a:pt x="286" y="793"/>
                  </a:cubicBezTo>
                  <a:cubicBezTo>
                    <a:pt x="286" y="793"/>
                    <a:pt x="286" y="793"/>
                    <a:pt x="287" y="792"/>
                  </a:cubicBezTo>
                  <a:cubicBezTo>
                    <a:pt x="287" y="793"/>
                    <a:pt x="287" y="793"/>
                    <a:pt x="287" y="793"/>
                  </a:cubicBezTo>
                  <a:cubicBezTo>
                    <a:pt x="296" y="804"/>
                    <a:pt x="307" y="810"/>
                    <a:pt x="320" y="810"/>
                  </a:cubicBezTo>
                  <a:lnTo>
                    <a:pt x="320" y="810"/>
                  </a:lnTo>
                  <a:cubicBezTo>
                    <a:pt x="329" y="810"/>
                    <a:pt x="338" y="806"/>
                    <a:pt x="346" y="802"/>
                  </a:cubicBezTo>
                  <a:cubicBezTo>
                    <a:pt x="351" y="809"/>
                    <a:pt x="358" y="816"/>
                    <a:pt x="369" y="819"/>
                  </a:cubicBezTo>
                  <a:cubicBezTo>
                    <a:pt x="374" y="821"/>
                    <a:pt x="388" y="821"/>
                    <a:pt x="393" y="819"/>
                  </a:cubicBezTo>
                  <a:cubicBezTo>
                    <a:pt x="404" y="816"/>
                    <a:pt x="411" y="809"/>
                    <a:pt x="416" y="802"/>
                  </a:cubicBezTo>
                  <a:cubicBezTo>
                    <a:pt x="423" y="806"/>
                    <a:pt x="432" y="810"/>
                    <a:pt x="442" y="810"/>
                  </a:cubicBezTo>
                  <a:lnTo>
                    <a:pt x="442" y="810"/>
                  </a:lnTo>
                  <a:cubicBezTo>
                    <a:pt x="455" y="810"/>
                    <a:pt x="466" y="804"/>
                    <a:pt x="475" y="793"/>
                  </a:cubicBezTo>
                  <a:cubicBezTo>
                    <a:pt x="475" y="793"/>
                    <a:pt x="475" y="793"/>
                    <a:pt x="475" y="792"/>
                  </a:cubicBezTo>
                  <a:cubicBezTo>
                    <a:pt x="475" y="793"/>
                    <a:pt x="476" y="793"/>
                    <a:pt x="476" y="793"/>
                  </a:cubicBezTo>
                  <a:cubicBezTo>
                    <a:pt x="484" y="797"/>
                    <a:pt x="492" y="802"/>
                    <a:pt x="501" y="802"/>
                  </a:cubicBezTo>
                  <a:cubicBezTo>
                    <a:pt x="511" y="802"/>
                    <a:pt x="520" y="796"/>
                    <a:pt x="529" y="785"/>
                  </a:cubicBezTo>
                  <a:lnTo>
                    <a:pt x="530" y="785"/>
                  </a:lnTo>
                  <a:cubicBezTo>
                    <a:pt x="534" y="778"/>
                    <a:pt x="535" y="771"/>
                    <a:pt x="536" y="765"/>
                  </a:cubicBezTo>
                  <a:cubicBezTo>
                    <a:pt x="538" y="769"/>
                    <a:pt x="541" y="775"/>
                    <a:pt x="543" y="784"/>
                  </a:cubicBezTo>
                  <a:lnTo>
                    <a:pt x="545" y="793"/>
                  </a:lnTo>
                  <a:lnTo>
                    <a:pt x="552" y="788"/>
                  </a:lnTo>
                  <a:cubicBezTo>
                    <a:pt x="566" y="780"/>
                    <a:pt x="574" y="766"/>
                    <a:pt x="574" y="751"/>
                  </a:cubicBezTo>
                  <a:cubicBezTo>
                    <a:pt x="573" y="735"/>
                    <a:pt x="569" y="726"/>
                    <a:pt x="557" y="719"/>
                  </a:cubicBezTo>
                  <a:cubicBezTo>
                    <a:pt x="561" y="716"/>
                    <a:pt x="565" y="712"/>
                    <a:pt x="568" y="704"/>
                  </a:cubicBezTo>
                  <a:cubicBezTo>
                    <a:pt x="572" y="692"/>
                    <a:pt x="566" y="671"/>
                    <a:pt x="553" y="663"/>
                  </a:cubicBezTo>
                  <a:lnTo>
                    <a:pt x="544" y="658"/>
                  </a:lnTo>
                  <a:lnTo>
                    <a:pt x="544" y="669"/>
                  </a:lnTo>
                  <a:cubicBezTo>
                    <a:pt x="545" y="677"/>
                    <a:pt x="542" y="682"/>
                    <a:pt x="537" y="684"/>
                  </a:cubicBezTo>
                  <a:cubicBezTo>
                    <a:pt x="536" y="684"/>
                    <a:pt x="535" y="684"/>
                    <a:pt x="534" y="684"/>
                  </a:cubicBezTo>
                  <a:cubicBezTo>
                    <a:pt x="527" y="684"/>
                    <a:pt x="517" y="676"/>
                    <a:pt x="506" y="666"/>
                  </a:cubicBezTo>
                  <a:cubicBezTo>
                    <a:pt x="504" y="665"/>
                    <a:pt x="502" y="663"/>
                    <a:pt x="500" y="661"/>
                  </a:cubicBezTo>
                  <a:cubicBezTo>
                    <a:pt x="512" y="656"/>
                    <a:pt x="519" y="646"/>
                    <a:pt x="522" y="641"/>
                  </a:cubicBezTo>
                  <a:lnTo>
                    <a:pt x="528" y="629"/>
                  </a:lnTo>
                  <a:lnTo>
                    <a:pt x="516" y="632"/>
                  </a:lnTo>
                  <a:cubicBezTo>
                    <a:pt x="510" y="633"/>
                    <a:pt x="501" y="635"/>
                    <a:pt x="493" y="635"/>
                  </a:cubicBezTo>
                  <a:cubicBezTo>
                    <a:pt x="486" y="635"/>
                    <a:pt x="481" y="634"/>
                    <a:pt x="478" y="631"/>
                  </a:cubicBezTo>
                  <a:lnTo>
                    <a:pt x="477" y="630"/>
                  </a:lnTo>
                  <a:lnTo>
                    <a:pt x="477" y="630"/>
                  </a:lnTo>
                  <a:cubicBezTo>
                    <a:pt x="475" y="629"/>
                    <a:pt x="473" y="628"/>
                    <a:pt x="471" y="626"/>
                  </a:cubicBezTo>
                  <a:cubicBezTo>
                    <a:pt x="480" y="615"/>
                    <a:pt x="488" y="604"/>
                    <a:pt x="495" y="592"/>
                  </a:cubicBezTo>
                  <a:lnTo>
                    <a:pt x="497" y="593"/>
                  </a:lnTo>
                  <a:cubicBezTo>
                    <a:pt x="500" y="597"/>
                    <a:pt x="504" y="598"/>
                    <a:pt x="508" y="598"/>
                  </a:cubicBezTo>
                  <a:cubicBezTo>
                    <a:pt x="510" y="598"/>
                    <a:pt x="511" y="598"/>
                    <a:pt x="513" y="597"/>
                  </a:cubicBezTo>
                  <a:cubicBezTo>
                    <a:pt x="516" y="599"/>
                    <a:pt x="518" y="599"/>
                    <a:pt x="520" y="599"/>
                  </a:cubicBezTo>
                  <a:cubicBezTo>
                    <a:pt x="521" y="599"/>
                    <a:pt x="521" y="599"/>
                    <a:pt x="521" y="599"/>
                  </a:cubicBezTo>
                  <a:cubicBezTo>
                    <a:pt x="522" y="599"/>
                    <a:pt x="523" y="598"/>
                    <a:pt x="523" y="598"/>
                  </a:cubicBezTo>
                  <a:lnTo>
                    <a:pt x="524" y="598"/>
                  </a:lnTo>
                  <a:cubicBezTo>
                    <a:pt x="526" y="597"/>
                    <a:pt x="528" y="595"/>
                    <a:pt x="530" y="592"/>
                  </a:cubicBezTo>
                  <a:lnTo>
                    <a:pt x="530" y="592"/>
                  </a:lnTo>
                  <a:lnTo>
                    <a:pt x="530" y="591"/>
                  </a:lnTo>
                  <a:cubicBezTo>
                    <a:pt x="530" y="591"/>
                    <a:pt x="531" y="590"/>
                    <a:pt x="531" y="590"/>
                  </a:cubicBezTo>
                  <a:lnTo>
                    <a:pt x="531" y="590"/>
                  </a:lnTo>
                  <a:lnTo>
                    <a:pt x="531" y="589"/>
                  </a:lnTo>
                  <a:cubicBezTo>
                    <a:pt x="532" y="589"/>
                    <a:pt x="532" y="589"/>
                    <a:pt x="532" y="588"/>
                  </a:cubicBezTo>
                  <a:lnTo>
                    <a:pt x="533" y="588"/>
                  </a:lnTo>
                  <a:cubicBezTo>
                    <a:pt x="533" y="588"/>
                    <a:pt x="533" y="588"/>
                    <a:pt x="533" y="588"/>
                  </a:cubicBezTo>
                  <a:cubicBezTo>
                    <a:pt x="533" y="588"/>
                    <a:pt x="533" y="588"/>
                    <a:pt x="533" y="588"/>
                  </a:cubicBezTo>
                  <a:cubicBezTo>
                    <a:pt x="533" y="587"/>
                    <a:pt x="533" y="587"/>
                    <a:pt x="533" y="587"/>
                  </a:cubicBezTo>
                  <a:lnTo>
                    <a:pt x="536" y="587"/>
                  </a:lnTo>
                  <a:lnTo>
                    <a:pt x="537" y="584"/>
                  </a:lnTo>
                  <a:cubicBezTo>
                    <a:pt x="537" y="584"/>
                    <a:pt x="537" y="583"/>
                    <a:pt x="537" y="583"/>
                  </a:cubicBezTo>
                  <a:lnTo>
                    <a:pt x="538" y="583"/>
                  </a:lnTo>
                  <a:cubicBezTo>
                    <a:pt x="538" y="583"/>
                    <a:pt x="538" y="583"/>
                    <a:pt x="539" y="583"/>
                  </a:cubicBezTo>
                  <a:cubicBezTo>
                    <a:pt x="539" y="582"/>
                    <a:pt x="539" y="582"/>
                    <a:pt x="539" y="582"/>
                  </a:cubicBezTo>
                  <a:cubicBezTo>
                    <a:pt x="542" y="581"/>
                    <a:pt x="549" y="577"/>
                    <a:pt x="551" y="575"/>
                  </a:cubicBezTo>
                  <a:cubicBezTo>
                    <a:pt x="555" y="572"/>
                    <a:pt x="556" y="566"/>
                    <a:pt x="553" y="562"/>
                  </a:cubicBezTo>
                  <a:cubicBezTo>
                    <a:pt x="552" y="561"/>
                    <a:pt x="552" y="561"/>
                    <a:pt x="551" y="560"/>
                  </a:cubicBezTo>
                  <a:cubicBezTo>
                    <a:pt x="552" y="558"/>
                    <a:pt x="553" y="556"/>
                    <a:pt x="552" y="552"/>
                  </a:cubicBezTo>
                  <a:cubicBezTo>
                    <a:pt x="551" y="550"/>
                    <a:pt x="550" y="548"/>
                    <a:pt x="549" y="547"/>
                  </a:cubicBezTo>
                  <a:cubicBezTo>
                    <a:pt x="549" y="547"/>
                    <a:pt x="550" y="546"/>
                    <a:pt x="550" y="545"/>
                  </a:cubicBezTo>
                  <a:cubicBezTo>
                    <a:pt x="551" y="543"/>
                    <a:pt x="551" y="539"/>
                    <a:pt x="549" y="536"/>
                  </a:cubicBezTo>
                  <a:lnTo>
                    <a:pt x="548" y="536"/>
                  </a:lnTo>
                  <a:cubicBezTo>
                    <a:pt x="546" y="534"/>
                    <a:pt x="544" y="532"/>
                    <a:pt x="542" y="531"/>
                  </a:cubicBezTo>
                  <a:cubicBezTo>
                    <a:pt x="543" y="531"/>
                    <a:pt x="545" y="531"/>
                    <a:pt x="546" y="529"/>
                  </a:cubicBezTo>
                  <a:cubicBezTo>
                    <a:pt x="562" y="520"/>
                    <a:pt x="558" y="500"/>
                    <a:pt x="555" y="485"/>
                  </a:cubicBezTo>
                  <a:cubicBezTo>
                    <a:pt x="559" y="500"/>
                    <a:pt x="561" y="515"/>
                    <a:pt x="570" y="526"/>
                  </a:cubicBezTo>
                  <a:cubicBezTo>
                    <a:pt x="574" y="533"/>
                    <a:pt x="584" y="538"/>
                    <a:pt x="592" y="539"/>
                  </a:cubicBezTo>
                  <a:cubicBezTo>
                    <a:pt x="603" y="530"/>
                    <a:pt x="601" y="507"/>
                    <a:pt x="595" y="491"/>
                  </a:cubicBezTo>
                  <a:cubicBezTo>
                    <a:pt x="599" y="500"/>
                    <a:pt x="605" y="508"/>
                    <a:pt x="611" y="515"/>
                  </a:cubicBezTo>
                  <a:cubicBezTo>
                    <a:pt x="617" y="523"/>
                    <a:pt x="629" y="526"/>
                    <a:pt x="638" y="525"/>
                  </a:cubicBezTo>
                  <a:cubicBezTo>
                    <a:pt x="650" y="505"/>
                    <a:pt x="642" y="494"/>
                    <a:pt x="634" y="483"/>
                  </a:cubicBezTo>
                  <a:cubicBezTo>
                    <a:pt x="635" y="484"/>
                    <a:pt x="636" y="485"/>
                    <a:pt x="637" y="486"/>
                  </a:cubicBezTo>
                  <a:cubicBezTo>
                    <a:pt x="652" y="504"/>
                    <a:pt x="661" y="503"/>
                    <a:pt x="670" y="501"/>
                  </a:cubicBezTo>
                  <a:cubicBezTo>
                    <a:pt x="677" y="481"/>
                    <a:pt x="666" y="472"/>
                    <a:pt x="662" y="462"/>
                  </a:cubicBezTo>
                  <a:lnTo>
                    <a:pt x="674" y="470"/>
                  </a:lnTo>
                  <a:cubicBezTo>
                    <a:pt x="686" y="474"/>
                    <a:pt x="699" y="473"/>
                    <a:pt x="705" y="467"/>
                  </a:cubicBezTo>
                  <a:cubicBezTo>
                    <a:pt x="709" y="456"/>
                    <a:pt x="701" y="446"/>
                    <a:pt x="698" y="441"/>
                  </a:cubicBezTo>
                  <a:cubicBezTo>
                    <a:pt x="703" y="442"/>
                    <a:pt x="721" y="437"/>
                    <a:pt x="730" y="431"/>
                  </a:cubicBezTo>
                  <a:cubicBezTo>
                    <a:pt x="731" y="421"/>
                    <a:pt x="717" y="409"/>
                    <a:pt x="712" y="405"/>
                  </a:cubicBezTo>
                  <a:cubicBezTo>
                    <a:pt x="725" y="405"/>
                    <a:pt x="749" y="397"/>
                    <a:pt x="749" y="385"/>
                  </a:cubicBezTo>
                  <a:cubicBezTo>
                    <a:pt x="743" y="378"/>
                    <a:pt x="729" y="375"/>
                    <a:pt x="720" y="370"/>
                  </a:cubicBezTo>
                  <a:cubicBezTo>
                    <a:pt x="726" y="368"/>
                    <a:pt x="752" y="353"/>
                    <a:pt x="754" y="346"/>
                  </a:cubicBezTo>
                  <a:cubicBezTo>
                    <a:pt x="755" y="345"/>
                    <a:pt x="756" y="343"/>
                    <a:pt x="754" y="342"/>
                  </a:cubicBezTo>
                  <a:cubicBezTo>
                    <a:pt x="749" y="335"/>
                    <a:pt x="726" y="332"/>
                    <a:pt x="721" y="333"/>
                  </a:cubicBezTo>
                  <a:cubicBezTo>
                    <a:pt x="742" y="326"/>
                    <a:pt x="750" y="318"/>
                    <a:pt x="761" y="301"/>
                  </a:cubicBezTo>
                  <a:cubicBezTo>
                    <a:pt x="762" y="300"/>
                    <a:pt x="761" y="298"/>
                    <a:pt x="761" y="297"/>
                  </a:cubicBezTo>
                  <a:cubicBezTo>
                    <a:pt x="752" y="291"/>
                    <a:pt x="728" y="295"/>
                    <a:pt x="716" y="297"/>
                  </a:cubicBezTo>
                  <a:cubicBezTo>
                    <a:pt x="731" y="284"/>
                    <a:pt x="751" y="271"/>
                    <a:pt x="753" y="248"/>
                  </a:cubicBezTo>
                  <a:cubicBezTo>
                    <a:pt x="752" y="247"/>
                    <a:pt x="753" y="245"/>
                    <a:pt x="752" y="245"/>
                  </a:cubicBezTo>
                  <a:cubicBezTo>
                    <a:pt x="741" y="245"/>
                    <a:pt x="730" y="248"/>
                    <a:pt x="720" y="251"/>
                  </a:cubicBezTo>
                  <a:lnTo>
                    <a:pt x="719" y="250"/>
                  </a:lnTo>
                  <a:cubicBezTo>
                    <a:pt x="729" y="233"/>
                    <a:pt x="737" y="217"/>
                    <a:pt x="740" y="198"/>
                  </a:cubicBezTo>
                  <a:cubicBezTo>
                    <a:pt x="739" y="196"/>
                    <a:pt x="742" y="188"/>
                    <a:pt x="738" y="187"/>
                  </a:cubicBezTo>
                  <a:cubicBezTo>
                    <a:pt x="733" y="185"/>
                    <a:pt x="728" y="188"/>
                    <a:pt x="724" y="191"/>
                  </a:cubicBezTo>
                  <a:lnTo>
                    <a:pt x="693" y="216"/>
                  </a:lnTo>
                  <a:cubicBezTo>
                    <a:pt x="703" y="203"/>
                    <a:pt x="710" y="176"/>
                    <a:pt x="713" y="165"/>
                  </a:cubicBezTo>
                  <a:cubicBezTo>
                    <a:pt x="714" y="156"/>
                    <a:pt x="714" y="127"/>
                    <a:pt x="699" y="128"/>
                  </a:cubicBezTo>
                  <a:cubicBezTo>
                    <a:pt x="680" y="158"/>
                    <a:pt x="657" y="199"/>
                    <a:pt x="631" y="225"/>
                  </a:cubicBezTo>
                  <a:cubicBezTo>
                    <a:pt x="629" y="225"/>
                    <a:pt x="629" y="223"/>
                    <a:pt x="627" y="223"/>
                  </a:cubicBezTo>
                  <a:cubicBezTo>
                    <a:pt x="623" y="229"/>
                    <a:pt x="601" y="262"/>
                    <a:pt x="593" y="264"/>
                  </a:cubicBezTo>
                  <a:lnTo>
                    <a:pt x="589" y="257"/>
                  </a:lnTo>
                  <a:cubicBezTo>
                    <a:pt x="585" y="263"/>
                    <a:pt x="580" y="269"/>
                    <a:pt x="573" y="274"/>
                  </a:cubicBezTo>
                  <a:lnTo>
                    <a:pt x="539" y="305"/>
                  </a:lnTo>
                  <a:cubicBezTo>
                    <a:pt x="530" y="314"/>
                    <a:pt x="523" y="323"/>
                    <a:pt x="523" y="335"/>
                  </a:cubicBezTo>
                  <a:cubicBezTo>
                    <a:pt x="523" y="335"/>
                    <a:pt x="525" y="356"/>
                    <a:pt x="514" y="362"/>
                  </a:cubicBezTo>
                  <a:cubicBezTo>
                    <a:pt x="506" y="366"/>
                    <a:pt x="502" y="362"/>
                    <a:pt x="501" y="361"/>
                  </a:cubicBezTo>
                  <a:cubicBezTo>
                    <a:pt x="501" y="361"/>
                    <a:pt x="501" y="360"/>
                    <a:pt x="501" y="360"/>
                  </a:cubicBezTo>
                  <a:cubicBezTo>
                    <a:pt x="501" y="354"/>
                    <a:pt x="502" y="348"/>
                    <a:pt x="498" y="343"/>
                  </a:cubicBezTo>
                  <a:lnTo>
                    <a:pt x="497" y="343"/>
                  </a:lnTo>
                  <a:lnTo>
                    <a:pt x="490" y="351"/>
                  </a:lnTo>
                  <a:cubicBezTo>
                    <a:pt x="485" y="354"/>
                    <a:pt x="465" y="353"/>
                    <a:pt x="467" y="344"/>
                  </a:cubicBezTo>
                  <a:cubicBezTo>
                    <a:pt x="478" y="344"/>
                    <a:pt x="484" y="334"/>
                    <a:pt x="484" y="323"/>
                  </a:cubicBezTo>
                  <a:cubicBezTo>
                    <a:pt x="484" y="323"/>
                    <a:pt x="483" y="322"/>
                    <a:pt x="482" y="321"/>
                  </a:cubicBezTo>
                  <a:cubicBezTo>
                    <a:pt x="479" y="326"/>
                    <a:pt x="473" y="326"/>
                    <a:pt x="467" y="326"/>
                  </a:cubicBezTo>
                  <a:cubicBezTo>
                    <a:pt x="462" y="325"/>
                    <a:pt x="459" y="320"/>
                    <a:pt x="456" y="316"/>
                  </a:cubicBezTo>
                  <a:cubicBezTo>
                    <a:pt x="450" y="302"/>
                    <a:pt x="450" y="288"/>
                    <a:pt x="456" y="274"/>
                  </a:cubicBezTo>
                  <a:lnTo>
                    <a:pt x="473" y="251"/>
                  </a:lnTo>
                  <a:cubicBezTo>
                    <a:pt x="479" y="247"/>
                    <a:pt x="485" y="250"/>
                    <a:pt x="492" y="248"/>
                  </a:cubicBezTo>
                  <a:cubicBezTo>
                    <a:pt x="503" y="245"/>
                    <a:pt x="516" y="244"/>
                    <a:pt x="524" y="253"/>
                  </a:cubicBezTo>
                  <a:cubicBezTo>
                    <a:pt x="526" y="256"/>
                    <a:pt x="529" y="260"/>
                    <a:pt x="528" y="265"/>
                  </a:cubicBezTo>
                  <a:cubicBezTo>
                    <a:pt x="536" y="266"/>
                    <a:pt x="536" y="254"/>
                    <a:pt x="538" y="250"/>
                  </a:cubicBezTo>
                  <a:cubicBezTo>
                    <a:pt x="543" y="251"/>
                    <a:pt x="548" y="255"/>
                    <a:pt x="554" y="255"/>
                  </a:cubicBezTo>
                  <a:cubicBezTo>
                    <a:pt x="567" y="258"/>
                    <a:pt x="589" y="251"/>
                    <a:pt x="589" y="235"/>
                  </a:cubicBezTo>
                  <a:lnTo>
                    <a:pt x="587" y="234"/>
                  </a:lnTo>
                  <a:cubicBezTo>
                    <a:pt x="582" y="242"/>
                    <a:pt x="571" y="243"/>
                    <a:pt x="561" y="243"/>
                  </a:cubicBezTo>
                  <a:lnTo>
                    <a:pt x="547" y="238"/>
                  </a:lnTo>
                  <a:cubicBezTo>
                    <a:pt x="543" y="236"/>
                    <a:pt x="531" y="233"/>
                    <a:pt x="529" y="229"/>
                  </a:cubicBezTo>
                  <a:lnTo>
                    <a:pt x="529" y="228"/>
                  </a:lnTo>
                  <a:cubicBezTo>
                    <a:pt x="538" y="222"/>
                    <a:pt x="556" y="227"/>
                    <a:pt x="562" y="236"/>
                  </a:cubicBezTo>
                  <a:cubicBezTo>
                    <a:pt x="575" y="229"/>
                    <a:pt x="575" y="205"/>
                    <a:pt x="564" y="195"/>
                  </a:cubicBezTo>
                  <a:cubicBezTo>
                    <a:pt x="559" y="192"/>
                    <a:pt x="549" y="187"/>
                    <a:pt x="543" y="188"/>
                  </a:cubicBezTo>
                  <a:cubicBezTo>
                    <a:pt x="542" y="186"/>
                    <a:pt x="540" y="184"/>
                    <a:pt x="537" y="182"/>
                  </a:cubicBezTo>
                  <a:cubicBezTo>
                    <a:pt x="535" y="181"/>
                    <a:pt x="534" y="182"/>
                    <a:pt x="532" y="179"/>
                  </a:cubicBezTo>
                  <a:lnTo>
                    <a:pt x="532" y="178"/>
                  </a:lnTo>
                  <a:cubicBezTo>
                    <a:pt x="542" y="175"/>
                    <a:pt x="553" y="177"/>
                    <a:pt x="561" y="171"/>
                  </a:cubicBezTo>
                  <a:cubicBezTo>
                    <a:pt x="578" y="159"/>
                    <a:pt x="581" y="133"/>
                    <a:pt x="574" y="115"/>
                  </a:cubicBezTo>
                  <a:cubicBezTo>
                    <a:pt x="574" y="113"/>
                    <a:pt x="574" y="112"/>
                    <a:pt x="575" y="110"/>
                  </a:cubicBezTo>
                  <a:cubicBezTo>
                    <a:pt x="585" y="112"/>
                    <a:pt x="598" y="120"/>
                    <a:pt x="607" y="126"/>
                  </a:cubicBezTo>
                  <a:cubicBezTo>
                    <a:pt x="613" y="144"/>
                    <a:pt x="588" y="156"/>
                    <a:pt x="594" y="170"/>
                  </a:cubicBezTo>
                  <a:cubicBezTo>
                    <a:pt x="594" y="173"/>
                    <a:pt x="599" y="179"/>
                    <a:pt x="601" y="181"/>
                  </a:cubicBezTo>
                  <a:cubicBezTo>
                    <a:pt x="609" y="191"/>
                    <a:pt x="606" y="195"/>
                    <a:pt x="602" y="205"/>
                  </a:cubicBezTo>
                  <a:cubicBezTo>
                    <a:pt x="605" y="208"/>
                    <a:pt x="609" y="205"/>
                    <a:pt x="612" y="204"/>
                  </a:cubicBezTo>
                  <a:cubicBezTo>
                    <a:pt x="616" y="201"/>
                    <a:pt x="620" y="197"/>
                    <a:pt x="622" y="191"/>
                  </a:cubicBezTo>
                  <a:cubicBezTo>
                    <a:pt x="625" y="186"/>
                    <a:pt x="618" y="180"/>
                    <a:pt x="619" y="175"/>
                  </a:cubicBezTo>
                  <a:cubicBezTo>
                    <a:pt x="625" y="179"/>
                    <a:pt x="632" y="178"/>
                    <a:pt x="639" y="178"/>
                  </a:cubicBezTo>
                  <a:cubicBezTo>
                    <a:pt x="642" y="179"/>
                    <a:pt x="640" y="183"/>
                    <a:pt x="641" y="186"/>
                  </a:cubicBezTo>
                  <a:cubicBezTo>
                    <a:pt x="644" y="188"/>
                    <a:pt x="648" y="184"/>
                    <a:pt x="650" y="183"/>
                  </a:cubicBezTo>
                  <a:cubicBezTo>
                    <a:pt x="659" y="174"/>
                    <a:pt x="655" y="162"/>
                    <a:pt x="643" y="159"/>
                  </a:cubicBezTo>
                  <a:cubicBezTo>
                    <a:pt x="641" y="159"/>
                    <a:pt x="626" y="165"/>
                    <a:pt x="628" y="158"/>
                  </a:cubicBezTo>
                  <a:cubicBezTo>
                    <a:pt x="632" y="147"/>
                    <a:pt x="650" y="144"/>
                    <a:pt x="644" y="128"/>
                  </a:cubicBezTo>
                  <a:cubicBezTo>
                    <a:pt x="643" y="127"/>
                    <a:pt x="643" y="125"/>
                    <a:pt x="642" y="124"/>
                  </a:cubicBezTo>
                  <a:cubicBezTo>
                    <a:pt x="621" y="114"/>
                    <a:pt x="604" y="100"/>
                    <a:pt x="587" y="84"/>
                  </a:cubicBezTo>
                  <a:cubicBezTo>
                    <a:pt x="581" y="82"/>
                    <a:pt x="575" y="87"/>
                    <a:pt x="570" y="88"/>
                  </a:cubicBezTo>
                  <a:cubicBezTo>
                    <a:pt x="561" y="91"/>
                    <a:pt x="553" y="94"/>
                    <a:pt x="551" y="103"/>
                  </a:cubicBezTo>
                  <a:cubicBezTo>
                    <a:pt x="545" y="123"/>
                    <a:pt x="561" y="140"/>
                    <a:pt x="557" y="160"/>
                  </a:cubicBezTo>
                  <a:cubicBezTo>
                    <a:pt x="550" y="168"/>
                    <a:pt x="541" y="171"/>
                    <a:pt x="530" y="174"/>
                  </a:cubicBezTo>
                  <a:cubicBezTo>
                    <a:pt x="529" y="174"/>
                    <a:pt x="529" y="173"/>
                    <a:pt x="528" y="172"/>
                  </a:cubicBezTo>
                  <a:cubicBezTo>
                    <a:pt x="530" y="161"/>
                    <a:pt x="541" y="146"/>
                    <a:pt x="534" y="134"/>
                  </a:cubicBezTo>
                  <a:cubicBezTo>
                    <a:pt x="532" y="128"/>
                    <a:pt x="513" y="117"/>
                    <a:pt x="513" y="130"/>
                  </a:cubicBezTo>
                  <a:lnTo>
                    <a:pt x="513" y="131"/>
                  </a:lnTo>
                  <a:lnTo>
                    <a:pt x="511" y="130"/>
                  </a:lnTo>
                  <a:cubicBezTo>
                    <a:pt x="512" y="124"/>
                    <a:pt x="509" y="119"/>
                    <a:pt x="509" y="113"/>
                  </a:cubicBezTo>
                  <a:cubicBezTo>
                    <a:pt x="509" y="111"/>
                    <a:pt x="510" y="109"/>
                    <a:pt x="508" y="106"/>
                  </a:cubicBezTo>
                  <a:cubicBezTo>
                    <a:pt x="510" y="104"/>
                    <a:pt x="512" y="107"/>
                    <a:pt x="513" y="107"/>
                  </a:cubicBezTo>
                  <a:cubicBezTo>
                    <a:pt x="516" y="104"/>
                    <a:pt x="514" y="99"/>
                    <a:pt x="515" y="95"/>
                  </a:cubicBezTo>
                  <a:cubicBezTo>
                    <a:pt x="512" y="94"/>
                    <a:pt x="511" y="96"/>
                    <a:pt x="509" y="96"/>
                  </a:cubicBezTo>
                  <a:cubicBezTo>
                    <a:pt x="507" y="94"/>
                    <a:pt x="511" y="92"/>
                    <a:pt x="510" y="89"/>
                  </a:cubicBezTo>
                  <a:lnTo>
                    <a:pt x="497" y="90"/>
                  </a:lnTo>
                  <a:cubicBezTo>
                    <a:pt x="497" y="92"/>
                    <a:pt x="500" y="94"/>
                    <a:pt x="498" y="96"/>
                  </a:cubicBezTo>
                  <a:cubicBezTo>
                    <a:pt x="497" y="96"/>
                    <a:pt x="495" y="95"/>
                    <a:pt x="493" y="94"/>
                  </a:cubicBezTo>
                  <a:cubicBezTo>
                    <a:pt x="492" y="97"/>
                    <a:pt x="493" y="102"/>
                    <a:pt x="493" y="106"/>
                  </a:cubicBezTo>
                  <a:cubicBezTo>
                    <a:pt x="494" y="109"/>
                    <a:pt x="497" y="104"/>
                    <a:pt x="499" y="107"/>
                  </a:cubicBezTo>
                  <a:cubicBezTo>
                    <a:pt x="497" y="108"/>
                    <a:pt x="499" y="117"/>
                    <a:pt x="499" y="120"/>
                  </a:cubicBezTo>
                  <a:cubicBezTo>
                    <a:pt x="493" y="123"/>
                    <a:pt x="499" y="125"/>
                    <a:pt x="496" y="130"/>
                  </a:cubicBezTo>
                  <a:cubicBezTo>
                    <a:pt x="491" y="130"/>
                    <a:pt x="495" y="126"/>
                    <a:pt x="493" y="124"/>
                  </a:cubicBezTo>
                  <a:cubicBezTo>
                    <a:pt x="490" y="120"/>
                    <a:pt x="487" y="122"/>
                    <a:pt x="483" y="122"/>
                  </a:cubicBezTo>
                  <a:cubicBezTo>
                    <a:pt x="463" y="126"/>
                    <a:pt x="470" y="151"/>
                    <a:pt x="474" y="167"/>
                  </a:cubicBezTo>
                  <a:cubicBezTo>
                    <a:pt x="474" y="170"/>
                    <a:pt x="473" y="172"/>
                    <a:pt x="473" y="174"/>
                  </a:cubicBezTo>
                  <a:cubicBezTo>
                    <a:pt x="473" y="173"/>
                    <a:pt x="471" y="173"/>
                    <a:pt x="469" y="172"/>
                  </a:cubicBezTo>
                  <a:cubicBezTo>
                    <a:pt x="466" y="163"/>
                    <a:pt x="444" y="152"/>
                    <a:pt x="424" y="139"/>
                  </a:cubicBezTo>
                  <a:cubicBezTo>
                    <a:pt x="420" y="132"/>
                    <a:pt x="427" y="122"/>
                    <a:pt x="431" y="114"/>
                  </a:cubicBezTo>
                  <a:cubicBezTo>
                    <a:pt x="440" y="100"/>
                    <a:pt x="450" y="83"/>
                    <a:pt x="438" y="68"/>
                  </a:cubicBezTo>
                  <a:cubicBezTo>
                    <a:pt x="431" y="59"/>
                    <a:pt x="413" y="51"/>
                    <a:pt x="400" y="53"/>
                  </a:cubicBezTo>
                  <a:cubicBezTo>
                    <a:pt x="398" y="58"/>
                    <a:pt x="397" y="59"/>
                    <a:pt x="392" y="56"/>
                  </a:cubicBezTo>
                  <a:cubicBezTo>
                    <a:pt x="391" y="51"/>
                    <a:pt x="400" y="47"/>
                    <a:pt x="396" y="41"/>
                  </a:cubicBezTo>
                  <a:cubicBezTo>
                    <a:pt x="394" y="36"/>
                    <a:pt x="389" y="33"/>
                    <a:pt x="392" y="28"/>
                  </a:cubicBezTo>
                  <a:lnTo>
                    <a:pt x="400" y="31"/>
                  </a:lnTo>
                  <a:cubicBezTo>
                    <a:pt x="401" y="24"/>
                    <a:pt x="401" y="16"/>
                    <a:pt x="400" y="8"/>
                  </a:cubicBezTo>
                  <a:cubicBezTo>
                    <a:pt x="398" y="9"/>
                    <a:pt x="395" y="9"/>
                    <a:pt x="393" y="10"/>
                  </a:cubicBezTo>
                  <a:lnTo>
                    <a:pt x="392" y="9"/>
                  </a:lnTo>
                  <a:cubicBezTo>
                    <a:pt x="393" y="8"/>
                    <a:pt x="393" y="5"/>
                    <a:pt x="395" y="3"/>
                  </a:cubicBezTo>
                  <a:cubicBezTo>
                    <a:pt x="385" y="0"/>
                    <a:pt x="378" y="0"/>
                    <a:pt x="367" y="3"/>
                  </a:cubicBezTo>
                  <a:cubicBezTo>
                    <a:pt x="368" y="5"/>
                    <a:pt x="369" y="7"/>
                    <a:pt x="370" y="9"/>
                  </a:cubicBezTo>
                  <a:lnTo>
                    <a:pt x="369" y="10"/>
                  </a:lnTo>
                  <a:cubicBezTo>
                    <a:pt x="367" y="9"/>
                    <a:pt x="363" y="8"/>
                    <a:pt x="361" y="8"/>
                  </a:cubicBezTo>
                  <a:cubicBezTo>
                    <a:pt x="360" y="15"/>
                    <a:pt x="361" y="22"/>
                    <a:pt x="362" y="30"/>
                  </a:cubicBezTo>
                  <a:lnTo>
                    <a:pt x="370" y="27"/>
                  </a:lnTo>
                  <a:cubicBezTo>
                    <a:pt x="373" y="32"/>
                    <a:pt x="368" y="35"/>
                    <a:pt x="366" y="40"/>
                  </a:cubicBezTo>
                  <a:cubicBezTo>
                    <a:pt x="362" y="47"/>
                    <a:pt x="371" y="50"/>
                    <a:pt x="370" y="55"/>
                  </a:cubicBezTo>
                  <a:cubicBezTo>
                    <a:pt x="365" y="58"/>
                    <a:pt x="364" y="57"/>
                    <a:pt x="362" y="53"/>
                  </a:cubicBezTo>
                  <a:cubicBezTo>
                    <a:pt x="349" y="50"/>
                    <a:pt x="331" y="58"/>
                    <a:pt x="323" y="67"/>
                  </a:cubicBezTo>
                  <a:cubicBezTo>
                    <a:pt x="312" y="82"/>
                    <a:pt x="322" y="99"/>
                    <a:pt x="331" y="113"/>
                  </a:cubicBezTo>
                  <a:cubicBezTo>
                    <a:pt x="335" y="121"/>
                    <a:pt x="342" y="131"/>
                    <a:pt x="338" y="139"/>
                  </a:cubicBezTo>
                  <a:cubicBezTo>
                    <a:pt x="318" y="152"/>
                    <a:pt x="296" y="162"/>
                    <a:pt x="292" y="172"/>
                  </a:cubicBezTo>
                  <a:cubicBezTo>
                    <a:pt x="291" y="173"/>
                    <a:pt x="289" y="172"/>
                    <a:pt x="288" y="173"/>
                  </a:cubicBezTo>
                  <a:cubicBezTo>
                    <a:pt x="289" y="171"/>
                    <a:pt x="288" y="170"/>
                    <a:pt x="288" y="167"/>
                  </a:cubicBezTo>
                  <a:cubicBezTo>
                    <a:pt x="292" y="151"/>
                    <a:pt x="298" y="126"/>
                    <a:pt x="279" y="121"/>
                  </a:cubicBezTo>
                  <a:cubicBezTo>
                    <a:pt x="275" y="121"/>
                    <a:pt x="271" y="119"/>
                    <a:pt x="269" y="123"/>
                  </a:cubicBezTo>
                  <a:cubicBezTo>
                    <a:pt x="267" y="125"/>
                    <a:pt x="271" y="129"/>
                    <a:pt x="266" y="129"/>
                  </a:cubicBezTo>
                  <a:cubicBezTo>
                    <a:pt x="263" y="125"/>
                    <a:pt x="269" y="122"/>
                    <a:pt x="263" y="119"/>
                  </a:cubicBezTo>
                  <a:cubicBezTo>
                    <a:pt x="263" y="116"/>
                    <a:pt x="265" y="107"/>
                    <a:pt x="263" y="106"/>
                  </a:cubicBezTo>
                  <a:cubicBezTo>
                    <a:pt x="265" y="103"/>
                    <a:pt x="268" y="108"/>
                    <a:pt x="269" y="105"/>
                  </a:cubicBezTo>
                  <a:cubicBezTo>
                    <a:pt x="269" y="101"/>
                    <a:pt x="270" y="97"/>
                    <a:pt x="269" y="93"/>
                  </a:cubicBezTo>
                  <a:cubicBezTo>
                    <a:pt x="267" y="94"/>
                    <a:pt x="265" y="95"/>
                    <a:pt x="264" y="95"/>
                  </a:cubicBezTo>
                  <a:cubicBezTo>
                    <a:pt x="262" y="93"/>
                    <a:pt x="265" y="91"/>
                    <a:pt x="265" y="89"/>
                  </a:cubicBezTo>
                  <a:lnTo>
                    <a:pt x="252" y="88"/>
                  </a:lnTo>
                  <a:cubicBezTo>
                    <a:pt x="251" y="91"/>
                    <a:pt x="255" y="93"/>
                    <a:pt x="253" y="95"/>
                  </a:cubicBezTo>
                  <a:cubicBezTo>
                    <a:pt x="251" y="95"/>
                    <a:pt x="250" y="93"/>
                    <a:pt x="247" y="94"/>
                  </a:cubicBezTo>
                  <a:cubicBezTo>
                    <a:pt x="248" y="98"/>
                    <a:pt x="246" y="103"/>
                    <a:pt x="248" y="106"/>
                  </a:cubicBezTo>
                  <a:cubicBezTo>
                    <a:pt x="250" y="106"/>
                    <a:pt x="252" y="104"/>
                    <a:pt x="254" y="105"/>
                  </a:cubicBezTo>
                  <a:cubicBezTo>
                    <a:pt x="252" y="108"/>
                    <a:pt x="253" y="110"/>
                    <a:pt x="253" y="113"/>
                  </a:cubicBezTo>
                  <a:cubicBezTo>
                    <a:pt x="253" y="118"/>
                    <a:pt x="250" y="123"/>
                    <a:pt x="251" y="129"/>
                  </a:cubicBezTo>
                  <a:lnTo>
                    <a:pt x="249" y="130"/>
                  </a:lnTo>
                  <a:lnTo>
                    <a:pt x="248" y="129"/>
                  </a:lnTo>
                  <a:cubicBezTo>
                    <a:pt x="248" y="117"/>
                    <a:pt x="230" y="127"/>
                    <a:pt x="228" y="133"/>
                  </a:cubicBezTo>
                  <a:cubicBezTo>
                    <a:pt x="221" y="145"/>
                    <a:pt x="231" y="160"/>
                    <a:pt x="234" y="172"/>
                  </a:cubicBezTo>
                  <a:cubicBezTo>
                    <a:pt x="233" y="173"/>
                    <a:pt x="233" y="173"/>
                    <a:pt x="232" y="173"/>
                  </a:cubicBezTo>
                  <a:cubicBezTo>
                    <a:pt x="221" y="170"/>
                    <a:pt x="211" y="167"/>
                    <a:pt x="205" y="159"/>
                  </a:cubicBezTo>
                  <a:cubicBezTo>
                    <a:pt x="201" y="139"/>
                    <a:pt x="216" y="122"/>
                    <a:pt x="211" y="103"/>
                  </a:cubicBezTo>
                  <a:cubicBezTo>
                    <a:pt x="209" y="93"/>
                    <a:pt x="201" y="90"/>
                    <a:pt x="192" y="87"/>
                  </a:cubicBezTo>
                  <a:cubicBezTo>
                    <a:pt x="187" y="86"/>
                    <a:pt x="180" y="81"/>
                    <a:pt x="175" y="83"/>
                  </a:cubicBezTo>
                  <a:cubicBezTo>
                    <a:pt x="158" y="99"/>
                    <a:pt x="141" y="113"/>
                    <a:pt x="120" y="123"/>
                  </a:cubicBezTo>
                  <a:cubicBezTo>
                    <a:pt x="119" y="125"/>
                    <a:pt x="119" y="126"/>
                    <a:pt x="118" y="127"/>
                  </a:cubicBezTo>
                  <a:cubicBezTo>
                    <a:pt x="112" y="143"/>
                    <a:pt x="130" y="146"/>
                    <a:pt x="134" y="157"/>
                  </a:cubicBezTo>
                  <a:cubicBezTo>
                    <a:pt x="136" y="164"/>
                    <a:pt x="121" y="158"/>
                    <a:pt x="119" y="158"/>
                  </a:cubicBezTo>
                  <a:cubicBezTo>
                    <a:pt x="107" y="161"/>
                    <a:pt x="103" y="173"/>
                    <a:pt x="112" y="182"/>
                  </a:cubicBezTo>
                  <a:cubicBezTo>
                    <a:pt x="114" y="183"/>
                    <a:pt x="118" y="187"/>
                    <a:pt x="121" y="185"/>
                  </a:cubicBezTo>
                  <a:cubicBezTo>
                    <a:pt x="122" y="182"/>
                    <a:pt x="120" y="178"/>
                    <a:pt x="123" y="177"/>
                  </a:cubicBezTo>
                  <a:cubicBezTo>
                    <a:pt x="130" y="177"/>
                    <a:pt x="137" y="178"/>
                    <a:pt x="143" y="174"/>
                  </a:cubicBezTo>
                  <a:cubicBezTo>
                    <a:pt x="144" y="179"/>
                    <a:pt x="137" y="185"/>
                    <a:pt x="139" y="190"/>
                  </a:cubicBezTo>
                  <a:cubicBezTo>
                    <a:pt x="142" y="197"/>
                    <a:pt x="145" y="201"/>
                    <a:pt x="150" y="203"/>
                  </a:cubicBezTo>
                  <a:cubicBezTo>
                    <a:pt x="153" y="204"/>
                    <a:pt x="157" y="207"/>
                    <a:pt x="160" y="204"/>
                  </a:cubicBezTo>
                  <a:cubicBezTo>
                    <a:pt x="156" y="194"/>
                    <a:pt x="153" y="190"/>
                    <a:pt x="161" y="180"/>
                  </a:cubicBezTo>
                  <a:cubicBezTo>
                    <a:pt x="162" y="178"/>
                    <a:pt x="168" y="172"/>
                    <a:pt x="167" y="170"/>
                  </a:cubicBezTo>
                  <a:cubicBezTo>
                    <a:pt x="174" y="155"/>
                    <a:pt x="148" y="143"/>
                    <a:pt x="155" y="125"/>
                  </a:cubicBezTo>
                  <a:cubicBezTo>
                    <a:pt x="163" y="119"/>
                    <a:pt x="177" y="111"/>
                    <a:pt x="187" y="110"/>
                  </a:cubicBezTo>
                  <a:cubicBezTo>
                    <a:pt x="188" y="111"/>
                    <a:pt x="188" y="112"/>
                    <a:pt x="188" y="114"/>
                  </a:cubicBezTo>
                  <a:cubicBezTo>
                    <a:pt x="181" y="132"/>
                    <a:pt x="184" y="159"/>
                    <a:pt x="201" y="170"/>
                  </a:cubicBezTo>
                  <a:cubicBezTo>
                    <a:pt x="209" y="176"/>
                    <a:pt x="220" y="175"/>
                    <a:pt x="229" y="177"/>
                  </a:cubicBezTo>
                  <a:lnTo>
                    <a:pt x="230" y="178"/>
                  </a:lnTo>
                  <a:cubicBezTo>
                    <a:pt x="228" y="181"/>
                    <a:pt x="227" y="180"/>
                    <a:pt x="224" y="181"/>
                  </a:cubicBezTo>
                  <a:cubicBezTo>
                    <a:pt x="222" y="183"/>
                    <a:pt x="220" y="185"/>
                    <a:pt x="219" y="187"/>
                  </a:cubicBezTo>
                  <a:cubicBezTo>
                    <a:pt x="213" y="186"/>
                    <a:pt x="202" y="191"/>
                    <a:pt x="198" y="194"/>
                  </a:cubicBezTo>
                  <a:cubicBezTo>
                    <a:pt x="187" y="204"/>
                    <a:pt x="186" y="228"/>
                    <a:pt x="200" y="236"/>
                  </a:cubicBezTo>
                  <a:cubicBezTo>
                    <a:pt x="206" y="226"/>
                    <a:pt x="223" y="221"/>
                    <a:pt x="233" y="227"/>
                  </a:cubicBezTo>
                  <a:lnTo>
                    <a:pt x="233" y="228"/>
                  </a:lnTo>
                  <a:cubicBezTo>
                    <a:pt x="231" y="232"/>
                    <a:pt x="219" y="235"/>
                    <a:pt x="215" y="237"/>
                  </a:cubicBezTo>
                  <a:lnTo>
                    <a:pt x="200" y="242"/>
                  </a:lnTo>
                  <a:cubicBezTo>
                    <a:pt x="191" y="242"/>
                    <a:pt x="179" y="241"/>
                    <a:pt x="174" y="233"/>
                  </a:cubicBezTo>
                  <a:lnTo>
                    <a:pt x="173" y="234"/>
                  </a:lnTo>
                  <a:cubicBezTo>
                    <a:pt x="173" y="250"/>
                    <a:pt x="195" y="257"/>
                    <a:pt x="208" y="254"/>
                  </a:cubicBezTo>
                  <a:cubicBezTo>
                    <a:pt x="214" y="254"/>
                    <a:pt x="219" y="250"/>
                    <a:pt x="224" y="249"/>
                  </a:cubicBezTo>
                  <a:cubicBezTo>
                    <a:pt x="226" y="253"/>
                    <a:pt x="226" y="265"/>
                    <a:pt x="234" y="264"/>
                  </a:cubicBezTo>
                  <a:cubicBezTo>
                    <a:pt x="233" y="259"/>
                    <a:pt x="235" y="255"/>
                    <a:pt x="238" y="252"/>
                  </a:cubicBezTo>
                  <a:cubicBezTo>
                    <a:pt x="246" y="244"/>
                    <a:pt x="259" y="244"/>
                    <a:pt x="270" y="247"/>
                  </a:cubicBezTo>
                  <a:cubicBezTo>
                    <a:pt x="277" y="249"/>
                    <a:pt x="283" y="246"/>
                    <a:pt x="289" y="250"/>
                  </a:cubicBezTo>
                  <a:lnTo>
                    <a:pt x="306" y="273"/>
                  </a:lnTo>
                  <a:cubicBezTo>
                    <a:pt x="312" y="287"/>
                    <a:pt x="312" y="302"/>
                    <a:pt x="305" y="315"/>
                  </a:cubicBezTo>
                  <a:cubicBezTo>
                    <a:pt x="302" y="319"/>
                    <a:pt x="300" y="324"/>
                    <a:pt x="295" y="325"/>
                  </a:cubicBezTo>
                  <a:cubicBezTo>
                    <a:pt x="288" y="325"/>
                    <a:pt x="283" y="325"/>
                    <a:pt x="280" y="320"/>
                  </a:cubicBezTo>
                  <a:cubicBezTo>
                    <a:pt x="279" y="321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23"/>
                    <a:pt x="278" y="323"/>
                    <a:pt x="278" y="323"/>
                  </a:cubicBezTo>
                  <a:cubicBezTo>
                    <a:pt x="278" y="334"/>
                    <a:pt x="284" y="344"/>
                    <a:pt x="295" y="344"/>
                  </a:cubicBezTo>
                  <a:cubicBezTo>
                    <a:pt x="296" y="353"/>
                    <a:pt x="277" y="354"/>
                    <a:pt x="271" y="351"/>
                  </a:cubicBezTo>
                  <a:lnTo>
                    <a:pt x="264" y="342"/>
                  </a:lnTo>
                  <a:lnTo>
                    <a:pt x="263" y="342"/>
                  </a:lnTo>
                  <a:cubicBezTo>
                    <a:pt x="260" y="348"/>
                    <a:pt x="260" y="354"/>
                    <a:pt x="260" y="360"/>
                  </a:cubicBezTo>
                  <a:cubicBezTo>
                    <a:pt x="260" y="360"/>
                    <a:pt x="260" y="360"/>
                    <a:pt x="260" y="361"/>
                  </a:cubicBezTo>
                  <a:cubicBezTo>
                    <a:pt x="259" y="362"/>
                    <a:pt x="255" y="366"/>
                    <a:pt x="248" y="362"/>
                  </a:cubicBezTo>
                  <a:cubicBezTo>
                    <a:pt x="236" y="356"/>
                    <a:pt x="238" y="335"/>
                    <a:pt x="238" y="335"/>
                  </a:cubicBezTo>
                  <a:cubicBezTo>
                    <a:pt x="239" y="323"/>
                    <a:pt x="231" y="314"/>
                    <a:pt x="223" y="304"/>
                  </a:cubicBezTo>
                  <a:lnTo>
                    <a:pt x="189" y="274"/>
                  </a:lnTo>
                  <a:cubicBezTo>
                    <a:pt x="181" y="269"/>
                    <a:pt x="177" y="262"/>
                    <a:pt x="173" y="257"/>
                  </a:cubicBezTo>
                  <a:lnTo>
                    <a:pt x="169" y="264"/>
                  </a:lnTo>
                  <a:cubicBezTo>
                    <a:pt x="161" y="262"/>
                    <a:pt x="138" y="229"/>
                    <a:pt x="135" y="223"/>
                  </a:cubicBezTo>
                  <a:cubicBezTo>
                    <a:pt x="133" y="223"/>
                    <a:pt x="133" y="225"/>
                    <a:pt x="131" y="225"/>
                  </a:cubicBezTo>
                  <a:cubicBezTo>
                    <a:pt x="105" y="199"/>
                    <a:pt x="82" y="158"/>
                    <a:pt x="62" y="128"/>
                  </a:cubicBezTo>
                  <a:cubicBezTo>
                    <a:pt x="47" y="127"/>
                    <a:pt x="48" y="156"/>
                    <a:pt x="49" y="165"/>
                  </a:cubicBezTo>
                  <a:cubicBezTo>
                    <a:pt x="51" y="176"/>
                    <a:pt x="59" y="203"/>
                    <a:pt x="69" y="216"/>
                  </a:cubicBezTo>
                  <a:lnTo>
                    <a:pt x="38" y="191"/>
                  </a:lnTo>
                  <a:cubicBezTo>
                    <a:pt x="34" y="188"/>
                    <a:pt x="29" y="185"/>
                    <a:pt x="23" y="186"/>
                  </a:cubicBezTo>
                  <a:cubicBezTo>
                    <a:pt x="20" y="188"/>
                    <a:pt x="22" y="196"/>
                    <a:pt x="22" y="198"/>
                  </a:cubicBezTo>
                  <a:cubicBezTo>
                    <a:pt x="24" y="217"/>
                    <a:pt x="32" y="233"/>
                    <a:pt x="42" y="249"/>
                  </a:cubicBezTo>
                  <a:lnTo>
                    <a:pt x="42" y="251"/>
                  </a:lnTo>
                  <a:cubicBezTo>
                    <a:pt x="31" y="248"/>
                    <a:pt x="20" y="245"/>
                    <a:pt x="10" y="245"/>
                  </a:cubicBezTo>
                  <a:cubicBezTo>
                    <a:pt x="9" y="245"/>
                    <a:pt x="9" y="247"/>
                    <a:pt x="9" y="248"/>
                  </a:cubicBezTo>
                  <a:cubicBezTo>
                    <a:pt x="10" y="271"/>
                    <a:pt x="30" y="283"/>
                    <a:pt x="46" y="296"/>
                  </a:cubicBezTo>
                  <a:cubicBezTo>
                    <a:pt x="34" y="295"/>
                    <a:pt x="10" y="290"/>
                    <a:pt x="1" y="296"/>
                  </a:cubicBezTo>
                  <a:cubicBezTo>
                    <a:pt x="1" y="298"/>
                    <a:pt x="0" y="299"/>
                    <a:pt x="1" y="301"/>
                  </a:cubicBezTo>
                  <a:cubicBezTo>
                    <a:pt x="11" y="318"/>
                    <a:pt x="20" y="326"/>
                    <a:pt x="41" y="333"/>
                  </a:cubicBezTo>
                  <a:cubicBezTo>
                    <a:pt x="36" y="332"/>
                    <a:pt x="13" y="335"/>
                    <a:pt x="7" y="341"/>
                  </a:cubicBezTo>
                  <a:cubicBezTo>
                    <a:pt x="6" y="343"/>
                    <a:pt x="7" y="345"/>
                    <a:pt x="8" y="346"/>
                  </a:cubicBezTo>
                  <a:cubicBezTo>
                    <a:pt x="10" y="353"/>
                    <a:pt x="36" y="368"/>
                    <a:pt x="42" y="370"/>
                  </a:cubicBezTo>
                  <a:cubicBezTo>
                    <a:pt x="33" y="375"/>
                    <a:pt x="19" y="378"/>
                    <a:pt x="13" y="385"/>
                  </a:cubicBezTo>
                  <a:cubicBezTo>
                    <a:pt x="13" y="397"/>
                    <a:pt x="36" y="405"/>
                    <a:pt x="50" y="405"/>
                  </a:cubicBezTo>
                  <a:cubicBezTo>
                    <a:pt x="44" y="408"/>
                    <a:pt x="31" y="421"/>
                    <a:pt x="32" y="431"/>
                  </a:cubicBezTo>
                  <a:cubicBezTo>
                    <a:pt x="41" y="436"/>
                    <a:pt x="58" y="442"/>
                    <a:pt x="64" y="440"/>
                  </a:cubicBezTo>
                  <a:cubicBezTo>
                    <a:pt x="61" y="445"/>
                    <a:pt x="52" y="456"/>
                    <a:pt x="57" y="466"/>
                  </a:cubicBezTo>
                  <a:cubicBezTo>
                    <a:pt x="63" y="473"/>
                    <a:pt x="75" y="473"/>
                    <a:pt x="88" y="470"/>
                  </a:cubicBezTo>
                  <a:lnTo>
                    <a:pt x="100" y="462"/>
                  </a:lnTo>
                  <a:cubicBezTo>
                    <a:pt x="95" y="472"/>
                    <a:pt x="85" y="481"/>
                    <a:pt x="91" y="501"/>
                  </a:cubicBezTo>
                  <a:cubicBezTo>
                    <a:pt x="101" y="503"/>
                    <a:pt x="109" y="504"/>
                    <a:pt x="124" y="486"/>
                  </a:cubicBezTo>
                  <a:cubicBezTo>
                    <a:pt x="126" y="485"/>
                    <a:pt x="127" y="484"/>
                    <a:pt x="128" y="483"/>
                  </a:cubicBezTo>
                  <a:cubicBezTo>
                    <a:pt x="120" y="493"/>
                    <a:pt x="112" y="505"/>
                    <a:pt x="123" y="525"/>
                  </a:cubicBezTo>
                  <a:cubicBezTo>
                    <a:pt x="132" y="526"/>
                    <a:pt x="144" y="522"/>
                    <a:pt x="151" y="515"/>
                  </a:cubicBezTo>
                  <a:cubicBezTo>
                    <a:pt x="157" y="508"/>
                    <a:pt x="162" y="499"/>
                    <a:pt x="167" y="490"/>
                  </a:cubicBezTo>
                  <a:cubicBezTo>
                    <a:pt x="161" y="507"/>
                    <a:pt x="159" y="530"/>
                    <a:pt x="170" y="539"/>
                  </a:cubicBezTo>
                  <a:cubicBezTo>
                    <a:pt x="178" y="538"/>
                    <a:pt x="187" y="533"/>
                    <a:pt x="192" y="526"/>
                  </a:cubicBezTo>
                  <a:cubicBezTo>
                    <a:pt x="201" y="515"/>
                    <a:pt x="203" y="499"/>
                    <a:pt x="206" y="485"/>
                  </a:cubicBezTo>
                  <a:cubicBezTo>
                    <a:pt x="204" y="500"/>
                    <a:pt x="199" y="520"/>
                    <a:pt x="215" y="529"/>
                  </a:cubicBezTo>
                  <a:cubicBezTo>
                    <a:pt x="217" y="530"/>
                    <a:pt x="219" y="531"/>
                    <a:pt x="220" y="531"/>
                  </a:cubicBezTo>
                  <a:cubicBezTo>
                    <a:pt x="218" y="532"/>
                    <a:pt x="216" y="533"/>
                    <a:pt x="213" y="536"/>
                  </a:cubicBezTo>
                  <a:lnTo>
                    <a:pt x="213" y="536"/>
                  </a:lnTo>
                  <a:cubicBezTo>
                    <a:pt x="211" y="539"/>
                    <a:pt x="210" y="543"/>
                    <a:pt x="211" y="545"/>
                  </a:cubicBezTo>
                  <a:cubicBezTo>
                    <a:pt x="212" y="546"/>
                    <a:pt x="212" y="547"/>
                    <a:pt x="213" y="547"/>
                  </a:cubicBezTo>
                  <a:cubicBezTo>
                    <a:pt x="211" y="548"/>
                    <a:pt x="210" y="550"/>
                    <a:pt x="210" y="552"/>
                  </a:cubicBezTo>
                  <a:cubicBezTo>
                    <a:pt x="209" y="556"/>
                    <a:pt x="209" y="558"/>
                    <a:pt x="211" y="560"/>
                  </a:cubicBezTo>
                  <a:cubicBezTo>
                    <a:pt x="210" y="561"/>
                    <a:pt x="209" y="561"/>
                    <a:pt x="209" y="562"/>
                  </a:cubicBezTo>
                  <a:cubicBezTo>
                    <a:pt x="206" y="566"/>
                    <a:pt x="207" y="572"/>
                    <a:pt x="211" y="575"/>
                  </a:cubicBezTo>
                  <a:cubicBezTo>
                    <a:pt x="213" y="577"/>
                    <a:pt x="219" y="581"/>
                    <a:pt x="223" y="582"/>
                  </a:cubicBezTo>
                  <a:cubicBezTo>
                    <a:pt x="223" y="582"/>
                    <a:pt x="223" y="582"/>
                    <a:pt x="223" y="583"/>
                  </a:cubicBezTo>
                  <a:cubicBezTo>
                    <a:pt x="223" y="583"/>
                    <a:pt x="223" y="583"/>
                    <a:pt x="224" y="583"/>
                  </a:cubicBezTo>
                  <a:lnTo>
                    <a:pt x="224" y="583"/>
                  </a:lnTo>
                  <a:cubicBezTo>
                    <a:pt x="224" y="583"/>
                    <a:pt x="225" y="584"/>
                    <a:pt x="225" y="584"/>
                  </a:cubicBezTo>
                  <a:lnTo>
                    <a:pt x="226" y="587"/>
                  </a:lnTo>
                  <a:lnTo>
                    <a:pt x="228" y="587"/>
                  </a:lnTo>
                  <a:cubicBezTo>
                    <a:pt x="228" y="587"/>
                    <a:pt x="228" y="587"/>
                    <a:pt x="228" y="588"/>
                  </a:cubicBezTo>
                  <a:cubicBezTo>
                    <a:pt x="228" y="588"/>
                    <a:pt x="229" y="588"/>
                    <a:pt x="229" y="588"/>
                  </a:cubicBezTo>
                  <a:cubicBezTo>
                    <a:pt x="229" y="588"/>
                    <a:pt x="229" y="588"/>
                    <a:pt x="229" y="588"/>
                  </a:cubicBezTo>
                  <a:lnTo>
                    <a:pt x="229" y="588"/>
                  </a:lnTo>
                  <a:cubicBezTo>
                    <a:pt x="230" y="589"/>
                    <a:pt x="230" y="589"/>
                    <a:pt x="230" y="589"/>
                  </a:cubicBezTo>
                  <a:lnTo>
                    <a:pt x="231" y="590"/>
                  </a:lnTo>
                  <a:lnTo>
                    <a:pt x="231" y="590"/>
                  </a:lnTo>
                  <a:cubicBezTo>
                    <a:pt x="231" y="590"/>
                    <a:pt x="231" y="591"/>
                    <a:pt x="231" y="591"/>
                  </a:cubicBezTo>
                  <a:lnTo>
                    <a:pt x="231" y="592"/>
                  </a:lnTo>
                  <a:lnTo>
                    <a:pt x="232" y="592"/>
                  </a:lnTo>
                  <a:cubicBezTo>
                    <a:pt x="234" y="595"/>
                    <a:pt x="236" y="597"/>
                    <a:pt x="238" y="598"/>
                  </a:cubicBezTo>
                  <a:lnTo>
                    <a:pt x="238" y="598"/>
                  </a:lnTo>
                  <a:cubicBezTo>
                    <a:pt x="239" y="598"/>
                    <a:pt x="240" y="599"/>
                    <a:pt x="240" y="599"/>
                  </a:cubicBezTo>
                  <a:cubicBezTo>
                    <a:pt x="241" y="599"/>
                    <a:pt x="241" y="599"/>
                    <a:pt x="241" y="599"/>
                  </a:cubicBezTo>
                  <a:cubicBezTo>
                    <a:pt x="244" y="599"/>
                    <a:pt x="246" y="599"/>
                    <a:pt x="248" y="597"/>
                  </a:cubicBezTo>
                  <a:cubicBezTo>
                    <a:pt x="250" y="598"/>
                    <a:pt x="252" y="598"/>
                    <a:pt x="253" y="598"/>
                  </a:cubicBezTo>
                  <a:cubicBezTo>
                    <a:pt x="258" y="598"/>
                    <a:pt x="262" y="597"/>
                    <a:pt x="265" y="593"/>
                  </a:cubicBezTo>
                  <a:lnTo>
                    <a:pt x="266" y="592"/>
                  </a:lnTo>
                  <a:cubicBezTo>
                    <a:pt x="273" y="604"/>
                    <a:pt x="281" y="615"/>
                    <a:pt x="290" y="626"/>
                  </a:cubicBezTo>
                  <a:cubicBezTo>
                    <a:pt x="289" y="628"/>
                    <a:pt x="287" y="629"/>
                    <a:pt x="285" y="630"/>
                  </a:cubicBezTo>
                  <a:lnTo>
                    <a:pt x="284" y="630"/>
                  </a:lnTo>
                  <a:lnTo>
                    <a:pt x="284" y="631"/>
                  </a:lnTo>
                  <a:cubicBezTo>
                    <a:pt x="281" y="634"/>
                    <a:pt x="275" y="635"/>
                    <a:pt x="268" y="635"/>
                  </a:cubicBezTo>
                  <a:cubicBezTo>
                    <a:pt x="260" y="635"/>
                    <a:pt x="252" y="633"/>
                    <a:pt x="246" y="632"/>
                  </a:cubicBezTo>
                  <a:lnTo>
                    <a:pt x="233" y="629"/>
                  </a:lnTo>
                  <a:lnTo>
                    <a:pt x="239" y="641"/>
                  </a:lnTo>
                  <a:cubicBezTo>
                    <a:pt x="242" y="646"/>
                    <a:pt x="250" y="656"/>
                    <a:pt x="261" y="661"/>
                  </a:cubicBezTo>
                  <a:cubicBezTo>
                    <a:pt x="259" y="663"/>
                    <a:pt x="257" y="665"/>
                    <a:pt x="255" y="666"/>
                  </a:cubicBezTo>
                  <a:cubicBezTo>
                    <a:pt x="244" y="676"/>
                    <a:pt x="235" y="684"/>
                    <a:pt x="228" y="684"/>
                  </a:cubicBezTo>
                  <a:cubicBezTo>
                    <a:pt x="227" y="684"/>
                    <a:pt x="226" y="684"/>
                    <a:pt x="225" y="684"/>
                  </a:cubicBezTo>
                  <a:cubicBezTo>
                    <a:pt x="220" y="682"/>
                    <a:pt x="217" y="677"/>
                    <a:pt x="217" y="669"/>
                  </a:cubicBezTo>
                  <a:lnTo>
                    <a:pt x="218" y="658"/>
                  </a:lnTo>
                  <a:lnTo>
                    <a:pt x="208" y="663"/>
                  </a:lnTo>
                  <a:cubicBezTo>
                    <a:pt x="196" y="671"/>
                    <a:pt x="189" y="692"/>
                    <a:pt x="194" y="704"/>
                  </a:cubicBezTo>
                  <a:cubicBezTo>
                    <a:pt x="197" y="712"/>
                    <a:pt x="201" y="716"/>
                    <a:pt x="205" y="719"/>
                  </a:cubicBezTo>
                  <a:cubicBezTo>
                    <a:pt x="193" y="726"/>
                    <a:pt x="188" y="735"/>
                    <a:pt x="188" y="751"/>
                  </a:cubicBezTo>
                  <a:cubicBezTo>
                    <a:pt x="188" y="766"/>
                    <a:pt x="196" y="780"/>
                    <a:pt x="210" y="788"/>
                  </a:cubicBezTo>
                  <a:lnTo>
                    <a:pt x="217" y="793"/>
                  </a:lnTo>
                  <a:lnTo>
                    <a:pt x="219" y="784"/>
                  </a:lnTo>
                  <a:close/>
                  <a:moveTo>
                    <a:pt x="533" y="582"/>
                  </a:moveTo>
                  <a:lnTo>
                    <a:pt x="533" y="582"/>
                  </a:lnTo>
                  <a:lnTo>
                    <a:pt x="534" y="582"/>
                  </a:lnTo>
                  <a:lnTo>
                    <a:pt x="534" y="583"/>
                  </a:lnTo>
                  <a:cubicBezTo>
                    <a:pt x="534" y="583"/>
                    <a:pt x="533" y="583"/>
                    <a:pt x="533" y="583"/>
                  </a:cubicBezTo>
                  <a:cubicBezTo>
                    <a:pt x="533" y="582"/>
                    <a:pt x="533" y="582"/>
                    <a:pt x="533" y="582"/>
                  </a:cubicBezTo>
                  <a:close/>
                  <a:moveTo>
                    <a:pt x="503" y="579"/>
                  </a:moveTo>
                  <a:lnTo>
                    <a:pt x="503" y="579"/>
                  </a:lnTo>
                  <a:cubicBezTo>
                    <a:pt x="503" y="580"/>
                    <a:pt x="502" y="582"/>
                    <a:pt x="502" y="583"/>
                  </a:cubicBezTo>
                  <a:lnTo>
                    <a:pt x="502" y="584"/>
                  </a:lnTo>
                  <a:cubicBezTo>
                    <a:pt x="501" y="585"/>
                    <a:pt x="501" y="585"/>
                    <a:pt x="500" y="586"/>
                  </a:cubicBezTo>
                  <a:lnTo>
                    <a:pt x="500" y="586"/>
                  </a:lnTo>
                  <a:cubicBezTo>
                    <a:pt x="500" y="586"/>
                    <a:pt x="499" y="586"/>
                    <a:pt x="499" y="586"/>
                  </a:cubicBezTo>
                  <a:lnTo>
                    <a:pt x="499" y="586"/>
                  </a:lnTo>
                  <a:cubicBezTo>
                    <a:pt x="500" y="583"/>
                    <a:pt x="502" y="581"/>
                    <a:pt x="503" y="579"/>
                  </a:cubicBezTo>
                  <a:close/>
                  <a:moveTo>
                    <a:pt x="367" y="146"/>
                  </a:moveTo>
                  <a:lnTo>
                    <a:pt x="367" y="146"/>
                  </a:lnTo>
                  <a:cubicBezTo>
                    <a:pt x="377" y="144"/>
                    <a:pt x="384" y="144"/>
                    <a:pt x="396" y="147"/>
                  </a:cubicBezTo>
                  <a:cubicBezTo>
                    <a:pt x="404" y="153"/>
                    <a:pt x="420" y="164"/>
                    <a:pt x="430" y="170"/>
                  </a:cubicBezTo>
                  <a:lnTo>
                    <a:pt x="411" y="167"/>
                  </a:lnTo>
                  <a:cubicBezTo>
                    <a:pt x="409" y="169"/>
                    <a:pt x="412" y="172"/>
                    <a:pt x="414" y="174"/>
                  </a:cubicBezTo>
                  <a:cubicBezTo>
                    <a:pt x="420" y="181"/>
                    <a:pt x="427" y="186"/>
                    <a:pt x="437" y="189"/>
                  </a:cubicBezTo>
                  <a:cubicBezTo>
                    <a:pt x="432" y="191"/>
                    <a:pt x="424" y="188"/>
                    <a:pt x="420" y="187"/>
                  </a:cubicBezTo>
                  <a:cubicBezTo>
                    <a:pt x="419" y="188"/>
                    <a:pt x="420" y="188"/>
                    <a:pt x="419" y="190"/>
                  </a:cubicBezTo>
                  <a:cubicBezTo>
                    <a:pt x="422" y="196"/>
                    <a:pt x="428" y="201"/>
                    <a:pt x="435" y="204"/>
                  </a:cubicBezTo>
                  <a:cubicBezTo>
                    <a:pt x="424" y="213"/>
                    <a:pt x="404" y="211"/>
                    <a:pt x="392" y="214"/>
                  </a:cubicBezTo>
                  <a:cubicBezTo>
                    <a:pt x="395" y="224"/>
                    <a:pt x="402" y="225"/>
                    <a:pt x="408" y="226"/>
                  </a:cubicBezTo>
                  <a:cubicBezTo>
                    <a:pt x="399" y="238"/>
                    <a:pt x="393" y="255"/>
                    <a:pt x="387" y="272"/>
                  </a:cubicBezTo>
                  <a:lnTo>
                    <a:pt x="381" y="295"/>
                  </a:lnTo>
                  <a:cubicBezTo>
                    <a:pt x="376" y="271"/>
                    <a:pt x="371" y="245"/>
                    <a:pt x="357" y="225"/>
                  </a:cubicBezTo>
                  <a:cubicBezTo>
                    <a:pt x="360" y="225"/>
                    <a:pt x="372" y="219"/>
                    <a:pt x="369" y="215"/>
                  </a:cubicBezTo>
                  <a:cubicBezTo>
                    <a:pt x="349" y="213"/>
                    <a:pt x="344" y="214"/>
                    <a:pt x="328" y="202"/>
                  </a:cubicBezTo>
                  <a:lnTo>
                    <a:pt x="329" y="201"/>
                  </a:lnTo>
                  <a:cubicBezTo>
                    <a:pt x="331" y="200"/>
                    <a:pt x="344" y="190"/>
                    <a:pt x="340" y="186"/>
                  </a:cubicBezTo>
                  <a:lnTo>
                    <a:pt x="327" y="188"/>
                  </a:lnTo>
                  <a:cubicBezTo>
                    <a:pt x="335" y="184"/>
                    <a:pt x="346" y="180"/>
                    <a:pt x="349" y="170"/>
                  </a:cubicBezTo>
                  <a:cubicBezTo>
                    <a:pt x="348" y="169"/>
                    <a:pt x="348" y="169"/>
                    <a:pt x="347" y="168"/>
                  </a:cubicBezTo>
                  <a:lnTo>
                    <a:pt x="334" y="172"/>
                  </a:lnTo>
                  <a:lnTo>
                    <a:pt x="316" y="177"/>
                  </a:lnTo>
                  <a:cubicBezTo>
                    <a:pt x="334" y="169"/>
                    <a:pt x="350" y="155"/>
                    <a:pt x="367" y="146"/>
                  </a:cubicBezTo>
                  <a:close/>
                  <a:moveTo>
                    <a:pt x="228" y="583"/>
                  </a:moveTo>
                  <a:lnTo>
                    <a:pt x="228" y="583"/>
                  </a:lnTo>
                  <a:lnTo>
                    <a:pt x="228" y="582"/>
                  </a:lnTo>
                  <a:lnTo>
                    <a:pt x="228" y="582"/>
                  </a:lnTo>
                  <a:cubicBezTo>
                    <a:pt x="228" y="582"/>
                    <a:pt x="228" y="582"/>
                    <a:pt x="228" y="583"/>
                  </a:cubicBezTo>
                  <a:cubicBezTo>
                    <a:pt x="228" y="583"/>
                    <a:pt x="228" y="583"/>
                    <a:pt x="228" y="583"/>
                  </a:cubicBezTo>
                  <a:close/>
                  <a:moveTo>
                    <a:pt x="262" y="586"/>
                  </a:moveTo>
                  <a:lnTo>
                    <a:pt x="262" y="586"/>
                  </a:lnTo>
                  <a:cubicBezTo>
                    <a:pt x="262" y="586"/>
                    <a:pt x="262" y="586"/>
                    <a:pt x="262" y="586"/>
                  </a:cubicBezTo>
                  <a:lnTo>
                    <a:pt x="262" y="586"/>
                  </a:lnTo>
                  <a:cubicBezTo>
                    <a:pt x="261" y="585"/>
                    <a:pt x="260" y="585"/>
                    <a:pt x="260" y="584"/>
                  </a:cubicBezTo>
                  <a:lnTo>
                    <a:pt x="259" y="583"/>
                  </a:lnTo>
                  <a:cubicBezTo>
                    <a:pt x="259" y="582"/>
                    <a:pt x="259" y="580"/>
                    <a:pt x="259" y="579"/>
                  </a:cubicBezTo>
                  <a:cubicBezTo>
                    <a:pt x="260" y="581"/>
                    <a:pt x="261" y="583"/>
                    <a:pt x="262" y="586"/>
                  </a:cubicBezTo>
                  <a:close/>
                </a:path>
              </a:pathLst>
            </a:custGeom>
            <a:noFill/>
            <a:ln w="6350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ru-RU" sz="1400">
                <a:solidFill>
                  <a:prstClr val="black"/>
                </a:solidFill>
              </a:endParaRPr>
            </a:p>
          </p:txBody>
        </p:sp>
      </p:grpSp>
      <p:sp>
        <p:nvSpPr>
          <p:cNvPr id="395" name="Прямоугольник 394"/>
          <p:cNvSpPr/>
          <p:nvPr/>
        </p:nvSpPr>
        <p:spPr>
          <a:xfrm rot="5400000">
            <a:off x="3638016" y="1419675"/>
            <a:ext cx="9397" cy="7272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49478" tIns="24740" rIns="49478" bIns="24740" numCol="1" anchor="t" anchorCtr="0" compatLnSpc="1">
            <a:prstTxWarp prst="textNoShape">
              <a:avLst/>
            </a:prstTxWarp>
          </a:bodyPr>
          <a:lstStyle/>
          <a:p>
            <a:pPr defTabSz="685783"/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397" name="Прямоугольник 396"/>
          <p:cNvSpPr/>
          <p:nvPr/>
        </p:nvSpPr>
        <p:spPr>
          <a:xfrm>
            <a:off x="3202525" y="3055662"/>
            <a:ext cx="1553548" cy="13657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indent="80998" defTabSz="685783">
              <a:lnSpc>
                <a:spcPts val="525"/>
              </a:lnSpc>
            </a:pPr>
            <a:r>
              <a:rPr lang="ru-RU" b="1" u="sng" spc="75" dirty="0">
                <a:solidFill>
                  <a:srgbClr val="7DA9DF"/>
                </a:solidFill>
                <a:latin typeface="Arial Narrow" pitchFamily="34" charset="0"/>
                <a:sym typeface="Trebuchet MS"/>
              </a:rPr>
              <a:t>Функционал: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314559" y="4912669"/>
            <a:ext cx="1845695" cy="242372"/>
          </a:xfrm>
          <a:prstGeom prst="rect">
            <a:avLst/>
          </a:prstGeom>
        </p:spPr>
        <p:txBody>
          <a:bodyPr wrap="none" lIns="68577" tIns="34289" rIns="68577" bIns="34289">
            <a:spAutoFit/>
          </a:bodyPr>
          <a:lstStyle/>
          <a:p>
            <a:pPr defTabSz="685783"/>
            <a:r>
              <a:rPr lang="ru-RU" sz="1100" dirty="0">
                <a:solidFill>
                  <a:srgbClr val="407778"/>
                </a:solidFill>
                <a:latin typeface="Arial Narrow" pitchFamily="34" charset="0"/>
              </a:rPr>
              <a:t>г. Москва, 21 ноября 2017 года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4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55" y="796822"/>
            <a:ext cx="8229600" cy="857250"/>
          </a:xfrm>
        </p:spPr>
        <p:txBody>
          <a:bodyPr>
            <a:noAutofit/>
          </a:bodyPr>
          <a:lstStyle/>
          <a:p>
            <a:r>
              <a:rPr lang="ru-RU" sz="1400" b="1" dirty="0"/>
              <a:t>Новые требования законодательства о государственном контроле (надзоре), вступивших в силу в 2017 году (изменения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762" y="1594047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1. Размещение на сайтах органов государственного контроля </a:t>
            </a:r>
            <a:r>
              <a:rPr lang="ru-RU" sz="1400" b="1" dirty="0"/>
              <a:t>перечней </a:t>
            </a:r>
            <a:r>
              <a:rPr lang="ru-RU" sz="1400" dirty="0"/>
              <a:t>нормативных правовых актов, проверяемых в ходе мероприятий по контролю.</a:t>
            </a:r>
          </a:p>
          <a:p>
            <a:r>
              <a:rPr lang="ru-RU" sz="1400" dirty="0"/>
              <a:t>2. Ведение работы по п</a:t>
            </a:r>
            <a:r>
              <a:rPr lang="ru-RU" sz="1400" b="1" dirty="0"/>
              <a:t>рофилактике</a:t>
            </a:r>
            <a:r>
              <a:rPr lang="ru-RU" sz="1400" dirty="0"/>
              <a:t> соблюдения обязательных требований:</a:t>
            </a:r>
          </a:p>
          <a:p>
            <a:pPr marL="0" indent="0">
              <a:buNone/>
            </a:pPr>
            <a:r>
              <a:rPr lang="ru-RU" sz="1400" dirty="0"/>
              <a:t>- консультации с подконтрольными объектами (семинары, вебинары, конференции);</a:t>
            </a:r>
          </a:p>
          <a:p>
            <a:pPr marL="0" indent="0">
              <a:buNone/>
            </a:pPr>
            <a:r>
              <a:rPr lang="ru-RU" sz="1400" dirty="0"/>
              <a:t>- разъяснительная работа в средствах массовой информации;</a:t>
            </a:r>
          </a:p>
          <a:p>
            <a:pPr marL="0" indent="0">
              <a:buNone/>
            </a:pPr>
            <a:r>
              <a:rPr lang="ru-RU" sz="1400" dirty="0"/>
              <a:t>- направление рекомендаций о проведении необходимых мероприятий, направленных на обеспечение обязательных требований.</a:t>
            </a:r>
          </a:p>
          <a:p>
            <a:r>
              <a:rPr lang="ru-RU" sz="1400" dirty="0"/>
              <a:t>3. Направление </a:t>
            </a:r>
            <a:r>
              <a:rPr lang="ru-RU" sz="1400" b="1" dirty="0"/>
              <a:t>предостережений </a:t>
            </a:r>
            <a:r>
              <a:rPr lang="ru-RU" sz="1400" dirty="0"/>
              <a:t>о недопустимости нарушения закона</a:t>
            </a:r>
          </a:p>
          <a:p>
            <a:r>
              <a:rPr lang="ru-RU" sz="1400" dirty="0"/>
              <a:t>Условия: </a:t>
            </a:r>
          </a:p>
          <a:p>
            <a:pPr marL="0" indent="0">
              <a:buNone/>
            </a:pPr>
            <a:r>
              <a:rPr lang="ru-RU" sz="1400" dirty="0"/>
              <a:t>- наличие у органа государственного надзора сведения о признаках нарушений обязательных требований;</a:t>
            </a:r>
          </a:p>
          <a:p>
            <a:pPr marL="0" indent="0">
              <a:buNone/>
            </a:pPr>
            <a:r>
              <a:rPr lang="ru-RU" sz="1400" dirty="0"/>
              <a:t>- отсутствие данных о причинении либо об угрозе причинения вреда  жизни, здоровью граждан, окружающей среде, безопасности государства;</a:t>
            </a:r>
          </a:p>
          <a:p>
            <a:pPr marL="0" indent="0">
              <a:buNone/>
            </a:pPr>
            <a:r>
              <a:rPr lang="ru-RU" sz="1400" dirty="0"/>
              <a:t>- юридическое лицо, индивидуальный предприниматель ранее не привлекались за нарушение соответствующих требований.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01743-BAAB-4A6B-BE91-D0EB08562DC8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5" name="Группа 3"/>
          <p:cNvGrpSpPr/>
          <p:nvPr/>
        </p:nvGrpSpPr>
        <p:grpSpPr>
          <a:xfrm>
            <a:off x="491908" y="1"/>
            <a:ext cx="8652092" cy="598647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10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2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3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4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8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7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5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8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2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4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8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0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1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2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3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4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5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6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7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3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6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7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8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9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3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4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5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6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7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8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13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482"/>
            <a:ext cx="447459" cy="3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38087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3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5" name="Диаграмма 4"/>
          <p:cNvGraphicFramePr/>
          <p:nvPr>
            <p:extLst/>
          </p:nvPr>
        </p:nvGraphicFramePr>
        <p:xfrm>
          <a:off x="3734468" y="808734"/>
          <a:ext cx="5180935" cy="401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8" name="Диаграмма 117"/>
          <p:cNvGraphicFramePr/>
          <p:nvPr>
            <p:extLst/>
          </p:nvPr>
        </p:nvGraphicFramePr>
        <p:xfrm>
          <a:off x="214562" y="885712"/>
          <a:ext cx="4283968" cy="39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Группа 33"/>
          <p:cNvGrpSpPr/>
          <p:nvPr/>
        </p:nvGrpSpPr>
        <p:grpSpPr>
          <a:xfrm>
            <a:off x="4059194" y="1596460"/>
            <a:ext cx="5084807" cy="3414506"/>
            <a:chOff x="4075150" y="1539629"/>
            <a:chExt cx="5005480" cy="28631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016757" y="1603172"/>
              <a:ext cx="2063873" cy="438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проверка исполнения предписания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328365" y="3964058"/>
              <a:ext cx="2688392" cy="438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обращения граждан, юридических лиц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75150" y="1539629"/>
              <a:ext cx="2422265" cy="438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заявление соискателя лицензии или лицензиата</a:t>
              </a: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5532244" y="1945176"/>
              <a:ext cx="211247" cy="1997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7312599" y="2041907"/>
              <a:ext cx="312758" cy="300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5595197" y="3794468"/>
              <a:ext cx="185113" cy="198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99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экологический надзор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4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21803" y="89954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32519"/>
              </p:ext>
            </p:extLst>
          </p:nvPr>
        </p:nvGraphicFramePr>
        <p:xfrm>
          <a:off x="460727" y="1184956"/>
          <a:ext cx="8273551" cy="3661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3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88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 изм.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2015 г.</a:t>
                      </a:r>
                      <a:r>
                        <a:rPr lang="ru-RU" sz="1400" baseline="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2016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г. </a:t>
                      </a: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Выявлено нарушений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шт.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Привлечено к административной ответственности лиц, в </a:t>
                      </a:r>
                      <a:r>
                        <a:rPr lang="ru-RU" sz="1400" dirty="0" err="1">
                          <a:effectLst/>
                        </a:rPr>
                        <a:t>т.ч</a:t>
                      </a:r>
                      <a:r>
                        <a:rPr lang="ru-RU" sz="1400" dirty="0">
                          <a:effectLst/>
                        </a:rPr>
                        <a:t>.: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495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312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юридических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162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должностных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357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185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9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физических 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лиц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Наложено штрафов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6,7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8,9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12,9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Взыскано штрафов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6,7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8,4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8,8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Предъявлено ущербов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1,4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</a:p>
                  </a:txBody>
                  <a:tcPr marL="68576" marR="68576" marT="0" marB="0">
                    <a:solidFill>
                      <a:srgbClr val="55D7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Взыскано ущербов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0,2</a:t>
                      </a: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algn="ctr" defTabSz="914354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0,8</a:t>
                      </a: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2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атмосферного воздуха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4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5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188441" y="937461"/>
            <a:ext cx="4931687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выбросов в атмосферный воздух</a:t>
            </a:r>
          </a:p>
        </p:txBody>
      </p:sp>
      <p:graphicFrame>
        <p:nvGraphicFramePr>
          <p:cNvPr id="116" name="Диаграмма 115"/>
          <p:cNvGraphicFramePr/>
          <p:nvPr>
            <p:extLst/>
          </p:nvPr>
        </p:nvGraphicFramePr>
        <p:xfrm>
          <a:off x="304732" y="1438656"/>
          <a:ext cx="8490526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19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атмосферного воздуха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10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11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247319" y="803720"/>
            <a:ext cx="8704444" cy="357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природоохранных мероприятий на объектах федерального надзора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7" y="1901632"/>
            <a:ext cx="3510900" cy="234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5626" y="4386469"/>
            <a:ext cx="3014287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Рукавный фильтр </a:t>
            </a:r>
            <a:r>
              <a:rPr lang="ru-RU" dirty="0"/>
              <a:t>РИФ-2500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077" y="1243068"/>
            <a:ext cx="3091872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Новомосковскогнеупор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62" y="1590717"/>
            <a:ext cx="3202870" cy="2137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85" y="1490512"/>
            <a:ext cx="1857872" cy="2784331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5731647" y="1162845"/>
            <a:ext cx="2088136" cy="36933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Тулачермет</a:t>
            </a:r>
            <a:r>
              <a:rPr lang="ru-RU" dirty="0"/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79763" y="4305610"/>
            <a:ext cx="4572000" cy="646331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Рукавные фильтры на узле роторного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вагоноопрокидывателя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4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30876" y="-4009"/>
            <a:ext cx="5405756" cy="23660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b="1" dirty="0">
                <a:solidFill>
                  <a:srgbClr val="3A86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Надзор в области охраны атмосферного воздуха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4982707"/>
            <a:ext cx="9144000" cy="0"/>
          </a:xfrm>
          <a:prstGeom prst="line">
            <a:avLst/>
          </a:prstGeom>
          <a:ln>
            <a:solidFill>
              <a:srgbClr val="3A86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454"/>
            <a:ext cx="447459" cy="47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255"/>
          <p:cNvGrpSpPr/>
          <p:nvPr/>
        </p:nvGrpSpPr>
        <p:grpSpPr>
          <a:xfrm>
            <a:off x="430876" y="10538"/>
            <a:ext cx="8652092" cy="798196"/>
            <a:chOff x="-90971" y="634450"/>
            <a:chExt cx="9329645" cy="1041950"/>
          </a:xfrm>
        </p:grpSpPr>
        <p:grpSp>
          <p:nvGrpSpPr>
            <p:cNvPr id="6" name="Группа 119"/>
            <p:cNvGrpSpPr/>
            <p:nvPr/>
          </p:nvGrpSpPr>
          <p:grpSpPr>
            <a:xfrm>
              <a:off x="-90971" y="1457718"/>
              <a:ext cx="9329645" cy="218682"/>
              <a:chOff x="1628463" y="4199350"/>
              <a:chExt cx="5756886" cy="134938"/>
            </a:xfrm>
            <a:solidFill>
              <a:srgbClr val="386074"/>
            </a:solidFill>
          </p:grpSpPr>
          <p:sp>
            <p:nvSpPr>
              <p:cNvPr id="125" name="Freeform 114"/>
              <p:cNvSpPr>
                <a:spLocks/>
              </p:cNvSpPr>
              <p:nvPr/>
            </p:nvSpPr>
            <p:spPr bwMode="auto">
              <a:xfrm>
                <a:off x="3541017" y="4199350"/>
                <a:ext cx="1890713" cy="134938"/>
              </a:xfrm>
              <a:custGeom>
                <a:avLst/>
                <a:gdLst>
                  <a:gd name="T0" fmla="*/ 5074 w 5251"/>
                  <a:gd name="T1" fmla="*/ 30 h 376"/>
                  <a:gd name="T2" fmla="*/ 4900 w 5251"/>
                  <a:gd name="T3" fmla="*/ 118 h 376"/>
                  <a:gd name="T4" fmla="*/ 4814 w 5251"/>
                  <a:gd name="T5" fmla="*/ 121 h 376"/>
                  <a:gd name="T6" fmla="*/ 4686 w 5251"/>
                  <a:gd name="T7" fmla="*/ 121 h 376"/>
                  <a:gd name="T8" fmla="*/ 4537 w 5251"/>
                  <a:gd name="T9" fmla="*/ 193 h 376"/>
                  <a:gd name="T10" fmla="*/ 4429 w 5251"/>
                  <a:gd name="T11" fmla="*/ 229 h 376"/>
                  <a:gd name="T12" fmla="*/ 4319 w 5251"/>
                  <a:gd name="T13" fmla="*/ 230 h 376"/>
                  <a:gd name="T14" fmla="*/ 4198 w 5251"/>
                  <a:gd name="T15" fmla="*/ 235 h 376"/>
                  <a:gd name="T16" fmla="*/ 4048 w 5251"/>
                  <a:gd name="T17" fmla="*/ 317 h 376"/>
                  <a:gd name="T18" fmla="*/ 3929 w 5251"/>
                  <a:gd name="T19" fmla="*/ 350 h 376"/>
                  <a:gd name="T20" fmla="*/ 2625 w 5251"/>
                  <a:gd name="T21" fmla="*/ 351 h 376"/>
                  <a:gd name="T22" fmla="*/ 1321 w 5251"/>
                  <a:gd name="T23" fmla="*/ 350 h 376"/>
                  <a:gd name="T24" fmla="*/ 1202 w 5251"/>
                  <a:gd name="T25" fmla="*/ 317 h 376"/>
                  <a:gd name="T26" fmla="*/ 1053 w 5251"/>
                  <a:gd name="T27" fmla="*/ 235 h 376"/>
                  <a:gd name="T28" fmla="*/ 932 w 5251"/>
                  <a:gd name="T29" fmla="*/ 230 h 376"/>
                  <a:gd name="T30" fmla="*/ 821 w 5251"/>
                  <a:gd name="T31" fmla="*/ 229 h 376"/>
                  <a:gd name="T32" fmla="*/ 714 w 5251"/>
                  <a:gd name="T33" fmla="*/ 193 h 376"/>
                  <a:gd name="T34" fmla="*/ 565 w 5251"/>
                  <a:gd name="T35" fmla="*/ 121 h 376"/>
                  <a:gd name="T36" fmla="*/ 437 w 5251"/>
                  <a:gd name="T37" fmla="*/ 121 h 376"/>
                  <a:gd name="T38" fmla="*/ 351 w 5251"/>
                  <a:gd name="T39" fmla="*/ 118 h 376"/>
                  <a:gd name="T40" fmla="*/ 177 w 5251"/>
                  <a:gd name="T41" fmla="*/ 30 h 376"/>
                  <a:gd name="T42" fmla="*/ 0 w 5251"/>
                  <a:gd name="T43" fmla="*/ 0 h 376"/>
                  <a:gd name="T44" fmla="*/ 80 w 5251"/>
                  <a:gd name="T45" fmla="*/ 28 h 376"/>
                  <a:gd name="T46" fmla="*/ 287 w 5251"/>
                  <a:gd name="T47" fmla="*/ 131 h 376"/>
                  <a:gd name="T48" fmla="*/ 405 w 5251"/>
                  <a:gd name="T49" fmla="*/ 146 h 376"/>
                  <a:gd name="T50" fmla="*/ 523 w 5251"/>
                  <a:gd name="T51" fmla="*/ 146 h 376"/>
                  <a:gd name="T52" fmla="*/ 647 w 5251"/>
                  <a:gd name="T53" fmla="*/ 171 h 376"/>
                  <a:gd name="T54" fmla="*/ 705 w 5251"/>
                  <a:gd name="T55" fmla="*/ 218 h 376"/>
                  <a:gd name="T56" fmla="*/ 830 w 5251"/>
                  <a:gd name="T57" fmla="*/ 255 h 376"/>
                  <a:gd name="T58" fmla="*/ 969 w 5251"/>
                  <a:gd name="T59" fmla="*/ 256 h 376"/>
                  <a:gd name="T60" fmla="*/ 1142 w 5251"/>
                  <a:gd name="T61" fmla="*/ 304 h 376"/>
                  <a:gd name="T62" fmla="*/ 1245 w 5251"/>
                  <a:gd name="T63" fmla="*/ 364 h 376"/>
                  <a:gd name="T64" fmla="*/ 1370 w 5251"/>
                  <a:gd name="T65" fmla="*/ 376 h 376"/>
                  <a:gd name="T66" fmla="*/ 2625 w 5251"/>
                  <a:gd name="T67" fmla="*/ 376 h 376"/>
                  <a:gd name="T68" fmla="*/ 2711 w 5251"/>
                  <a:gd name="T69" fmla="*/ 376 h 376"/>
                  <a:gd name="T70" fmla="*/ 3931 w 5251"/>
                  <a:gd name="T71" fmla="*/ 375 h 376"/>
                  <a:gd name="T72" fmla="*/ 4062 w 5251"/>
                  <a:gd name="T73" fmla="*/ 339 h 376"/>
                  <a:gd name="T74" fmla="*/ 4202 w 5251"/>
                  <a:gd name="T75" fmla="*/ 260 h 376"/>
                  <a:gd name="T76" fmla="*/ 4319 w 5251"/>
                  <a:gd name="T77" fmla="*/ 256 h 376"/>
                  <a:gd name="T78" fmla="*/ 4431 w 5251"/>
                  <a:gd name="T79" fmla="*/ 254 h 376"/>
                  <a:gd name="T80" fmla="*/ 4548 w 5251"/>
                  <a:gd name="T81" fmla="*/ 218 h 376"/>
                  <a:gd name="T82" fmla="*/ 4666 w 5251"/>
                  <a:gd name="T83" fmla="*/ 149 h 376"/>
                  <a:gd name="T84" fmla="*/ 4803 w 5251"/>
                  <a:gd name="T85" fmla="*/ 146 h 376"/>
                  <a:gd name="T86" fmla="*/ 4880 w 5251"/>
                  <a:gd name="T87" fmla="*/ 145 h 376"/>
                  <a:gd name="T88" fmla="*/ 5030 w 5251"/>
                  <a:gd name="T89" fmla="*/ 91 h 376"/>
                  <a:gd name="T90" fmla="*/ 5220 w 5251"/>
                  <a:gd name="T91" fmla="*/ 25 h 376"/>
                  <a:gd name="T92" fmla="*/ 5220 w 5251"/>
                  <a:gd name="T9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51" h="376">
                    <a:moveTo>
                      <a:pt x="5220" y="0"/>
                    </a:moveTo>
                    <a:cubicBezTo>
                      <a:pt x="5201" y="0"/>
                      <a:pt x="5184" y="1"/>
                      <a:pt x="5167" y="3"/>
                    </a:cubicBezTo>
                    <a:cubicBezTo>
                      <a:pt x="5131" y="7"/>
                      <a:pt x="5101" y="16"/>
                      <a:pt x="5074" y="30"/>
                    </a:cubicBezTo>
                    <a:cubicBezTo>
                      <a:pt x="5052" y="42"/>
                      <a:pt x="5032" y="57"/>
                      <a:pt x="5014" y="71"/>
                    </a:cubicBezTo>
                    <a:cubicBezTo>
                      <a:pt x="4998" y="84"/>
                      <a:pt x="4978" y="99"/>
                      <a:pt x="4955" y="107"/>
                    </a:cubicBezTo>
                    <a:cubicBezTo>
                      <a:pt x="4938" y="113"/>
                      <a:pt x="4920" y="116"/>
                      <a:pt x="4900" y="118"/>
                    </a:cubicBezTo>
                    <a:cubicBezTo>
                      <a:pt x="4893" y="119"/>
                      <a:pt x="4885" y="120"/>
                      <a:pt x="4878" y="120"/>
                    </a:cubicBezTo>
                    <a:cubicBezTo>
                      <a:pt x="4867" y="121"/>
                      <a:pt x="4856" y="121"/>
                      <a:pt x="4845" y="121"/>
                    </a:cubicBezTo>
                    <a:lnTo>
                      <a:pt x="4814" y="121"/>
                    </a:lnTo>
                    <a:lnTo>
                      <a:pt x="4803" y="121"/>
                    </a:lnTo>
                    <a:lnTo>
                      <a:pt x="4727" y="121"/>
                    </a:lnTo>
                    <a:cubicBezTo>
                      <a:pt x="4713" y="121"/>
                      <a:pt x="4701" y="121"/>
                      <a:pt x="4686" y="121"/>
                    </a:cubicBezTo>
                    <a:cubicBezTo>
                      <a:pt x="4678" y="122"/>
                      <a:pt x="4669" y="123"/>
                      <a:pt x="4661" y="124"/>
                    </a:cubicBezTo>
                    <a:cubicBezTo>
                      <a:pt x="4632" y="131"/>
                      <a:pt x="4610" y="139"/>
                      <a:pt x="4591" y="149"/>
                    </a:cubicBezTo>
                    <a:cubicBezTo>
                      <a:pt x="4571" y="161"/>
                      <a:pt x="4552" y="176"/>
                      <a:pt x="4537" y="193"/>
                    </a:cubicBezTo>
                    <a:lnTo>
                      <a:pt x="4533" y="196"/>
                    </a:lnTo>
                    <a:cubicBezTo>
                      <a:pt x="4511" y="213"/>
                      <a:pt x="4481" y="224"/>
                      <a:pt x="4447" y="227"/>
                    </a:cubicBezTo>
                    <a:cubicBezTo>
                      <a:pt x="4441" y="228"/>
                      <a:pt x="4435" y="229"/>
                      <a:pt x="4429" y="229"/>
                    </a:cubicBezTo>
                    <a:cubicBezTo>
                      <a:pt x="4426" y="229"/>
                      <a:pt x="4422" y="229"/>
                      <a:pt x="4419" y="230"/>
                    </a:cubicBezTo>
                    <a:cubicBezTo>
                      <a:pt x="4402" y="230"/>
                      <a:pt x="4385" y="230"/>
                      <a:pt x="4369" y="230"/>
                    </a:cubicBezTo>
                    <a:lnTo>
                      <a:pt x="4319" y="230"/>
                    </a:lnTo>
                    <a:lnTo>
                      <a:pt x="4282" y="230"/>
                    </a:lnTo>
                    <a:cubicBezTo>
                      <a:pt x="4262" y="230"/>
                      <a:pt x="4242" y="230"/>
                      <a:pt x="4222" y="232"/>
                    </a:cubicBezTo>
                    <a:lnTo>
                      <a:pt x="4198" y="235"/>
                    </a:lnTo>
                    <a:cubicBezTo>
                      <a:pt x="4161" y="242"/>
                      <a:pt x="4125" y="259"/>
                      <a:pt x="4093" y="284"/>
                    </a:cubicBezTo>
                    <a:lnTo>
                      <a:pt x="4084" y="291"/>
                    </a:lnTo>
                    <a:cubicBezTo>
                      <a:pt x="4073" y="300"/>
                      <a:pt x="4061" y="309"/>
                      <a:pt x="4048" y="317"/>
                    </a:cubicBezTo>
                    <a:cubicBezTo>
                      <a:pt x="4033" y="328"/>
                      <a:pt x="4014" y="335"/>
                      <a:pt x="3998" y="340"/>
                    </a:cubicBezTo>
                    <a:cubicBezTo>
                      <a:pt x="3980" y="345"/>
                      <a:pt x="3959" y="348"/>
                      <a:pt x="3934" y="349"/>
                    </a:cubicBezTo>
                    <a:lnTo>
                      <a:pt x="3929" y="350"/>
                    </a:lnTo>
                    <a:cubicBezTo>
                      <a:pt x="3913" y="350"/>
                      <a:pt x="3897" y="351"/>
                      <a:pt x="3880" y="351"/>
                    </a:cubicBezTo>
                    <a:lnTo>
                      <a:pt x="2711" y="351"/>
                    </a:lnTo>
                    <a:lnTo>
                      <a:pt x="2625" y="351"/>
                    </a:lnTo>
                    <a:lnTo>
                      <a:pt x="2540" y="351"/>
                    </a:lnTo>
                    <a:lnTo>
                      <a:pt x="1370" y="351"/>
                    </a:lnTo>
                    <a:cubicBezTo>
                      <a:pt x="1354" y="351"/>
                      <a:pt x="1337" y="350"/>
                      <a:pt x="1321" y="350"/>
                    </a:cubicBezTo>
                    <a:lnTo>
                      <a:pt x="1317" y="349"/>
                    </a:lnTo>
                    <a:cubicBezTo>
                      <a:pt x="1291" y="348"/>
                      <a:pt x="1271" y="345"/>
                      <a:pt x="1253" y="340"/>
                    </a:cubicBezTo>
                    <a:cubicBezTo>
                      <a:pt x="1237" y="335"/>
                      <a:pt x="1218" y="328"/>
                      <a:pt x="1202" y="317"/>
                    </a:cubicBezTo>
                    <a:cubicBezTo>
                      <a:pt x="1189" y="309"/>
                      <a:pt x="1178" y="300"/>
                      <a:pt x="1167" y="291"/>
                    </a:cubicBezTo>
                    <a:lnTo>
                      <a:pt x="1157" y="284"/>
                    </a:lnTo>
                    <a:cubicBezTo>
                      <a:pt x="1125" y="259"/>
                      <a:pt x="1090" y="242"/>
                      <a:pt x="1053" y="235"/>
                    </a:cubicBezTo>
                    <a:lnTo>
                      <a:pt x="1029" y="232"/>
                    </a:lnTo>
                    <a:cubicBezTo>
                      <a:pt x="1008" y="230"/>
                      <a:pt x="988" y="230"/>
                      <a:pt x="969" y="230"/>
                    </a:cubicBezTo>
                    <a:lnTo>
                      <a:pt x="932" y="230"/>
                    </a:lnTo>
                    <a:lnTo>
                      <a:pt x="882" y="230"/>
                    </a:lnTo>
                    <a:cubicBezTo>
                      <a:pt x="865" y="230"/>
                      <a:pt x="848" y="230"/>
                      <a:pt x="831" y="230"/>
                    </a:cubicBezTo>
                    <a:cubicBezTo>
                      <a:pt x="828" y="229"/>
                      <a:pt x="825" y="229"/>
                      <a:pt x="821" y="229"/>
                    </a:cubicBezTo>
                    <a:cubicBezTo>
                      <a:pt x="815" y="229"/>
                      <a:pt x="810" y="228"/>
                      <a:pt x="804" y="227"/>
                    </a:cubicBezTo>
                    <a:cubicBezTo>
                      <a:pt x="770" y="224"/>
                      <a:pt x="740" y="213"/>
                      <a:pt x="717" y="196"/>
                    </a:cubicBezTo>
                    <a:lnTo>
                      <a:pt x="714" y="193"/>
                    </a:lnTo>
                    <a:cubicBezTo>
                      <a:pt x="698" y="176"/>
                      <a:pt x="680" y="161"/>
                      <a:pt x="659" y="149"/>
                    </a:cubicBezTo>
                    <a:cubicBezTo>
                      <a:pt x="641" y="139"/>
                      <a:pt x="619" y="131"/>
                      <a:pt x="590" y="124"/>
                    </a:cubicBezTo>
                    <a:cubicBezTo>
                      <a:pt x="581" y="123"/>
                      <a:pt x="573" y="122"/>
                      <a:pt x="565" y="121"/>
                    </a:cubicBezTo>
                    <a:cubicBezTo>
                      <a:pt x="550" y="121"/>
                      <a:pt x="537" y="121"/>
                      <a:pt x="524" y="121"/>
                    </a:cubicBezTo>
                    <a:lnTo>
                      <a:pt x="447" y="121"/>
                    </a:lnTo>
                    <a:lnTo>
                      <a:pt x="437" y="121"/>
                    </a:lnTo>
                    <a:lnTo>
                      <a:pt x="405" y="121"/>
                    </a:lnTo>
                    <a:cubicBezTo>
                      <a:pt x="394" y="121"/>
                      <a:pt x="383" y="121"/>
                      <a:pt x="372" y="120"/>
                    </a:cubicBezTo>
                    <a:cubicBezTo>
                      <a:pt x="365" y="120"/>
                      <a:pt x="358" y="119"/>
                      <a:pt x="351" y="118"/>
                    </a:cubicBezTo>
                    <a:cubicBezTo>
                      <a:pt x="331" y="116"/>
                      <a:pt x="312" y="113"/>
                      <a:pt x="296" y="107"/>
                    </a:cubicBezTo>
                    <a:cubicBezTo>
                      <a:pt x="273" y="99"/>
                      <a:pt x="253" y="84"/>
                      <a:pt x="236" y="71"/>
                    </a:cubicBezTo>
                    <a:cubicBezTo>
                      <a:pt x="218" y="57"/>
                      <a:pt x="199" y="42"/>
                      <a:pt x="177" y="30"/>
                    </a:cubicBezTo>
                    <a:cubicBezTo>
                      <a:pt x="150" y="16"/>
                      <a:pt x="119" y="7"/>
                      <a:pt x="83" y="3"/>
                    </a:cubicBezTo>
                    <a:cubicBezTo>
                      <a:pt x="67" y="1"/>
                      <a:pt x="50" y="0"/>
                      <a:pt x="30" y="0"/>
                    </a:cubicBezTo>
                    <a:lnTo>
                      <a:pt x="0" y="0"/>
                    </a:lnTo>
                    <a:lnTo>
                      <a:pt x="0" y="25"/>
                    </a:lnTo>
                    <a:lnTo>
                      <a:pt x="30" y="25"/>
                    </a:lnTo>
                    <a:cubicBezTo>
                      <a:pt x="49" y="25"/>
                      <a:pt x="65" y="26"/>
                      <a:pt x="80" y="28"/>
                    </a:cubicBezTo>
                    <a:cubicBezTo>
                      <a:pt x="113" y="32"/>
                      <a:pt x="141" y="40"/>
                      <a:pt x="165" y="52"/>
                    </a:cubicBezTo>
                    <a:cubicBezTo>
                      <a:pt x="185" y="63"/>
                      <a:pt x="203" y="77"/>
                      <a:pt x="220" y="91"/>
                    </a:cubicBezTo>
                    <a:cubicBezTo>
                      <a:pt x="239" y="105"/>
                      <a:pt x="261" y="121"/>
                      <a:pt x="287" y="131"/>
                    </a:cubicBezTo>
                    <a:cubicBezTo>
                      <a:pt x="306" y="137"/>
                      <a:pt x="327" y="141"/>
                      <a:pt x="348" y="143"/>
                    </a:cubicBezTo>
                    <a:cubicBezTo>
                      <a:pt x="356" y="144"/>
                      <a:pt x="363" y="145"/>
                      <a:pt x="371" y="145"/>
                    </a:cubicBezTo>
                    <a:cubicBezTo>
                      <a:pt x="382" y="146"/>
                      <a:pt x="394" y="146"/>
                      <a:pt x="405" y="146"/>
                    </a:cubicBezTo>
                    <a:lnTo>
                      <a:pt x="437" y="146"/>
                    </a:lnTo>
                    <a:lnTo>
                      <a:pt x="447" y="146"/>
                    </a:lnTo>
                    <a:lnTo>
                      <a:pt x="523" y="146"/>
                    </a:lnTo>
                    <a:cubicBezTo>
                      <a:pt x="537" y="146"/>
                      <a:pt x="549" y="146"/>
                      <a:pt x="561" y="146"/>
                    </a:cubicBezTo>
                    <a:cubicBezTo>
                      <a:pt x="570" y="147"/>
                      <a:pt x="577" y="148"/>
                      <a:pt x="585" y="149"/>
                    </a:cubicBezTo>
                    <a:cubicBezTo>
                      <a:pt x="611" y="155"/>
                      <a:pt x="631" y="162"/>
                      <a:pt x="647" y="171"/>
                    </a:cubicBezTo>
                    <a:cubicBezTo>
                      <a:pt x="666" y="182"/>
                      <a:pt x="682" y="196"/>
                      <a:pt x="696" y="211"/>
                    </a:cubicBezTo>
                    <a:lnTo>
                      <a:pt x="702" y="218"/>
                    </a:lnTo>
                    <a:lnTo>
                      <a:pt x="705" y="218"/>
                    </a:lnTo>
                    <a:cubicBezTo>
                      <a:pt x="731" y="237"/>
                      <a:pt x="764" y="249"/>
                      <a:pt x="800" y="252"/>
                    </a:cubicBezTo>
                    <a:cubicBezTo>
                      <a:pt x="806" y="253"/>
                      <a:pt x="813" y="254"/>
                      <a:pt x="820" y="254"/>
                    </a:cubicBezTo>
                    <a:cubicBezTo>
                      <a:pt x="823" y="254"/>
                      <a:pt x="826" y="255"/>
                      <a:pt x="830" y="255"/>
                    </a:cubicBezTo>
                    <a:cubicBezTo>
                      <a:pt x="848" y="256"/>
                      <a:pt x="865" y="256"/>
                      <a:pt x="882" y="256"/>
                    </a:cubicBezTo>
                    <a:lnTo>
                      <a:pt x="932" y="256"/>
                    </a:lnTo>
                    <a:lnTo>
                      <a:pt x="969" y="256"/>
                    </a:lnTo>
                    <a:cubicBezTo>
                      <a:pt x="989" y="256"/>
                      <a:pt x="1007" y="256"/>
                      <a:pt x="1026" y="257"/>
                    </a:cubicBezTo>
                    <a:lnTo>
                      <a:pt x="1049" y="260"/>
                    </a:lnTo>
                    <a:cubicBezTo>
                      <a:pt x="1081" y="266"/>
                      <a:pt x="1113" y="281"/>
                      <a:pt x="1142" y="304"/>
                    </a:cubicBezTo>
                    <a:lnTo>
                      <a:pt x="1151" y="311"/>
                    </a:lnTo>
                    <a:cubicBezTo>
                      <a:pt x="1163" y="320"/>
                      <a:pt x="1175" y="330"/>
                      <a:pt x="1188" y="339"/>
                    </a:cubicBezTo>
                    <a:cubicBezTo>
                      <a:pt x="1206" y="351"/>
                      <a:pt x="1227" y="358"/>
                      <a:pt x="1245" y="364"/>
                    </a:cubicBezTo>
                    <a:cubicBezTo>
                      <a:pt x="1266" y="370"/>
                      <a:pt x="1288" y="373"/>
                      <a:pt x="1315" y="374"/>
                    </a:cubicBezTo>
                    <a:lnTo>
                      <a:pt x="1320" y="375"/>
                    </a:lnTo>
                    <a:cubicBezTo>
                      <a:pt x="1336" y="376"/>
                      <a:pt x="1353" y="376"/>
                      <a:pt x="1370" y="376"/>
                    </a:cubicBezTo>
                    <a:lnTo>
                      <a:pt x="1380" y="376"/>
                    </a:lnTo>
                    <a:lnTo>
                      <a:pt x="2540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625" y="376"/>
                    </a:lnTo>
                    <a:lnTo>
                      <a:pt x="2711" y="376"/>
                    </a:lnTo>
                    <a:lnTo>
                      <a:pt x="3871" y="376"/>
                    </a:lnTo>
                    <a:lnTo>
                      <a:pt x="3880" y="376"/>
                    </a:lnTo>
                    <a:cubicBezTo>
                      <a:pt x="3897" y="376"/>
                      <a:pt x="3914" y="376"/>
                      <a:pt x="3931" y="375"/>
                    </a:cubicBezTo>
                    <a:lnTo>
                      <a:pt x="3936" y="374"/>
                    </a:lnTo>
                    <a:cubicBezTo>
                      <a:pt x="3963" y="373"/>
                      <a:pt x="3985" y="370"/>
                      <a:pt x="4005" y="364"/>
                    </a:cubicBezTo>
                    <a:cubicBezTo>
                      <a:pt x="4023" y="358"/>
                      <a:pt x="4044" y="351"/>
                      <a:pt x="4062" y="339"/>
                    </a:cubicBezTo>
                    <a:cubicBezTo>
                      <a:pt x="4076" y="330"/>
                      <a:pt x="4088" y="320"/>
                      <a:pt x="4099" y="311"/>
                    </a:cubicBezTo>
                    <a:lnTo>
                      <a:pt x="4109" y="304"/>
                    </a:lnTo>
                    <a:cubicBezTo>
                      <a:pt x="4138" y="281"/>
                      <a:pt x="4169" y="266"/>
                      <a:pt x="4202" y="260"/>
                    </a:cubicBezTo>
                    <a:lnTo>
                      <a:pt x="4225" y="257"/>
                    </a:lnTo>
                    <a:cubicBezTo>
                      <a:pt x="4243" y="256"/>
                      <a:pt x="4262" y="256"/>
                      <a:pt x="4282" y="256"/>
                    </a:cubicBezTo>
                    <a:lnTo>
                      <a:pt x="4319" y="256"/>
                    </a:lnTo>
                    <a:lnTo>
                      <a:pt x="4369" y="256"/>
                    </a:lnTo>
                    <a:cubicBezTo>
                      <a:pt x="4386" y="256"/>
                      <a:pt x="4403" y="256"/>
                      <a:pt x="4421" y="255"/>
                    </a:cubicBezTo>
                    <a:cubicBezTo>
                      <a:pt x="4424" y="255"/>
                      <a:pt x="4428" y="254"/>
                      <a:pt x="4431" y="254"/>
                    </a:cubicBezTo>
                    <a:cubicBezTo>
                      <a:pt x="4438" y="254"/>
                      <a:pt x="4444" y="253"/>
                      <a:pt x="4450" y="252"/>
                    </a:cubicBezTo>
                    <a:cubicBezTo>
                      <a:pt x="4486" y="249"/>
                      <a:pt x="4519" y="237"/>
                      <a:pt x="4545" y="218"/>
                    </a:cubicBezTo>
                    <a:lnTo>
                      <a:pt x="4548" y="218"/>
                    </a:lnTo>
                    <a:lnTo>
                      <a:pt x="4555" y="211"/>
                    </a:lnTo>
                    <a:cubicBezTo>
                      <a:pt x="4568" y="196"/>
                      <a:pt x="4585" y="182"/>
                      <a:pt x="4604" y="171"/>
                    </a:cubicBezTo>
                    <a:cubicBezTo>
                      <a:pt x="4620" y="162"/>
                      <a:pt x="4640" y="155"/>
                      <a:pt x="4666" y="149"/>
                    </a:cubicBezTo>
                    <a:cubicBezTo>
                      <a:pt x="4673" y="148"/>
                      <a:pt x="4681" y="147"/>
                      <a:pt x="4689" y="146"/>
                    </a:cubicBezTo>
                    <a:cubicBezTo>
                      <a:pt x="4701" y="146"/>
                      <a:pt x="4714" y="146"/>
                      <a:pt x="4728" y="146"/>
                    </a:cubicBezTo>
                    <a:lnTo>
                      <a:pt x="4803" y="146"/>
                    </a:lnTo>
                    <a:lnTo>
                      <a:pt x="4814" y="146"/>
                    </a:lnTo>
                    <a:lnTo>
                      <a:pt x="4845" y="146"/>
                    </a:lnTo>
                    <a:cubicBezTo>
                      <a:pt x="4857" y="146"/>
                      <a:pt x="4868" y="146"/>
                      <a:pt x="4880" y="145"/>
                    </a:cubicBezTo>
                    <a:cubicBezTo>
                      <a:pt x="4887" y="145"/>
                      <a:pt x="4895" y="144"/>
                      <a:pt x="4902" y="143"/>
                    </a:cubicBezTo>
                    <a:cubicBezTo>
                      <a:pt x="4924" y="141"/>
                      <a:pt x="4945" y="137"/>
                      <a:pt x="4963" y="131"/>
                    </a:cubicBezTo>
                    <a:cubicBezTo>
                      <a:pt x="4990" y="121"/>
                      <a:pt x="5012" y="105"/>
                      <a:pt x="5030" y="91"/>
                    </a:cubicBezTo>
                    <a:cubicBezTo>
                      <a:pt x="5047" y="77"/>
                      <a:pt x="5065" y="63"/>
                      <a:pt x="5086" y="52"/>
                    </a:cubicBezTo>
                    <a:cubicBezTo>
                      <a:pt x="5110" y="40"/>
                      <a:pt x="5138" y="32"/>
                      <a:pt x="5170" y="28"/>
                    </a:cubicBezTo>
                    <a:cubicBezTo>
                      <a:pt x="5185" y="26"/>
                      <a:pt x="5202" y="25"/>
                      <a:pt x="5220" y="25"/>
                    </a:cubicBezTo>
                    <a:lnTo>
                      <a:pt x="5251" y="25"/>
                    </a:lnTo>
                    <a:lnTo>
                      <a:pt x="5251" y="0"/>
                    </a:lnTo>
                    <a:lnTo>
                      <a:pt x="52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Rectangle 115"/>
              <p:cNvSpPr>
                <a:spLocks noChangeArrowheads="1"/>
              </p:cNvSpPr>
              <p:nvPr/>
            </p:nvSpPr>
            <p:spPr bwMode="auto">
              <a:xfrm>
                <a:off x="5414980" y="4199350"/>
                <a:ext cx="1970369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Rectangle 116"/>
              <p:cNvSpPr>
                <a:spLocks noChangeArrowheads="1"/>
              </p:cNvSpPr>
              <p:nvPr/>
            </p:nvSpPr>
            <p:spPr bwMode="auto">
              <a:xfrm>
                <a:off x="1628463" y="4199350"/>
                <a:ext cx="1925074" cy="793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253"/>
            <p:cNvGrpSpPr/>
            <p:nvPr/>
          </p:nvGrpSpPr>
          <p:grpSpPr>
            <a:xfrm>
              <a:off x="-88308" y="634450"/>
              <a:ext cx="9322658" cy="966727"/>
              <a:chOff x="-88308" y="634450"/>
              <a:chExt cx="9322658" cy="966727"/>
            </a:xfrm>
          </p:grpSpPr>
          <p:sp>
            <p:nvSpPr>
              <p:cNvPr id="128" name="Freeform 117"/>
              <p:cNvSpPr>
                <a:spLocks/>
              </p:cNvSpPr>
              <p:nvPr/>
            </p:nvSpPr>
            <p:spPr bwMode="auto">
              <a:xfrm>
                <a:off x="6290638" y="634450"/>
                <a:ext cx="586579" cy="282999"/>
              </a:xfrm>
              <a:custGeom>
                <a:avLst/>
                <a:gdLst>
                  <a:gd name="T0" fmla="*/ 43 w 1004"/>
                  <a:gd name="T1" fmla="*/ 68 h 485"/>
                  <a:gd name="T2" fmla="*/ 115 w 1004"/>
                  <a:gd name="T3" fmla="*/ 102 h 485"/>
                  <a:gd name="T4" fmla="*/ 197 w 1004"/>
                  <a:gd name="T5" fmla="*/ 137 h 485"/>
                  <a:gd name="T6" fmla="*/ 261 w 1004"/>
                  <a:gd name="T7" fmla="*/ 166 h 485"/>
                  <a:gd name="T8" fmla="*/ 323 w 1004"/>
                  <a:gd name="T9" fmla="*/ 193 h 485"/>
                  <a:gd name="T10" fmla="*/ 389 w 1004"/>
                  <a:gd name="T11" fmla="*/ 223 h 485"/>
                  <a:gd name="T12" fmla="*/ 397 w 1004"/>
                  <a:gd name="T13" fmla="*/ 234 h 485"/>
                  <a:gd name="T14" fmla="*/ 354 w 1004"/>
                  <a:gd name="T15" fmla="*/ 251 h 485"/>
                  <a:gd name="T16" fmla="*/ 342 w 1004"/>
                  <a:gd name="T17" fmla="*/ 260 h 485"/>
                  <a:gd name="T18" fmla="*/ 323 w 1004"/>
                  <a:gd name="T19" fmla="*/ 295 h 485"/>
                  <a:gd name="T20" fmla="*/ 309 w 1004"/>
                  <a:gd name="T21" fmla="*/ 302 h 485"/>
                  <a:gd name="T22" fmla="*/ 302 w 1004"/>
                  <a:gd name="T23" fmla="*/ 304 h 485"/>
                  <a:gd name="T24" fmla="*/ 313 w 1004"/>
                  <a:gd name="T25" fmla="*/ 311 h 485"/>
                  <a:gd name="T26" fmla="*/ 310 w 1004"/>
                  <a:gd name="T27" fmla="*/ 375 h 485"/>
                  <a:gd name="T28" fmla="*/ 298 w 1004"/>
                  <a:gd name="T29" fmla="*/ 400 h 485"/>
                  <a:gd name="T30" fmla="*/ 327 w 1004"/>
                  <a:gd name="T31" fmla="*/ 391 h 485"/>
                  <a:gd name="T32" fmla="*/ 311 w 1004"/>
                  <a:gd name="T33" fmla="*/ 412 h 485"/>
                  <a:gd name="T34" fmla="*/ 302 w 1004"/>
                  <a:gd name="T35" fmla="*/ 436 h 485"/>
                  <a:gd name="T36" fmla="*/ 330 w 1004"/>
                  <a:gd name="T37" fmla="*/ 456 h 485"/>
                  <a:gd name="T38" fmla="*/ 351 w 1004"/>
                  <a:gd name="T39" fmla="*/ 431 h 485"/>
                  <a:gd name="T40" fmla="*/ 377 w 1004"/>
                  <a:gd name="T41" fmla="*/ 442 h 485"/>
                  <a:gd name="T42" fmla="*/ 395 w 1004"/>
                  <a:gd name="T43" fmla="*/ 456 h 485"/>
                  <a:gd name="T44" fmla="*/ 414 w 1004"/>
                  <a:gd name="T45" fmla="*/ 460 h 485"/>
                  <a:gd name="T46" fmla="*/ 417 w 1004"/>
                  <a:gd name="T47" fmla="*/ 433 h 485"/>
                  <a:gd name="T48" fmla="*/ 419 w 1004"/>
                  <a:gd name="T49" fmla="*/ 458 h 485"/>
                  <a:gd name="T50" fmla="*/ 451 w 1004"/>
                  <a:gd name="T51" fmla="*/ 464 h 485"/>
                  <a:gd name="T52" fmla="*/ 434 w 1004"/>
                  <a:gd name="T53" fmla="*/ 423 h 485"/>
                  <a:gd name="T54" fmla="*/ 451 w 1004"/>
                  <a:gd name="T55" fmla="*/ 401 h 485"/>
                  <a:gd name="T56" fmla="*/ 470 w 1004"/>
                  <a:gd name="T57" fmla="*/ 430 h 485"/>
                  <a:gd name="T58" fmla="*/ 501 w 1004"/>
                  <a:gd name="T59" fmla="*/ 396 h 485"/>
                  <a:gd name="T60" fmla="*/ 514 w 1004"/>
                  <a:gd name="T61" fmla="*/ 354 h 485"/>
                  <a:gd name="T62" fmla="*/ 523 w 1004"/>
                  <a:gd name="T63" fmla="*/ 318 h 485"/>
                  <a:gd name="T64" fmla="*/ 548 w 1004"/>
                  <a:gd name="T65" fmla="*/ 320 h 485"/>
                  <a:gd name="T66" fmla="*/ 563 w 1004"/>
                  <a:gd name="T67" fmla="*/ 309 h 485"/>
                  <a:gd name="T68" fmla="*/ 599 w 1004"/>
                  <a:gd name="T69" fmla="*/ 317 h 485"/>
                  <a:gd name="T70" fmla="*/ 637 w 1004"/>
                  <a:gd name="T71" fmla="*/ 335 h 485"/>
                  <a:gd name="T72" fmla="*/ 687 w 1004"/>
                  <a:gd name="T73" fmla="*/ 356 h 485"/>
                  <a:gd name="T74" fmla="*/ 769 w 1004"/>
                  <a:gd name="T75" fmla="*/ 393 h 485"/>
                  <a:gd name="T76" fmla="*/ 809 w 1004"/>
                  <a:gd name="T77" fmla="*/ 411 h 485"/>
                  <a:gd name="T78" fmla="*/ 888 w 1004"/>
                  <a:gd name="T79" fmla="*/ 446 h 485"/>
                  <a:gd name="T80" fmla="*/ 972 w 1004"/>
                  <a:gd name="T81" fmla="*/ 485 h 485"/>
                  <a:gd name="T82" fmla="*/ 989 w 1004"/>
                  <a:gd name="T83" fmla="*/ 408 h 485"/>
                  <a:gd name="T84" fmla="*/ 1004 w 1004"/>
                  <a:gd name="T85" fmla="*/ 356 h 485"/>
                  <a:gd name="T86" fmla="*/ 941 w 1004"/>
                  <a:gd name="T87" fmla="*/ 333 h 485"/>
                  <a:gd name="T88" fmla="*/ 850 w 1004"/>
                  <a:gd name="T89" fmla="*/ 292 h 485"/>
                  <a:gd name="T90" fmla="*/ 722 w 1004"/>
                  <a:gd name="T91" fmla="*/ 242 h 485"/>
                  <a:gd name="T92" fmla="*/ 691 w 1004"/>
                  <a:gd name="T93" fmla="*/ 229 h 485"/>
                  <a:gd name="T94" fmla="*/ 575 w 1004"/>
                  <a:gd name="T95" fmla="*/ 178 h 485"/>
                  <a:gd name="T96" fmla="*/ 545 w 1004"/>
                  <a:gd name="T97" fmla="*/ 200 h 485"/>
                  <a:gd name="T98" fmla="*/ 527 w 1004"/>
                  <a:gd name="T99" fmla="*/ 188 h 485"/>
                  <a:gd name="T100" fmla="*/ 541 w 1004"/>
                  <a:gd name="T101" fmla="*/ 184 h 485"/>
                  <a:gd name="T102" fmla="*/ 525 w 1004"/>
                  <a:gd name="T103" fmla="*/ 169 h 485"/>
                  <a:gd name="T104" fmla="*/ 515 w 1004"/>
                  <a:gd name="T105" fmla="*/ 159 h 485"/>
                  <a:gd name="T106" fmla="*/ 507 w 1004"/>
                  <a:gd name="T107" fmla="*/ 174 h 485"/>
                  <a:gd name="T108" fmla="*/ 487 w 1004"/>
                  <a:gd name="T109" fmla="*/ 158 h 485"/>
                  <a:gd name="T110" fmla="*/ 469 w 1004"/>
                  <a:gd name="T111" fmla="*/ 136 h 485"/>
                  <a:gd name="T112" fmla="*/ 360 w 1004"/>
                  <a:gd name="T113" fmla="*/ 88 h 485"/>
                  <a:gd name="T114" fmla="*/ 303 w 1004"/>
                  <a:gd name="T115" fmla="*/ 67 h 485"/>
                  <a:gd name="T116" fmla="*/ 245 w 1004"/>
                  <a:gd name="T117" fmla="*/ 40 h 485"/>
                  <a:gd name="T118" fmla="*/ 145 w 1004"/>
                  <a:gd name="T119" fmla="*/ 1 h 485"/>
                  <a:gd name="T120" fmla="*/ 94 w 1004"/>
                  <a:gd name="T121" fmla="*/ 16 h 485"/>
                  <a:gd name="T122" fmla="*/ 10 w 1004"/>
                  <a:gd name="T123" fmla="*/ 45 h 485"/>
                  <a:gd name="T124" fmla="*/ 0 w 1004"/>
                  <a:gd name="T125" fmla="*/ 48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4" h="485">
                    <a:moveTo>
                      <a:pt x="5" y="52"/>
                    </a:moveTo>
                    <a:cubicBezTo>
                      <a:pt x="8" y="54"/>
                      <a:pt x="12" y="54"/>
                      <a:pt x="15" y="56"/>
                    </a:cubicBezTo>
                    <a:cubicBezTo>
                      <a:pt x="24" y="60"/>
                      <a:pt x="34" y="64"/>
                      <a:pt x="43" y="68"/>
                    </a:cubicBezTo>
                    <a:cubicBezTo>
                      <a:pt x="56" y="74"/>
                      <a:pt x="68" y="79"/>
                      <a:pt x="80" y="85"/>
                    </a:cubicBezTo>
                    <a:cubicBezTo>
                      <a:pt x="88" y="88"/>
                      <a:pt x="96" y="92"/>
                      <a:pt x="104" y="96"/>
                    </a:cubicBezTo>
                    <a:cubicBezTo>
                      <a:pt x="108" y="97"/>
                      <a:pt x="111" y="100"/>
                      <a:pt x="115" y="102"/>
                    </a:cubicBezTo>
                    <a:cubicBezTo>
                      <a:pt x="120" y="104"/>
                      <a:pt x="126" y="105"/>
                      <a:pt x="131" y="108"/>
                    </a:cubicBezTo>
                    <a:cubicBezTo>
                      <a:pt x="139" y="111"/>
                      <a:pt x="147" y="114"/>
                      <a:pt x="155" y="118"/>
                    </a:cubicBezTo>
                    <a:cubicBezTo>
                      <a:pt x="169" y="124"/>
                      <a:pt x="183" y="130"/>
                      <a:pt x="197" y="137"/>
                    </a:cubicBezTo>
                    <a:cubicBezTo>
                      <a:pt x="207" y="141"/>
                      <a:pt x="218" y="146"/>
                      <a:pt x="228" y="151"/>
                    </a:cubicBezTo>
                    <a:cubicBezTo>
                      <a:pt x="231" y="152"/>
                      <a:pt x="234" y="155"/>
                      <a:pt x="237" y="156"/>
                    </a:cubicBezTo>
                    <a:cubicBezTo>
                      <a:pt x="245" y="159"/>
                      <a:pt x="253" y="162"/>
                      <a:pt x="261" y="166"/>
                    </a:cubicBezTo>
                    <a:cubicBezTo>
                      <a:pt x="271" y="170"/>
                      <a:pt x="282" y="175"/>
                      <a:pt x="293" y="180"/>
                    </a:cubicBezTo>
                    <a:cubicBezTo>
                      <a:pt x="298" y="182"/>
                      <a:pt x="302" y="185"/>
                      <a:pt x="307" y="187"/>
                    </a:cubicBezTo>
                    <a:cubicBezTo>
                      <a:pt x="312" y="189"/>
                      <a:pt x="318" y="191"/>
                      <a:pt x="323" y="193"/>
                    </a:cubicBezTo>
                    <a:cubicBezTo>
                      <a:pt x="333" y="197"/>
                      <a:pt x="342" y="202"/>
                      <a:pt x="352" y="206"/>
                    </a:cubicBezTo>
                    <a:cubicBezTo>
                      <a:pt x="355" y="207"/>
                      <a:pt x="358" y="209"/>
                      <a:pt x="361" y="210"/>
                    </a:cubicBezTo>
                    <a:lnTo>
                      <a:pt x="389" y="223"/>
                    </a:lnTo>
                    <a:lnTo>
                      <a:pt x="391" y="225"/>
                    </a:lnTo>
                    <a:cubicBezTo>
                      <a:pt x="393" y="228"/>
                      <a:pt x="395" y="231"/>
                      <a:pt x="398" y="233"/>
                    </a:cubicBezTo>
                    <a:cubicBezTo>
                      <a:pt x="398" y="234"/>
                      <a:pt x="398" y="234"/>
                      <a:pt x="397" y="234"/>
                    </a:cubicBezTo>
                    <a:cubicBezTo>
                      <a:pt x="397" y="234"/>
                      <a:pt x="369" y="241"/>
                      <a:pt x="369" y="242"/>
                    </a:cubicBezTo>
                    <a:cubicBezTo>
                      <a:pt x="366" y="243"/>
                      <a:pt x="364" y="245"/>
                      <a:pt x="361" y="246"/>
                    </a:cubicBezTo>
                    <a:cubicBezTo>
                      <a:pt x="359" y="248"/>
                      <a:pt x="357" y="250"/>
                      <a:pt x="354" y="251"/>
                    </a:cubicBezTo>
                    <a:cubicBezTo>
                      <a:pt x="354" y="251"/>
                      <a:pt x="354" y="252"/>
                      <a:pt x="354" y="252"/>
                    </a:cubicBezTo>
                    <a:cubicBezTo>
                      <a:pt x="349" y="255"/>
                      <a:pt x="346" y="258"/>
                      <a:pt x="346" y="258"/>
                    </a:cubicBezTo>
                    <a:cubicBezTo>
                      <a:pt x="344" y="259"/>
                      <a:pt x="343" y="260"/>
                      <a:pt x="342" y="260"/>
                    </a:cubicBezTo>
                    <a:cubicBezTo>
                      <a:pt x="338" y="261"/>
                      <a:pt x="336" y="264"/>
                      <a:pt x="336" y="269"/>
                    </a:cubicBezTo>
                    <a:cubicBezTo>
                      <a:pt x="335" y="273"/>
                      <a:pt x="334" y="278"/>
                      <a:pt x="334" y="283"/>
                    </a:cubicBezTo>
                    <a:cubicBezTo>
                      <a:pt x="333" y="290"/>
                      <a:pt x="330" y="294"/>
                      <a:pt x="323" y="295"/>
                    </a:cubicBezTo>
                    <a:cubicBezTo>
                      <a:pt x="322" y="296"/>
                      <a:pt x="320" y="297"/>
                      <a:pt x="318" y="298"/>
                    </a:cubicBezTo>
                    <a:cubicBezTo>
                      <a:pt x="317" y="298"/>
                      <a:pt x="316" y="298"/>
                      <a:pt x="315" y="298"/>
                    </a:cubicBezTo>
                    <a:cubicBezTo>
                      <a:pt x="310" y="296"/>
                      <a:pt x="308" y="297"/>
                      <a:pt x="309" y="302"/>
                    </a:cubicBezTo>
                    <a:cubicBezTo>
                      <a:pt x="309" y="303"/>
                      <a:pt x="309" y="303"/>
                      <a:pt x="309" y="304"/>
                    </a:cubicBezTo>
                    <a:cubicBezTo>
                      <a:pt x="308" y="304"/>
                      <a:pt x="308" y="304"/>
                      <a:pt x="307" y="304"/>
                    </a:cubicBezTo>
                    <a:cubicBezTo>
                      <a:pt x="305" y="302"/>
                      <a:pt x="303" y="302"/>
                      <a:pt x="302" y="304"/>
                    </a:cubicBezTo>
                    <a:cubicBezTo>
                      <a:pt x="300" y="306"/>
                      <a:pt x="302" y="307"/>
                      <a:pt x="303" y="309"/>
                    </a:cubicBezTo>
                    <a:cubicBezTo>
                      <a:pt x="305" y="311"/>
                      <a:pt x="307" y="314"/>
                      <a:pt x="311" y="312"/>
                    </a:cubicBezTo>
                    <a:cubicBezTo>
                      <a:pt x="311" y="311"/>
                      <a:pt x="312" y="311"/>
                      <a:pt x="313" y="311"/>
                    </a:cubicBezTo>
                    <a:cubicBezTo>
                      <a:pt x="308" y="322"/>
                      <a:pt x="307" y="333"/>
                      <a:pt x="308" y="344"/>
                    </a:cubicBezTo>
                    <a:cubicBezTo>
                      <a:pt x="309" y="355"/>
                      <a:pt x="312" y="366"/>
                      <a:pt x="317" y="376"/>
                    </a:cubicBezTo>
                    <a:cubicBezTo>
                      <a:pt x="315" y="376"/>
                      <a:pt x="311" y="376"/>
                      <a:pt x="310" y="375"/>
                    </a:cubicBezTo>
                    <a:cubicBezTo>
                      <a:pt x="307" y="370"/>
                      <a:pt x="302" y="368"/>
                      <a:pt x="298" y="367"/>
                    </a:cubicBezTo>
                    <a:cubicBezTo>
                      <a:pt x="290" y="366"/>
                      <a:pt x="286" y="367"/>
                      <a:pt x="284" y="373"/>
                    </a:cubicBezTo>
                    <a:cubicBezTo>
                      <a:pt x="280" y="385"/>
                      <a:pt x="286" y="397"/>
                      <a:pt x="298" y="400"/>
                    </a:cubicBezTo>
                    <a:cubicBezTo>
                      <a:pt x="308" y="402"/>
                      <a:pt x="315" y="400"/>
                      <a:pt x="315" y="387"/>
                    </a:cubicBezTo>
                    <a:cubicBezTo>
                      <a:pt x="315" y="386"/>
                      <a:pt x="315" y="385"/>
                      <a:pt x="316" y="385"/>
                    </a:cubicBezTo>
                    <a:cubicBezTo>
                      <a:pt x="322" y="383"/>
                      <a:pt x="325" y="385"/>
                      <a:pt x="327" y="391"/>
                    </a:cubicBezTo>
                    <a:cubicBezTo>
                      <a:pt x="326" y="392"/>
                      <a:pt x="325" y="394"/>
                      <a:pt x="324" y="395"/>
                    </a:cubicBezTo>
                    <a:cubicBezTo>
                      <a:pt x="323" y="396"/>
                      <a:pt x="322" y="397"/>
                      <a:pt x="320" y="398"/>
                    </a:cubicBezTo>
                    <a:cubicBezTo>
                      <a:pt x="312" y="399"/>
                      <a:pt x="309" y="404"/>
                      <a:pt x="311" y="412"/>
                    </a:cubicBezTo>
                    <a:cubicBezTo>
                      <a:pt x="311" y="414"/>
                      <a:pt x="312" y="417"/>
                      <a:pt x="311" y="419"/>
                    </a:cubicBezTo>
                    <a:cubicBezTo>
                      <a:pt x="308" y="424"/>
                      <a:pt x="305" y="429"/>
                      <a:pt x="302" y="433"/>
                    </a:cubicBezTo>
                    <a:cubicBezTo>
                      <a:pt x="301" y="434"/>
                      <a:pt x="301" y="436"/>
                      <a:pt x="302" y="436"/>
                    </a:cubicBezTo>
                    <a:cubicBezTo>
                      <a:pt x="304" y="440"/>
                      <a:pt x="306" y="443"/>
                      <a:pt x="311" y="444"/>
                    </a:cubicBezTo>
                    <a:cubicBezTo>
                      <a:pt x="314" y="444"/>
                      <a:pt x="316" y="446"/>
                      <a:pt x="317" y="447"/>
                    </a:cubicBezTo>
                    <a:cubicBezTo>
                      <a:pt x="322" y="450"/>
                      <a:pt x="326" y="453"/>
                      <a:pt x="330" y="456"/>
                    </a:cubicBezTo>
                    <a:cubicBezTo>
                      <a:pt x="333" y="459"/>
                      <a:pt x="336" y="458"/>
                      <a:pt x="338" y="455"/>
                    </a:cubicBezTo>
                    <a:cubicBezTo>
                      <a:pt x="339" y="452"/>
                      <a:pt x="340" y="448"/>
                      <a:pt x="342" y="445"/>
                    </a:cubicBezTo>
                    <a:cubicBezTo>
                      <a:pt x="345" y="440"/>
                      <a:pt x="348" y="436"/>
                      <a:pt x="351" y="431"/>
                    </a:cubicBezTo>
                    <a:cubicBezTo>
                      <a:pt x="352" y="433"/>
                      <a:pt x="353" y="435"/>
                      <a:pt x="354" y="436"/>
                    </a:cubicBezTo>
                    <a:cubicBezTo>
                      <a:pt x="359" y="440"/>
                      <a:pt x="364" y="442"/>
                      <a:pt x="370" y="441"/>
                    </a:cubicBezTo>
                    <a:cubicBezTo>
                      <a:pt x="372" y="441"/>
                      <a:pt x="375" y="441"/>
                      <a:pt x="377" y="442"/>
                    </a:cubicBezTo>
                    <a:cubicBezTo>
                      <a:pt x="382" y="444"/>
                      <a:pt x="386" y="446"/>
                      <a:pt x="391" y="448"/>
                    </a:cubicBezTo>
                    <a:cubicBezTo>
                      <a:pt x="392" y="449"/>
                      <a:pt x="393" y="450"/>
                      <a:pt x="394" y="451"/>
                    </a:cubicBezTo>
                    <a:cubicBezTo>
                      <a:pt x="395" y="452"/>
                      <a:pt x="395" y="454"/>
                      <a:pt x="395" y="456"/>
                    </a:cubicBezTo>
                    <a:cubicBezTo>
                      <a:pt x="396" y="462"/>
                      <a:pt x="400" y="465"/>
                      <a:pt x="407" y="463"/>
                    </a:cubicBezTo>
                    <a:cubicBezTo>
                      <a:pt x="409" y="463"/>
                      <a:pt x="410" y="462"/>
                      <a:pt x="412" y="461"/>
                    </a:cubicBezTo>
                    <a:cubicBezTo>
                      <a:pt x="413" y="460"/>
                      <a:pt x="413" y="460"/>
                      <a:pt x="414" y="460"/>
                    </a:cubicBezTo>
                    <a:cubicBezTo>
                      <a:pt x="419" y="455"/>
                      <a:pt x="421" y="446"/>
                      <a:pt x="416" y="444"/>
                    </a:cubicBezTo>
                    <a:cubicBezTo>
                      <a:pt x="412" y="440"/>
                      <a:pt x="413" y="438"/>
                      <a:pt x="416" y="435"/>
                    </a:cubicBezTo>
                    <a:cubicBezTo>
                      <a:pt x="416" y="435"/>
                      <a:pt x="416" y="434"/>
                      <a:pt x="417" y="433"/>
                    </a:cubicBezTo>
                    <a:cubicBezTo>
                      <a:pt x="418" y="433"/>
                      <a:pt x="419" y="432"/>
                      <a:pt x="420" y="433"/>
                    </a:cubicBezTo>
                    <a:cubicBezTo>
                      <a:pt x="422" y="435"/>
                      <a:pt x="424" y="437"/>
                      <a:pt x="423" y="440"/>
                    </a:cubicBezTo>
                    <a:cubicBezTo>
                      <a:pt x="422" y="446"/>
                      <a:pt x="420" y="452"/>
                      <a:pt x="419" y="458"/>
                    </a:cubicBezTo>
                    <a:cubicBezTo>
                      <a:pt x="419" y="464"/>
                      <a:pt x="427" y="472"/>
                      <a:pt x="435" y="473"/>
                    </a:cubicBezTo>
                    <a:cubicBezTo>
                      <a:pt x="440" y="473"/>
                      <a:pt x="443" y="472"/>
                      <a:pt x="448" y="470"/>
                    </a:cubicBezTo>
                    <a:cubicBezTo>
                      <a:pt x="449" y="470"/>
                      <a:pt x="451" y="465"/>
                      <a:pt x="451" y="464"/>
                    </a:cubicBezTo>
                    <a:cubicBezTo>
                      <a:pt x="455" y="455"/>
                      <a:pt x="450" y="444"/>
                      <a:pt x="441" y="442"/>
                    </a:cubicBezTo>
                    <a:cubicBezTo>
                      <a:pt x="433" y="439"/>
                      <a:pt x="431" y="435"/>
                      <a:pt x="433" y="428"/>
                    </a:cubicBezTo>
                    <a:cubicBezTo>
                      <a:pt x="433" y="426"/>
                      <a:pt x="433" y="425"/>
                      <a:pt x="434" y="423"/>
                    </a:cubicBezTo>
                    <a:cubicBezTo>
                      <a:pt x="435" y="419"/>
                      <a:pt x="436" y="416"/>
                      <a:pt x="440" y="414"/>
                    </a:cubicBezTo>
                    <a:cubicBezTo>
                      <a:pt x="441" y="414"/>
                      <a:pt x="442" y="413"/>
                      <a:pt x="443" y="412"/>
                    </a:cubicBezTo>
                    <a:cubicBezTo>
                      <a:pt x="446" y="408"/>
                      <a:pt x="448" y="405"/>
                      <a:pt x="451" y="401"/>
                    </a:cubicBezTo>
                    <a:cubicBezTo>
                      <a:pt x="452" y="402"/>
                      <a:pt x="452" y="402"/>
                      <a:pt x="452" y="403"/>
                    </a:cubicBezTo>
                    <a:cubicBezTo>
                      <a:pt x="454" y="412"/>
                      <a:pt x="459" y="421"/>
                      <a:pt x="464" y="429"/>
                    </a:cubicBezTo>
                    <a:cubicBezTo>
                      <a:pt x="466" y="432"/>
                      <a:pt x="468" y="433"/>
                      <a:pt x="470" y="430"/>
                    </a:cubicBezTo>
                    <a:cubicBezTo>
                      <a:pt x="474" y="426"/>
                      <a:pt x="477" y="422"/>
                      <a:pt x="481" y="418"/>
                    </a:cubicBezTo>
                    <a:lnTo>
                      <a:pt x="481" y="418"/>
                    </a:lnTo>
                    <a:cubicBezTo>
                      <a:pt x="485" y="414"/>
                      <a:pt x="501" y="396"/>
                      <a:pt x="501" y="396"/>
                    </a:cubicBezTo>
                    <a:cubicBezTo>
                      <a:pt x="500" y="396"/>
                      <a:pt x="516" y="379"/>
                      <a:pt x="521" y="374"/>
                    </a:cubicBezTo>
                    <a:cubicBezTo>
                      <a:pt x="524" y="371"/>
                      <a:pt x="524" y="369"/>
                      <a:pt x="522" y="367"/>
                    </a:cubicBezTo>
                    <a:cubicBezTo>
                      <a:pt x="519" y="363"/>
                      <a:pt x="516" y="359"/>
                      <a:pt x="514" y="354"/>
                    </a:cubicBezTo>
                    <a:cubicBezTo>
                      <a:pt x="511" y="347"/>
                      <a:pt x="509" y="340"/>
                      <a:pt x="508" y="332"/>
                    </a:cubicBezTo>
                    <a:cubicBezTo>
                      <a:pt x="508" y="329"/>
                      <a:pt x="509" y="327"/>
                      <a:pt x="512" y="327"/>
                    </a:cubicBezTo>
                    <a:cubicBezTo>
                      <a:pt x="517" y="325"/>
                      <a:pt x="521" y="322"/>
                      <a:pt x="523" y="318"/>
                    </a:cubicBezTo>
                    <a:cubicBezTo>
                      <a:pt x="524" y="316"/>
                      <a:pt x="526" y="315"/>
                      <a:pt x="527" y="315"/>
                    </a:cubicBezTo>
                    <a:cubicBezTo>
                      <a:pt x="532" y="317"/>
                      <a:pt x="537" y="319"/>
                      <a:pt x="543" y="320"/>
                    </a:cubicBezTo>
                    <a:cubicBezTo>
                      <a:pt x="544" y="321"/>
                      <a:pt x="546" y="320"/>
                      <a:pt x="548" y="320"/>
                    </a:cubicBezTo>
                    <a:cubicBezTo>
                      <a:pt x="549" y="319"/>
                      <a:pt x="551" y="317"/>
                      <a:pt x="552" y="316"/>
                    </a:cubicBezTo>
                    <a:cubicBezTo>
                      <a:pt x="553" y="314"/>
                      <a:pt x="555" y="313"/>
                      <a:pt x="558" y="313"/>
                    </a:cubicBezTo>
                    <a:cubicBezTo>
                      <a:pt x="561" y="314"/>
                      <a:pt x="562" y="312"/>
                      <a:pt x="563" y="309"/>
                    </a:cubicBezTo>
                    <a:cubicBezTo>
                      <a:pt x="563" y="308"/>
                      <a:pt x="563" y="306"/>
                      <a:pt x="563" y="305"/>
                    </a:cubicBezTo>
                    <a:cubicBezTo>
                      <a:pt x="564" y="302"/>
                      <a:pt x="565" y="301"/>
                      <a:pt x="568" y="303"/>
                    </a:cubicBezTo>
                    <a:cubicBezTo>
                      <a:pt x="578" y="307"/>
                      <a:pt x="589" y="312"/>
                      <a:pt x="599" y="317"/>
                    </a:cubicBezTo>
                    <a:cubicBezTo>
                      <a:pt x="608" y="321"/>
                      <a:pt x="618" y="323"/>
                      <a:pt x="625" y="330"/>
                    </a:cubicBezTo>
                    <a:cubicBezTo>
                      <a:pt x="625" y="330"/>
                      <a:pt x="626" y="331"/>
                      <a:pt x="626" y="331"/>
                    </a:cubicBezTo>
                    <a:cubicBezTo>
                      <a:pt x="630" y="332"/>
                      <a:pt x="633" y="334"/>
                      <a:pt x="637" y="335"/>
                    </a:cubicBezTo>
                    <a:cubicBezTo>
                      <a:pt x="640" y="336"/>
                      <a:pt x="644" y="337"/>
                      <a:pt x="647" y="338"/>
                    </a:cubicBezTo>
                    <a:cubicBezTo>
                      <a:pt x="652" y="340"/>
                      <a:pt x="657" y="343"/>
                      <a:pt x="663" y="345"/>
                    </a:cubicBezTo>
                    <a:cubicBezTo>
                      <a:pt x="671" y="349"/>
                      <a:pt x="679" y="352"/>
                      <a:pt x="687" y="356"/>
                    </a:cubicBezTo>
                    <a:cubicBezTo>
                      <a:pt x="695" y="360"/>
                      <a:pt x="703" y="364"/>
                      <a:pt x="711" y="367"/>
                    </a:cubicBezTo>
                    <a:cubicBezTo>
                      <a:pt x="718" y="371"/>
                      <a:pt x="725" y="373"/>
                      <a:pt x="732" y="376"/>
                    </a:cubicBezTo>
                    <a:cubicBezTo>
                      <a:pt x="745" y="381"/>
                      <a:pt x="757" y="387"/>
                      <a:pt x="769" y="393"/>
                    </a:cubicBezTo>
                    <a:cubicBezTo>
                      <a:pt x="774" y="395"/>
                      <a:pt x="780" y="396"/>
                      <a:pt x="783" y="399"/>
                    </a:cubicBezTo>
                    <a:cubicBezTo>
                      <a:pt x="787" y="403"/>
                      <a:pt x="791" y="404"/>
                      <a:pt x="796" y="406"/>
                    </a:cubicBezTo>
                    <a:cubicBezTo>
                      <a:pt x="800" y="408"/>
                      <a:pt x="805" y="409"/>
                      <a:pt x="809" y="411"/>
                    </a:cubicBezTo>
                    <a:cubicBezTo>
                      <a:pt x="817" y="414"/>
                      <a:pt x="825" y="418"/>
                      <a:pt x="833" y="421"/>
                    </a:cubicBezTo>
                    <a:cubicBezTo>
                      <a:pt x="843" y="425"/>
                      <a:pt x="852" y="430"/>
                      <a:pt x="862" y="434"/>
                    </a:cubicBezTo>
                    <a:cubicBezTo>
                      <a:pt x="871" y="438"/>
                      <a:pt x="879" y="442"/>
                      <a:pt x="888" y="446"/>
                    </a:cubicBezTo>
                    <a:cubicBezTo>
                      <a:pt x="900" y="451"/>
                      <a:pt x="911" y="456"/>
                      <a:pt x="923" y="461"/>
                    </a:cubicBezTo>
                    <a:cubicBezTo>
                      <a:pt x="938" y="469"/>
                      <a:pt x="955" y="473"/>
                      <a:pt x="969" y="485"/>
                    </a:cubicBezTo>
                    <a:cubicBezTo>
                      <a:pt x="970" y="485"/>
                      <a:pt x="971" y="485"/>
                      <a:pt x="972" y="485"/>
                    </a:cubicBezTo>
                    <a:cubicBezTo>
                      <a:pt x="973" y="484"/>
                      <a:pt x="974" y="483"/>
                      <a:pt x="973" y="482"/>
                    </a:cubicBezTo>
                    <a:cubicBezTo>
                      <a:pt x="971" y="477"/>
                      <a:pt x="972" y="472"/>
                      <a:pt x="974" y="467"/>
                    </a:cubicBezTo>
                    <a:cubicBezTo>
                      <a:pt x="979" y="447"/>
                      <a:pt x="984" y="428"/>
                      <a:pt x="989" y="408"/>
                    </a:cubicBezTo>
                    <a:cubicBezTo>
                      <a:pt x="991" y="399"/>
                      <a:pt x="994" y="389"/>
                      <a:pt x="996" y="380"/>
                    </a:cubicBezTo>
                    <a:cubicBezTo>
                      <a:pt x="998" y="373"/>
                      <a:pt x="999" y="365"/>
                      <a:pt x="1004" y="359"/>
                    </a:cubicBezTo>
                    <a:cubicBezTo>
                      <a:pt x="1004" y="359"/>
                      <a:pt x="1004" y="357"/>
                      <a:pt x="1004" y="356"/>
                    </a:cubicBezTo>
                    <a:cubicBezTo>
                      <a:pt x="1003" y="355"/>
                      <a:pt x="1001" y="355"/>
                      <a:pt x="1000" y="355"/>
                    </a:cubicBezTo>
                    <a:cubicBezTo>
                      <a:pt x="997" y="354"/>
                      <a:pt x="994" y="355"/>
                      <a:pt x="992" y="354"/>
                    </a:cubicBezTo>
                    <a:cubicBezTo>
                      <a:pt x="975" y="347"/>
                      <a:pt x="958" y="340"/>
                      <a:pt x="941" y="333"/>
                    </a:cubicBezTo>
                    <a:cubicBezTo>
                      <a:pt x="916" y="323"/>
                      <a:pt x="891" y="312"/>
                      <a:pt x="866" y="302"/>
                    </a:cubicBezTo>
                    <a:cubicBezTo>
                      <a:pt x="862" y="300"/>
                      <a:pt x="857" y="298"/>
                      <a:pt x="854" y="293"/>
                    </a:cubicBezTo>
                    <a:cubicBezTo>
                      <a:pt x="854" y="292"/>
                      <a:pt x="852" y="292"/>
                      <a:pt x="850" y="292"/>
                    </a:cubicBezTo>
                    <a:cubicBezTo>
                      <a:pt x="847" y="291"/>
                      <a:pt x="843" y="292"/>
                      <a:pt x="840" y="290"/>
                    </a:cubicBezTo>
                    <a:cubicBezTo>
                      <a:pt x="817" y="281"/>
                      <a:pt x="795" y="272"/>
                      <a:pt x="772" y="263"/>
                    </a:cubicBezTo>
                    <a:cubicBezTo>
                      <a:pt x="756" y="256"/>
                      <a:pt x="739" y="249"/>
                      <a:pt x="722" y="242"/>
                    </a:cubicBezTo>
                    <a:cubicBezTo>
                      <a:pt x="718" y="240"/>
                      <a:pt x="713" y="238"/>
                      <a:pt x="711" y="234"/>
                    </a:cubicBezTo>
                    <a:cubicBezTo>
                      <a:pt x="710" y="233"/>
                      <a:pt x="709" y="232"/>
                      <a:pt x="708" y="232"/>
                    </a:cubicBezTo>
                    <a:cubicBezTo>
                      <a:pt x="702" y="234"/>
                      <a:pt x="697" y="231"/>
                      <a:pt x="691" y="229"/>
                    </a:cubicBezTo>
                    <a:cubicBezTo>
                      <a:pt x="674" y="222"/>
                      <a:pt x="657" y="214"/>
                      <a:pt x="640" y="207"/>
                    </a:cubicBezTo>
                    <a:cubicBezTo>
                      <a:pt x="622" y="199"/>
                      <a:pt x="604" y="192"/>
                      <a:pt x="586" y="185"/>
                    </a:cubicBezTo>
                    <a:cubicBezTo>
                      <a:pt x="582" y="183"/>
                      <a:pt x="578" y="182"/>
                      <a:pt x="575" y="178"/>
                    </a:cubicBezTo>
                    <a:cubicBezTo>
                      <a:pt x="574" y="175"/>
                      <a:pt x="572" y="176"/>
                      <a:pt x="570" y="178"/>
                    </a:cubicBezTo>
                    <a:cubicBezTo>
                      <a:pt x="568" y="180"/>
                      <a:pt x="566" y="182"/>
                      <a:pt x="563" y="184"/>
                    </a:cubicBezTo>
                    <a:cubicBezTo>
                      <a:pt x="557" y="189"/>
                      <a:pt x="551" y="194"/>
                      <a:pt x="545" y="200"/>
                    </a:cubicBezTo>
                    <a:cubicBezTo>
                      <a:pt x="544" y="200"/>
                      <a:pt x="542" y="201"/>
                      <a:pt x="541" y="201"/>
                    </a:cubicBezTo>
                    <a:cubicBezTo>
                      <a:pt x="536" y="199"/>
                      <a:pt x="532" y="197"/>
                      <a:pt x="528" y="196"/>
                    </a:cubicBezTo>
                    <a:cubicBezTo>
                      <a:pt x="524" y="194"/>
                      <a:pt x="526" y="191"/>
                      <a:pt x="527" y="188"/>
                    </a:cubicBezTo>
                    <a:cubicBezTo>
                      <a:pt x="527" y="186"/>
                      <a:pt x="528" y="187"/>
                      <a:pt x="530" y="186"/>
                    </a:cubicBezTo>
                    <a:cubicBezTo>
                      <a:pt x="533" y="186"/>
                      <a:pt x="535" y="186"/>
                      <a:pt x="537" y="185"/>
                    </a:cubicBezTo>
                    <a:cubicBezTo>
                      <a:pt x="538" y="185"/>
                      <a:pt x="539" y="184"/>
                      <a:pt x="541" y="184"/>
                    </a:cubicBezTo>
                    <a:cubicBezTo>
                      <a:pt x="546" y="182"/>
                      <a:pt x="547" y="179"/>
                      <a:pt x="545" y="174"/>
                    </a:cubicBezTo>
                    <a:cubicBezTo>
                      <a:pt x="544" y="170"/>
                      <a:pt x="541" y="168"/>
                      <a:pt x="537" y="170"/>
                    </a:cubicBezTo>
                    <a:cubicBezTo>
                      <a:pt x="532" y="172"/>
                      <a:pt x="528" y="171"/>
                      <a:pt x="525" y="169"/>
                    </a:cubicBezTo>
                    <a:cubicBezTo>
                      <a:pt x="523" y="168"/>
                      <a:pt x="522" y="167"/>
                      <a:pt x="521" y="167"/>
                    </a:cubicBezTo>
                    <a:cubicBezTo>
                      <a:pt x="518" y="167"/>
                      <a:pt x="518" y="166"/>
                      <a:pt x="518" y="164"/>
                    </a:cubicBezTo>
                    <a:cubicBezTo>
                      <a:pt x="519" y="161"/>
                      <a:pt x="518" y="160"/>
                      <a:pt x="515" y="159"/>
                    </a:cubicBezTo>
                    <a:cubicBezTo>
                      <a:pt x="512" y="158"/>
                      <a:pt x="509" y="157"/>
                      <a:pt x="507" y="160"/>
                    </a:cubicBezTo>
                    <a:cubicBezTo>
                      <a:pt x="506" y="164"/>
                      <a:pt x="503" y="167"/>
                      <a:pt x="506" y="171"/>
                    </a:cubicBezTo>
                    <a:cubicBezTo>
                      <a:pt x="507" y="171"/>
                      <a:pt x="507" y="172"/>
                      <a:pt x="507" y="174"/>
                    </a:cubicBezTo>
                    <a:cubicBezTo>
                      <a:pt x="501" y="172"/>
                      <a:pt x="496" y="171"/>
                      <a:pt x="490" y="170"/>
                    </a:cubicBezTo>
                    <a:cubicBezTo>
                      <a:pt x="490" y="170"/>
                      <a:pt x="489" y="168"/>
                      <a:pt x="489" y="168"/>
                    </a:cubicBezTo>
                    <a:cubicBezTo>
                      <a:pt x="488" y="164"/>
                      <a:pt x="488" y="161"/>
                      <a:pt x="487" y="158"/>
                    </a:cubicBezTo>
                    <a:cubicBezTo>
                      <a:pt x="486" y="153"/>
                      <a:pt x="484" y="148"/>
                      <a:pt x="483" y="143"/>
                    </a:cubicBezTo>
                    <a:cubicBezTo>
                      <a:pt x="483" y="138"/>
                      <a:pt x="482" y="138"/>
                      <a:pt x="478" y="138"/>
                    </a:cubicBezTo>
                    <a:cubicBezTo>
                      <a:pt x="475" y="138"/>
                      <a:pt x="472" y="137"/>
                      <a:pt x="469" y="136"/>
                    </a:cubicBezTo>
                    <a:cubicBezTo>
                      <a:pt x="456" y="131"/>
                      <a:pt x="443" y="126"/>
                      <a:pt x="430" y="120"/>
                    </a:cubicBezTo>
                    <a:cubicBezTo>
                      <a:pt x="411" y="112"/>
                      <a:pt x="391" y="104"/>
                      <a:pt x="371" y="96"/>
                    </a:cubicBezTo>
                    <a:cubicBezTo>
                      <a:pt x="367" y="94"/>
                      <a:pt x="363" y="92"/>
                      <a:pt x="360" y="88"/>
                    </a:cubicBezTo>
                    <a:cubicBezTo>
                      <a:pt x="360" y="87"/>
                      <a:pt x="358" y="87"/>
                      <a:pt x="357" y="87"/>
                    </a:cubicBezTo>
                    <a:cubicBezTo>
                      <a:pt x="352" y="88"/>
                      <a:pt x="348" y="86"/>
                      <a:pt x="343" y="84"/>
                    </a:cubicBezTo>
                    <a:cubicBezTo>
                      <a:pt x="330" y="78"/>
                      <a:pt x="316" y="73"/>
                      <a:pt x="303" y="67"/>
                    </a:cubicBezTo>
                    <a:cubicBezTo>
                      <a:pt x="289" y="61"/>
                      <a:pt x="276" y="56"/>
                      <a:pt x="262" y="50"/>
                    </a:cubicBezTo>
                    <a:cubicBezTo>
                      <a:pt x="257" y="48"/>
                      <a:pt x="251" y="46"/>
                      <a:pt x="247" y="41"/>
                    </a:cubicBezTo>
                    <a:cubicBezTo>
                      <a:pt x="247" y="40"/>
                      <a:pt x="246" y="40"/>
                      <a:pt x="245" y="40"/>
                    </a:cubicBezTo>
                    <a:cubicBezTo>
                      <a:pt x="237" y="41"/>
                      <a:pt x="230" y="37"/>
                      <a:pt x="223" y="34"/>
                    </a:cubicBezTo>
                    <a:cubicBezTo>
                      <a:pt x="212" y="30"/>
                      <a:pt x="202" y="25"/>
                      <a:pt x="191" y="20"/>
                    </a:cubicBezTo>
                    <a:cubicBezTo>
                      <a:pt x="175" y="14"/>
                      <a:pt x="160" y="8"/>
                      <a:pt x="145" y="1"/>
                    </a:cubicBezTo>
                    <a:cubicBezTo>
                      <a:pt x="141" y="0"/>
                      <a:pt x="139" y="0"/>
                      <a:pt x="136" y="1"/>
                    </a:cubicBezTo>
                    <a:cubicBezTo>
                      <a:pt x="132" y="3"/>
                      <a:pt x="129" y="4"/>
                      <a:pt x="125" y="6"/>
                    </a:cubicBezTo>
                    <a:cubicBezTo>
                      <a:pt x="115" y="9"/>
                      <a:pt x="104" y="13"/>
                      <a:pt x="94" y="16"/>
                    </a:cubicBezTo>
                    <a:cubicBezTo>
                      <a:pt x="83" y="20"/>
                      <a:pt x="71" y="24"/>
                      <a:pt x="59" y="28"/>
                    </a:cubicBezTo>
                    <a:cubicBezTo>
                      <a:pt x="47" y="32"/>
                      <a:pt x="35" y="37"/>
                      <a:pt x="23" y="41"/>
                    </a:cubicBezTo>
                    <a:cubicBezTo>
                      <a:pt x="18" y="42"/>
                      <a:pt x="14" y="44"/>
                      <a:pt x="10" y="45"/>
                    </a:cubicBezTo>
                    <a:cubicBezTo>
                      <a:pt x="8" y="45"/>
                      <a:pt x="7" y="44"/>
                      <a:pt x="5" y="44"/>
                    </a:cubicBezTo>
                    <a:cubicBezTo>
                      <a:pt x="4" y="44"/>
                      <a:pt x="3" y="43"/>
                      <a:pt x="2" y="44"/>
                    </a:cubicBezTo>
                    <a:cubicBezTo>
                      <a:pt x="1" y="45"/>
                      <a:pt x="0" y="47"/>
                      <a:pt x="0" y="48"/>
                    </a:cubicBezTo>
                    <a:cubicBezTo>
                      <a:pt x="1" y="49"/>
                      <a:pt x="3" y="51"/>
                      <a:pt x="5" y="52"/>
                    </a:cubicBezTo>
                    <a:close/>
                  </a:path>
                </a:pathLst>
              </a:custGeom>
              <a:solidFill>
                <a:srgbClr val="80DC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18"/>
              <p:cNvSpPr>
                <a:spLocks/>
              </p:cNvSpPr>
              <p:nvPr/>
            </p:nvSpPr>
            <p:spPr bwMode="auto">
              <a:xfrm>
                <a:off x="2490741" y="920020"/>
                <a:ext cx="370471" cy="174945"/>
              </a:xfrm>
              <a:custGeom>
                <a:avLst/>
                <a:gdLst>
                  <a:gd name="T0" fmla="*/ 125 w 634"/>
                  <a:gd name="T1" fmla="*/ 69 h 302"/>
                  <a:gd name="T2" fmla="*/ 236 w 634"/>
                  <a:gd name="T3" fmla="*/ 124 h 302"/>
                  <a:gd name="T4" fmla="*/ 152 w 634"/>
                  <a:gd name="T5" fmla="*/ 163 h 302"/>
                  <a:gd name="T6" fmla="*/ 194 w 634"/>
                  <a:gd name="T7" fmla="*/ 169 h 302"/>
                  <a:gd name="T8" fmla="*/ 191 w 634"/>
                  <a:gd name="T9" fmla="*/ 186 h 302"/>
                  <a:gd name="T10" fmla="*/ 168 w 634"/>
                  <a:gd name="T11" fmla="*/ 206 h 302"/>
                  <a:gd name="T12" fmla="*/ 144 w 634"/>
                  <a:gd name="T13" fmla="*/ 218 h 302"/>
                  <a:gd name="T14" fmla="*/ 100 w 634"/>
                  <a:gd name="T15" fmla="*/ 205 h 302"/>
                  <a:gd name="T16" fmla="*/ 35 w 634"/>
                  <a:gd name="T17" fmla="*/ 204 h 302"/>
                  <a:gd name="T18" fmla="*/ 119 w 634"/>
                  <a:gd name="T19" fmla="*/ 230 h 302"/>
                  <a:gd name="T20" fmla="*/ 136 w 634"/>
                  <a:gd name="T21" fmla="*/ 262 h 302"/>
                  <a:gd name="T22" fmla="*/ 119 w 634"/>
                  <a:gd name="T23" fmla="*/ 262 h 302"/>
                  <a:gd name="T24" fmla="*/ 52 w 634"/>
                  <a:gd name="T25" fmla="*/ 258 h 302"/>
                  <a:gd name="T26" fmla="*/ 34 w 634"/>
                  <a:gd name="T27" fmla="*/ 270 h 302"/>
                  <a:gd name="T28" fmla="*/ 114 w 634"/>
                  <a:gd name="T29" fmla="*/ 284 h 302"/>
                  <a:gd name="T30" fmla="*/ 183 w 634"/>
                  <a:gd name="T31" fmla="*/ 291 h 302"/>
                  <a:gd name="T32" fmla="*/ 206 w 634"/>
                  <a:gd name="T33" fmla="*/ 285 h 302"/>
                  <a:gd name="T34" fmla="*/ 186 w 634"/>
                  <a:gd name="T35" fmla="*/ 235 h 302"/>
                  <a:gd name="T36" fmla="*/ 274 w 634"/>
                  <a:gd name="T37" fmla="*/ 244 h 302"/>
                  <a:gd name="T38" fmla="*/ 226 w 634"/>
                  <a:gd name="T39" fmla="*/ 181 h 302"/>
                  <a:gd name="T40" fmla="*/ 290 w 634"/>
                  <a:gd name="T41" fmla="*/ 189 h 302"/>
                  <a:gd name="T42" fmla="*/ 288 w 634"/>
                  <a:gd name="T43" fmla="*/ 148 h 302"/>
                  <a:gd name="T44" fmla="*/ 305 w 634"/>
                  <a:gd name="T45" fmla="*/ 171 h 302"/>
                  <a:gd name="T46" fmla="*/ 335 w 634"/>
                  <a:gd name="T47" fmla="*/ 192 h 302"/>
                  <a:gd name="T48" fmla="*/ 352 w 634"/>
                  <a:gd name="T49" fmla="*/ 206 h 302"/>
                  <a:gd name="T50" fmla="*/ 370 w 634"/>
                  <a:gd name="T51" fmla="*/ 215 h 302"/>
                  <a:gd name="T52" fmla="*/ 385 w 634"/>
                  <a:gd name="T53" fmla="*/ 193 h 302"/>
                  <a:gd name="T54" fmla="*/ 369 w 634"/>
                  <a:gd name="T55" fmla="*/ 178 h 302"/>
                  <a:gd name="T56" fmla="*/ 350 w 634"/>
                  <a:gd name="T57" fmla="*/ 167 h 302"/>
                  <a:gd name="T58" fmla="*/ 455 w 634"/>
                  <a:gd name="T59" fmla="*/ 198 h 302"/>
                  <a:gd name="T60" fmla="*/ 461 w 634"/>
                  <a:gd name="T61" fmla="*/ 155 h 302"/>
                  <a:gd name="T62" fmla="*/ 391 w 634"/>
                  <a:gd name="T63" fmla="*/ 90 h 302"/>
                  <a:gd name="T64" fmla="*/ 449 w 634"/>
                  <a:gd name="T65" fmla="*/ 73 h 302"/>
                  <a:gd name="T66" fmla="*/ 491 w 634"/>
                  <a:gd name="T67" fmla="*/ 72 h 302"/>
                  <a:gd name="T68" fmla="*/ 524 w 634"/>
                  <a:gd name="T69" fmla="*/ 82 h 302"/>
                  <a:gd name="T70" fmla="*/ 481 w 634"/>
                  <a:gd name="T71" fmla="*/ 92 h 302"/>
                  <a:gd name="T72" fmla="*/ 533 w 634"/>
                  <a:gd name="T73" fmla="*/ 95 h 302"/>
                  <a:gd name="T74" fmla="*/ 555 w 634"/>
                  <a:gd name="T75" fmla="*/ 98 h 302"/>
                  <a:gd name="T76" fmla="*/ 631 w 634"/>
                  <a:gd name="T77" fmla="*/ 80 h 302"/>
                  <a:gd name="T78" fmla="*/ 559 w 634"/>
                  <a:gd name="T79" fmla="*/ 54 h 302"/>
                  <a:gd name="T80" fmla="*/ 561 w 634"/>
                  <a:gd name="T81" fmla="*/ 34 h 302"/>
                  <a:gd name="T82" fmla="*/ 632 w 634"/>
                  <a:gd name="T83" fmla="*/ 18 h 302"/>
                  <a:gd name="T84" fmla="*/ 538 w 634"/>
                  <a:gd name="T85" fmla="*/ 25 h 302"/>
                  <a:gd name="T86" fmla="*/ 481 w 634"/>
                  <a:gd name="T87" fmla="*/ 30 h 302"/>
                  <a:gd name="T88" fmla="*/ 533 w 634"/>
                  <a:gd name="T89" fmla="*/ 34 h 302"/>
                  <a:gd name="T90" fmla="*/ 529 w 634"/>
                  <a:gd name="T91" fmla="*/ 46 h 302"/>
                  <a:gd name="T92" fmla="*/ 452 w 634"/>
                  <a:gd name="T93" fmla="*/ 61 h 302"/>
                  <a:gd name="T94" fmla="*/ 432 w 634"/>
                  <a:gd name="T95" fmla="*/ 56 h 302"/>
                  <a:gd name="T96" fmla="*/ 396 w 634"/>
                  <a:gd name="T97" fmla="*/ 60 h 302"/>
                  <a:gd name="T98" fmla="*/ 388 w 634"/>
                  <a:gd name="T99" fmla="*/ 62 h 302"/>
                  <a:gd name="T100" fmla="*/ 380 w 634"/>
                  <a:gd name="T101" fmla="*/ 64 h 302"/>
                  <a:gd name="T102" fmla="*/ 286 w 634"/>
                  <a:gd name="T103" fmla="*/ 72 h 302"/>
                  <a:gd name="T104" fmla="*/ 255 w 634"/>
                  <a:gd name="T105" fmla="*/ 74 h 302"/>
                  <a:gd name="T106" fmla="*/ 236 w 634"/>
                  <a:gd name="T107" fmla="*/ 72 h 302"/>
                  <a:gd name="T108" fmla="*/ 218 w 634"/>
                  <a:gd name="T109" fmla="*/ 70 h 302"/>
                  <a:gd name="T110" fmla="*/ 135 w 634"/>
                  <a:gd name="T111" fmla="*/ 55 h 302"/>
                  <a:gd name="T112" fmla="*/ 80 w 634"/>
                  <a:gd name="T113" fmla="*/ 25 h 302"/>
                  <a:gd name="T114" fmla="*/ 70 w 634"/>
                  <a:gd name="T115" fmla="*/ 17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34" h="302">
                    <a:moveTo>
                      <a:pt x="2" y="49"/>
                    </a:moveTo>
                    <a:cubicBezTo>
                      <a:pt x="4" y="50"/>
                      <a:pt x="5" y="50"/>
                      <a:pt x="7" y="50"/>
                    </a:cubicBezTo>
                    <a:lnTo>
                      <a:pt x="9" y="50"/>
                    </a:lnTo>
                    <a:cubicBezTo>
                      <a:pt x="14" y="50"/>
                      <a:pt x="29" y="50"/>
                      <a:pt x="41" y="45"/>
                    </a:cubicBezTo>
                    <a:cubicBezTo>
                      <a:pt x="45" y="43"/>
                      <a:pt x="50" y="40"/>
                      <a:pt x="52" y="40"/>
                    </a:cubicBezTo>
                    <a:cubicBezTo>
                      <a:pt x="53" y="39"/>
                      <a:pt x="54" y="39"/>
                      <a:pt x="55" y="40"/>
                    </a:cubicBezTo>
                    <a:cubicBezTo>
                      <a:pt x="55" y="40"/>
                      <a:pt x="56" y="41"/>
                      <a:pt x="56" y="42"/>
                    </a:cubicBezTo>
                    <a:cubicBezTo>
                      <a:pt x="57" y="45"/>
                      <a:pt x="59" y="47"/>
                      <a:pt x="63" y="49"/>
                    </a:cubicBezTo>
                    <a:cubicBezTo>
                      <a:pt x="65" y="50"/>
                      <a:pt x="70" y="52"/>
                      <a:pt x="79" y="55"/>
                    </a:cubicBezTo>
                    <a:lnTo>
                      <a:pt x="83" y="56"/>
                    </a:lnTo>
                    <a:lnTo>
                      <a:pt x="125" y="69"/>
                    </a:lnTo>
                    <a:cubicBezTo>
                      <a:pt x="126" y="69"/>
                      <a:pt x="130" y="70"/>
                      <a:pt x="132" y="70"/>
                    </a:cubicBezTo>
                    <a:cubicBezTo>
                      <a:pt x="133" y="70"/>
                      <a:pt x="134" y="70"/>
                      <a:pt x="134" y="70"/>
                    </a:cubicBezTo>
                    <a:cubicBezTo>
                      <a:pt x="138" y="70"/>
                      <a:pt x="145" y="71"/>
                      <a:pt x="151" y="73"/>
                    </a:cubicBezTo>
                    <a:lnTo>
                      <a:pt x="181" y="85"/>
                    </a:lnTo>
                    <a:lnTo>
                      <a:pt x="200" y="94"/>
                    </a:lnTo>
                    <a:cubicBezTo>
                      <a:pt x="200" y="94"/>
                      <a:pt x="200" y="94"/>
                      <a:pt x="201" y="95"/>
                    </a:cubicBezTo>
                    <a:lnTo>
                      <a:pt x="202" y="96"/>
                    </a:lnTo>
                    <a:cubicBezTo>
                      <a:pt x="203" y="97"/>
                      <a:pt x="204" y="98"/>
                      <a:pt x="205" y="100"/>
                    </a:cubicBezTo>
                    <a:cubicBezTo>
                      <a:pt x="206" y="102"/>
                      <a:pt x="206" y="104"/>
                      <a:pt x="206" y="106"/>
                    </a:cubicBezTo>
                    <a:cubicBezTo>
                      <a:pt x="206" y="109"/>
                      <a:pt x="207" y="111"/>
                      <a:pt x="208" y="112"/>
                    </a:cubicBezTo>
                    <a:lnTo>
                      <a:pt x="236" y="124"/>
                    </a:lnTo>
                    <a:cubicBezTo>
                      <a:pt x="237" y="125"/>
                      <a:pt x="238" y="126"/>
                      <a:pt x="238" y="127"/>
                    </a:cubicBezTo>
                    <a:cubicBezTo>
                      <a:pt x="238" y="128"/>
                      <a:pt x="237" y="129"/>
                      <a:pt x="237" y="130"/>
                    </a:cubicBezTo>
                    <a:lnTo>
                      <a:pt x="201" y="157"/>
                    </a:lnTo>
                    <a:cubicBezTo>
                      <a:pt x="200" y="158"/>
                      <a:pt x="199" y="158"/>
                      <a:pt x="198" y="158"/>
                    </a:cubicBezTo>
                    <a:cubicBezTo>
                      <a:pt x="193" y="158"/>
                      <a:pt x="188" y="158"/>
                      <a:pt x="184" y="158"/>
                    </a:cubicBezTo>
                    <a:lnTo>
                      <a:pt x="181" y="158"/>
                    </a:lnTo>
                    <a:cubicBezTo>
                      <a:pt x="178" y="158"/>
                      <a:pt x="175" y="158"/>
                      <a:pt x="172" y="158"/>
                    </a:cubicBezTo>
                    <a:cubicBezTo>
                      <a:pt x="170" y="158"/>
                      <a:pt x="168" y="158"/>
                      <a:pt x="166" y="159"/>
                    </a:cubicBezTo>
                    <a:lnTo>
                      <a:pt x="153" y="160"/>
                    </a:lnTo>
                    <a:cubicBezTo>
                      <a:pt x="152" y="160"/>
                      <a:pt x="152" y="161"/>
                      <a:pt x="152" y="161"/>
                    </a:cubicBezTo>
                    <a:cubicBezTo>
                      <a:pt x="152" y="162"/>
                      <a:pt x="152" y="163"/>
                      <a:pt x="152" y="163"/>
                    </a:cubicBezTo>
                    <a:cubicBezTo>
                      <a:pt x="152" y="164"/>
                      <a:pt x="152" y="164"/>
                      <a:pt x="152" y="164"/>
                    </a:cubicBezTo>
                    <a:cubicBezTo>
                      <a:pt x="151" y="165"/>
                      <a:pt x="152" y="166"/>
                      <a:pt x="153" y="167"/>
                    </a:cubicBezTo>
                    <a:cubicBezTo>
                      <a:pt x="155" y="167"/>
                      <a:pt x="158" y="167"/>
                      <a:pt x="160" y="167"/>
                    </a:cubicBezTo>
                    <a:lnTo>
                      <a:pt x="168" y="167"/>
                    </a:lnTo>
                    <a:cubicBezTo>
                      <a:pt x="169" y="167"/>
                      <a:pt x="169" y="167"/>
                      <a:pt x="170" y="167"/>
                    </a:cubicBezTo>
                    <a:cubicBezTo>
                      <a:pt x="174" y="167"/>
                      <a:pt x="177" y="168"/>
                      <a:pt x="181" y="168"/>
                    </a:cubicBezTo>
                    <a:lnTo>
                      <a:pt x="185" y="168"/>
                    </a:lnTo>
                    <a:cubicBezTo>
                      <a:pt x="185" y="168"/>
                      <a:pt x="186" y="168"/>
                      <a:pt x="186" y="168"/>
                    </a:cubicBezTo>
                    <a:cubicBezTo>
                      <a:pt x="186" y="168"/>
                      <a:pt x="187" y="168"/>
                      <a:pt x="188" y="169"/>
                    </a:cubicBezTo>
                    <a:cubicBezTo>
                      <a:pt x="190" y="169"/>
                      <a:pt x="191" y="169"/>
                      <a:pt x="193" y="169"/>
                    </a:cubicBezTo>
                    <a:cubicBezTo>
                      <a:pt x="193" y="169"/>
                      <a:pt x="194" y="169"/>
                      <a:pt x="194" y="169"/>
                    </a:cubicBezTo>
                    <a:cubicBezTo>
                      <a:pt x="194" y="169"/>
                      <a:pt x="195" y="169"/>
                      <a:pt x="195" y="169"/>
                    </a:cubicBezTo>
                    <a:lnTo>
                      <a:pt x="195" y="170"/>
                    </a:lnTo>
                    <a:cubicBezTo>
                      <a:pt x="196" y="170"/>
                      <a:pt x="196" y="169"/>
                      <a:pt x="197" y="170"/>
                    </a:cubicBezTo>
                    <a:cubicBezTo>
                      <a:pt x="198" y="170"/>
                      <a:pt x="199" y="170"/>
                      <a:pt x="199" y="171"/>
                    </a:cubicBezTo>
                    <a:cubicBezTo>
                      <a:pt x="200" y="171"/>
                      <a:pt x="200" y="172"/>
                      <a:pt x="200" y="172"/>
                    </a:cubicBezTo>
                    <a:cubicBezTo>
                      <a:pt x="200" y="172"/>
                      <a:pt x="201" y="172"/>
                      <a:pt x="201" y="172"/>
                    </a:cubicBezTo>
                    <a:cubicBezTo>
                      <a:pt x="202" y="173"/>
                      <a:pt x="202" y="174"/>
                      <a:pt x="202" y="175"/>
                    </a:cubicBezTo>
                    <a:cubicBezTo>
                      <a:pt x="201" y="176"/>
                      <a:pt x="201" y="176"/>
                      <a:pt x="201" y="177"/>
                    </a:cubicBezTo>
                    <a:cubicBezTo>
                      <a:pt x="200" y="177"/>
                      <a:pt x="200" y="178"/>
                      <a:pt x="199" y="179"/>
                    </a:cubicBezTo>
                    <a:cubicBezTo>
                      <a:pt x="197" y="180"/>
                      <a:pt x="197" y="181"/>
                      <a:pt x="196" y="182"/>
                    </a:cubicBezTo>
                    <a:cubicBezTo>
                      <a:pt x="194" y="183"/>
                      <a:pt x="192" y="185"/>
                      <a:pt x="191" y="186"/>
                    </a:cubicBezTo>
                    <a:cubicBezTo>
                      <a:pt x="189" y="188"/>
                      <a:pt x="187" y="189"/>
                      <a:pt x="185" y="191"/>
                    </a:cubicBezTo>
                    <a:cubicBezTo>
                      <a:pt x="184" y="192"/>
                      <a:pt x="183" y="193"/>
                      <a:pt x="182" y="194"/>
                    </a:cubicBezTo>
                    <a:lnTo>
                      <a:pt x="179" y="192"/>
                    </a:lnTo>
                    <a:lnTo>
                      <a:pt x="181" y="195"/>
                    </a:lnTo>
                    <a:cubicBezTo>
                      <a:pt x="180" y="195"/>
                      <a:pt x="179" y="196"/>
                      <a:pt x="179" y="197"/>
                    </a:cubicBezTo>
                    <a:cubicBezTo>
                      <a:pt x="179" y="197"/>
                      <a:pt x="178" y="197"/>
                      <a:pt x="178" y="198"/>
                    </a:cubicBezTo>
                    <a:cubicBezTo>
                      <a:pt x="177" y="198"/>
                      <a:pt x="177" y="198"/>
                      <a:pt x="177" y="198"/>
                    </a:cubicBezTo>
                    <a:cubicBezTo>
                      <a:pt x="176" y="199"/>
                      <a:pt x="175" y="200"/>
                      <a:pt x="174" y="201"/>
                    </a:cubicBezTo>
                    <a:cubicBezTo>
                      <a:pt x="174" y="201"/>
                      <a:pt x="173" y="202"/>
                      <a:pt x="173" y="202"/>
                    </a:cubicBezTo>
                    <a:cubicBezTo>
                      <a:pt x="173" y="202"/>
                      <a:pt x="173" y="202"/>
                      <a:pt x="172" y="203"/>
                    </a:cubicBezTo>
                    <a:cubicBezTo>
                      <a:pt x="171" y="204"/>
                      <a:pt x="169" y="205"/>
                      <a:pt x="168" y="206"/>
                    </a:cubicBezTo>
                    <a:lnTo>
                      <a:pt x="166" y="208"/>
                    </a:lnTo>
                    <a:cubicBezTo>
                      <a:pt x="164" y="210"/>
                      <a:pt x="163" y="211"/>
                      <a:pt x="162" y="212"/>
                    </a:cubicBezTo>
                    <a:lnTo>
                      <a:pt x="160" y="213"/>
                    </a:lnTo>
                    <a:cubicBezTo>
                      <a:pt x="160" y="214"/>
                      <a:pt x="159" y="214"/>
                      <a:pt x="158" y="214"/>
                    </a:cubicBezTo>
                    <a:cubicBezTo>
                      <a:pt x="158" y="214"/>
                      <a:pt x="157" y="214"/>
                      <a:pt x="157" y="214"/>
                    </a:cubicBezTo>
                    <a:cubicBezTo>
                      <a:pt x="156" y="214"/>
                      <a:pt x="155" y="215"/>
                      <a:pt x="155" y="215"/>
                    </a:cubicBezTo>
                    <a:lnTo>
                      <a:pt x="154" y="215"/>
                    </a:lnTo>
                    <a:cubicBezTo>
                      <a:pt x="153" y="216"/>
                      <a:pt x="152" y="217"/>
                      <a:pt x="152" y="218"/>
                    </a:cubicBezTo>
                    <a:cubicBezTo>
                      <a:pt x="151" y="219"/>
                      <a:pt x="150" y="219"/>
                      <a:pt x="149" y="219"/>
                    </a:cubicBezTo>
                    <a:cubicBezTo>
                      <a:pt x="148" y="219"/>
                      <a:pt x="147" y="218"/>
                      <a:pt x="145" y="218"/>
                    </a:cubicBezTo>
                    <a:lnTo>
                      <a:pt x="144" y="218"/>
                    </a:lnTo>
                    <a:cubicBezTo>
                      <a:pt x="143" y="218"/>
                      <a:pt x="142" y="217"/>
                      <a:pt x="142" y="217"/>
                    </a:cubicBezTo>
                    <a:cubicBezTo>
                      <a:pt x="141" y="215"/>
                      <a:pt x="140" y="214"/>
                      <a:pt x="138" y="213"/>
                    </a:cubicBezTo>
                    <a:lnTo>
                      <a:pt x="138" y="212"/>
                    </a:lnTo>
                    <a:cubicBezTo>
                      <a:pt x="137" y="211"/>
                      <a:pt x="136" y="210"/>
                      <a:pt x="136" y="210"/>
                    </a:cubicBezTo>
                    <a:cubicBezTo>
                      <a:pt x="133" y="209"/>
                      <a:pt x="132" y="208"/>
                      <a:pt x="131" y="208"/>
                    </a:cubicBezTo>
                    <a:lnTo>
                      <a:pt x="130" y="208"/>
                    </a:lnTo>
                    <a:cubicBezTo>
                      <a:pt x="129" y="208"/>
                      <a:pt x="129" y="208"/>
                      <a:pt x="129" y="208"/>
                    </a:cubicBezTo>
                    <a:cubicBezTo>
                      <a:pt x="128" y="208"/>
                      <a:pt x="127" y="208"/>
                      <a:pt x="126" y="208"/>
                    </a:cubicBezTo>
                    <a:cubicBezTo>
                      <a:pt x="125" y="207"/>
                      <a:pt x="124" y="207"/>
                      <a:pt x="122" y="207"/>
                    </a:cubicBezTo>
                    <a:cubicBezTo>
                      <a:pt x="121" y="207"/>
                      <a:pt x="116" y="207"/>
                      <a:pt x="112" y="206"/>
                    </a:cubicBezTo>
                    <a:cubicBezTo>
                      <a:pt x="107" y="206"/>
                      <a:pt x="102" y="205"/>
                      <a:pt x="100" y="205"/>
                    </a:cubicBezTo>
                    <a:cubicBezTo>
                      <a:pt x="93" y="205"/>
                      <a:pt x="85" y="204"/>
                      <a:pt x="75" y="204"/>
                    </a:cubicBezTo>
                    <a:cubicBezTo>
                      <a:pt x="75" y="204"/>
                      <a:pt x="75" y="204"/>
                      <a:pt x="74" y="204"/>
                    </a:cubicBezTo>
                    <a:cubicBezTo>
                      <a:pt x="72" y="204"/>
                      <a:pt x="70" y="204"/>
                      <a:pt x="69" y="204"/>
                    </a:cubicBezTo>
                    <a:cubicBezTo>
                      <a:pt x="66" y="204"/>
                      <a:pt x="64" y="204"/>
                      <a:pt x="62" y="204"/>
                    </a:cubicBezTo>
                    <a:lnTo>
                      <a:pt x="59" y="204"/>
                    </a:lnTo>
                    <a:lnTo>
                      <a:pt x="55" y="204"/>
                    </a:lnTo>
                    <a:cubicBezTo>
                      <a:pt x="55" y="204"/>
                      <a:pt x="55" y="204"/>
                      <a:pt x="54" y="204"/>
                    </a:cubicBezTo>
                    <a:cubicBezTo>
                      <a:pt x="54" y="204"/>
                      <a:pt x="54" y="204"/>
                      <a:pt x="53" y="204"/>
                    </a:cubicBezTo>
                    <a:cubicBezTo>
                      <a:pt x="52" y="204"/>
                      <a:pt x="51" y="204"/>
                      <a:pt x="50" y="204"/>
                    </a:cubicBezTo>
                    <a:lnTo>
                      <a:pt x="44" y="204"/>
                    </a:lnTo>
                    <a:cubicBezTo>
                      <a:pt x="41" y="204"/>
                      <a:pt x="38" y="204"/>
                      <a:pt x="35" y="204"/>
                    </a:cubicBezTo>
                    <a:cubicBezTo>
                      <a:pt x="33" y="204"/>
                      <a:pt x="31" y="204"/>
                      <a:pt x="30" y="205"/>
                    </a:cubicBezTo>
                    <a:cubicBezTo>
                      <a:pt x="29" y="205"/>
                      <a:pt x="28" y="206"/>
                      <a:pt x="27" y="208"/>
                    </a:cubicBezTo>
                    <a:cubicBezTo>
                      <a:pt x="27" y="209"/>
                      <a:pt x="28" y="210"/>
                      <a:pt x="29" y="211"/>
                    </a:cubicBezTo>
                    <a:cubicBezTo>
                      <a:pt x="29" y="211"/>
                      <a:pt x="30" y="212"/>
                      <a:pt x="31" y="212"/>
                    </a:cubicBezTo>
                    <a:cubicBezTo>
                      <a:pt x="35" y="213"/>
                      <a:pt x="40" y="215"/>
                      <a:pt x="45" y="216"/>
                    </a:cubicBezTo>
                    <a:lnTo>
                      <a:pt x="47" y="216"/>
                    </a:lnTo>
                    <a:cubicBezTo>
                      <a:pt x="61" y="219"/>
                      <a:pt x="79" y="222"/>
                      <a:pt x="95" y="226"/>
                    </a:cubicBezTo>
                    <a:cubicBezTo>
                      <a:pt x="100" y="227"/>
                      <a:pt x="105" y="228"/>
                      <a:pt x="110" y="229"/>
                    </a:cubicBezTo>
                    <a:lnTo>
                      <a:pt x="112" y="229"/>
                    </a:lnTo>
                    <a:cubicBezTo>
                      <a:pt x="114" y="229"/>
                      <a:pt x="116" y="230"/>
                      <a:pt x="118" y="230"/>
                    </a:cubicBezTo>
                    <a:cubicBezTo>
                      <a:pt x="119" y="230"/>
                      <a:pt x="119" y="230"/>
                      <a:pt x="119" y="230"/>
                    </a:cubicBezTo>
                    <a:lnTo>
                      <a:pt x="120" y="230"/>
                    </a:lnTo>
                    <a:cubicBezTo>
                      <a:pt x="121" y="230"/>
                      <a:pt x="121" y="230"/>
                      <a:pt x="121" y="230"/>
                    </a:cubicBezTo>
                    <a:cubicBezTo>
                      <a:pt x="122" y="230"/>
                      <a:pt x="123" y="230"/>
                      <a:pt x="124" y="230"/>
                    </a:cubicBezTo>
                    <a:lnTo>
                      <a:pt x="125" y="231"/>
                    </a:lnTo>
                    <a:cubicBezTo>
                      <a:pt x="130" y="231"/>
                      <a:pt x="135" y="232"/>
                      <a:pt x="139" y="232"/>
                    </a:cubicBezTo>
                    <a:cubicBezTo>
                      <a:pt x="140" y="232"/>
                      <a:pt x="141" y="233"/>
                      <a:pt x="142" y="233"/>
                    </a:cubicBezTo>
                    <a:cubicBezTo>
                      <a:pt x="142" y="234"/>
                      <a:pt x="143" y="235"/>
                      <a:pt x="142" y="236"/>
                    </a:cubicBezTo>
                    <a:lnTo>
                      <a:pt x="138" y="257"/>
                    </a:lnTo>
                    <a:cubicBezTo>
                      <a:pt x="137" y="258"/>
                      <a:pt x="137" y="258"/>
                      <a:pt x="137" y="258"/>
                    </a:cubicBezTo>
                    <a:cubicBezTo>
                      <a:pt x="137" y="259"/>
                      <a:pt x="137" y="260"/>
                      <a:pt x="137" y="261"/>
                    </a:cubicBezTo>
                    <a:lnTo>
                      <a:pt x="136" y="262"/>
                    </a:lnTo>
                    <a:cubicBezTo>
                      <a:pt x="137" y="263"/>
                      <a:pt x="137" y="264"/>
                      <a:pt x="137" y="265"/>
                    </a:cubicBezTo>
                    <a:lnTo>
                      <a:pt x="137" y="267"/>
                    </a:lnTo>
                    <a:cubicBezTo>
                      <a:pt x="137" y="267"/>
                      <a:pt x="137" y="268"/>
                      <a:pt x="138" y="268"/>
                    </a:cubicBezTo>
                    <a:cubicBezTo>
                      <a:pt x="139" y="270"/>
                      <a:pt x="138" y="272"/>
                      <a:pt x="137" y="273"/>
                    </a:cubicBezTo>
                    <a:cubicBezTo>
                      <a:pt x="136" y="274"/>
                      <a:pt x="134" y="273"/>
                      <a:pt x="133" y="272"/>
                    </a:cubicBezTo>
                    <a:cubicBezTo>
                      <a:pt x="132" y="272"/>
                      <a:pt x="131" y="271"/>
                      <a:pt x="130" y="270"/>
                    </a:cubicBezTo>
                    <a:cubicBezTo>
                      <a:pt x="130" y="269"/>
                      <a:pt x="129" y="268"/>
                      <a:pt x="127" y="266"/>
                    </a:cubicBezTo>
                    <a:lnTo>
                      <a:pt x="127" y="266"/>
                    </a:lnTo>
                    <a:cubicBezTo>
                      <a:pt x="126" y="265"/>
                      <a:pt x="125" y="264"/>
                      <a:pt x="125" y="264"/>
                    </a:cubicBezTo>
                    <a:cubicBezTo>
                      <a:pt x="123" y="263"/>
                      <a:pt x="121" y="262"/>
                      <a:pt x="120" y="262"/>
                    </a:cubicBezTo>
                    <a:lnTo>
                      <a:pt x="119" y="262"/>
                    </a:ln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7" y="262"/>
                      <a:pt x="116" y="261"/>
                      <a:pt x="115" y="261"/>
                    </a:cubicBezTo>
                    <a:cubicBezTo>
                      <a:pt x="114" y="261"/>
                      <a:pt x="113" y="261"/>
                      <a:pt x="11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0" y="261"/>
                      <a:pt x="107" y="261"/>
                      <a:pt x="104" y="260"/>
                    </a:cubicBezTo>
                    <a:lnTo>
                      <a:pt x="100" y="260"/>
                    </a:lnTo>
                    <a:cubicBezTo>
                      <a:pt x="96" y="259"/>
                      <a:pt x="92" y="259"/>
                      <a:pt x="90" y="259"/>
                    </a:cubicBezTo>
                    <a:cubicBezTo>
                      <a:pt x="82" y="259"/>
                      <a:pt x="74" y="258"/>
                      <a:pt x="64" y="258"/>
                    </a:cubicBezTo>
                    <a:cubicBezTo>
                      <a:pt x="64" y="258"/>
                      <a:pt x="64" y="258"/>
                      <a:pt x="63" y="258"/>
                    </a:cubicBezTo>
                    <a:cubicBezTo>
                      <a:pt x="61" y="258"/>
                      <a:pt x="59" y="258"/>
                      <a:pt x="58" y="258"/>
                    </a:cubicBezTo>
                    <a:cubicBezTo>
                      <a:pt x="55" y="258"/>
                      <a:pt x="53" y="258"/>
                      <a:pt x="52" y="258"/>
                    </a:cubicBezTo>
                    <a:lnTo>
                      <a:pt x="50" y="258"/>
                    </a:lnTo>
                    <a:lnTo>
                      <a:pt x="44" y="258"/>
                    </a:lnTo>
                    <a:lnTo>
                      <a:pt x="44" y="258"/>
                    </a:lnTo>
                    <a:cubicBezTo>
                      <a:pt x="43" y="258"/>
                      <a:pt x="43" y="258"/>
                      <a:pt x="42" y="258"/>
                    </a:cubicBezTo>
                    <a:cubicBezTo>
                      <a:pt x="41" y="258"/>
                      <a:pt x="40" y="258"/>
                      <a:pt x="39" y="258"/>
                    </a:cubicBezTo>
                    <a:lnTo>
                      <a:pt x="24" y="258"/>
                    </a:lnTo>
                    <a:cubicBezTo>
                      <a:pt x="22" y="258"/>
                      <a:pt x="20" y="258"/>
                      <a:pt x="19" y="259"/>
                    </a:cubicBezTo>
                    <a:cubicBezTo>
                      <a:pt x="18" y="259"/>
                      <a:pt x="17" y="260"/>
                      <a:pt x="17" y="261"/>
                    </a:cubicBezTo>
                    <a:cubicBezTo>
                      <a:pt x="16" y="263"/>
                      <a:pt x="17" y="264"/>
                      <a:pt x="18" y="264"/>
                    </a:cubicBezTo>
                    <a:cubicBezTo>
                      <a:pt x="18" y="265"/>
                      <a:pt x="19" y="266"/>
                      <a:pt x="20" y="266"/>
                    </a:cubicBezTo>
                    <a:cubicBezTo>
                      <a:pt x="24" y="267"/>
                      <a:pt x="29" y="269"/>
                      <a:pt x="34" y="270"/>
                    </a:cubicBezTo>
                    <a:lnTo>
                      <a:pt x="38" y="271"/>
                    </a:lnTo>
                    <a:cubicBezTo>
                      <a:pt x="53" y="273"/>
                      <a:pt x="69" y="276"/>
                      <a:pt x="84" y="280"/>
                    </a:cubicBezTo>
                    <a:cubicBezTo>
                      <a:pt x="89" y="281"/>
                      <a:pt x="94" y="282"/>
                      <a:pt x="99" y="282"/>
                    </a:cubicBezTo>
                    <a:lnTo>
                      <a:pt x="101" y="283"/>
                    </a:lnTo>
                    <a:cubicBezTo>
                      <a:pt x="103" y="283"/>
                      <a:pt x="105" y="283"/>
                      <a:pt x="107" y="283"/>
                    </a:cubicBezTo>
                    <a:cubicBezTo>
                      <a:pt x="108" y="283"/>
                      <a:pt x="108" y="283"/>
                      <a:pt x="108" y="284"/>
                    </a:cubicBezTo>
                    <a:lnTo>
                      <a:pt x="110" y="287"/>
                    </a:lnTo>
                    <a:lnTo>
                      <a:pt x="109" y="284"/>
                    </a:lnTo>
                    <a:cubicBezTo>
                      <a:pt x="110" y="284"/>
                      <a:pt x="110" y="284"/>
                      <a:pt x="111" y="284"/>
                    </a:cubicBezTo>
                    <a:cubicBezTo>
                      <a:pt x="111" y="284"/>
                      <a:pt x="112" y="284"/>
                      <a:pt x="113" y="284"/>
                    </a:cubicBezTo>
                    <a:lnTo>
                      <a:pt x="114" y="284"/>
                    </a:lnTo>
                    <a:cubicBezTo>
                      <a:pt x="120" y="285"/>
                      <a:pt x="125" y="286"/>
                      <a:pt x="130" y="286"/>
                    </a:cubicBezTo>
                    <a:cubicBezTo>
                      <a:pt x="134" y="286"/>
                      <a:pt x="137" y="286"/>
                      <a:pt x="141" y="285"/>
                    </a:cubicBezTo>
                    <a:cubicBezTo>
                      <a:pt x="141" y="285"/>
                      <a:pt x="144" y="285"/>
                      <a:pt x="145" y="285"/>
                    </a:cubicBezTo>
                    <a:cubicBezTo>
                      <a:pt x="145" y="285"/>
                      <a:pt x="146" y="286"/>
                      <a:pt x="148" y="287"/>
                    </a:cubicBezTo>
                    <a:cubicBezTo>
                      <a:pt x="149" y="288"/>
                      <a:pt x="150" y="289"/>
                      <a:pt x="150" y="289"/>
                    </a:cubicBezTo>
                    <a:cubicBezTo>
                      <a:pt x="150" y="289"/>
                      <a:pt x="151" y="289"/>
                      <a:pt x="151" y="289"/>
                    </a:cubicBezTo>
                    <a:cubicBezTo>
                      <a:pt x="152" y="289"/>
                      <a:pt x="152" y="289"/>
                      <a:pt x="152" y="289"/>
                    </a:cubicBezTo>
                    <a:cubicBezTo>
                      <a:pt x="159" y="292"/>
                      <a:pt x="165" y="292"/>
                      <a:pt x="170" y="289"/>
                    </a:cubicBezTo>
                    <a:cubicBezTo>
                      <a:pt x="170" y="289"/>
                      <a:pt x="172" y="288"/>
                      <a:pt x="172" y="288"/>
                    </a:cubicBezTo>
                    <a:cubicBezTo>
                      <a:pt x="173" y="288"/>
                      <a:pt x="174" y="289"/>
                      <a:pt x="175" y="289"/>
                    </a:cubicBezTo>
                    <a:lnTo>
                      <a:pt x="183" y="291"/>
                    </a:lnTo>
                    <a:cubicBezTo>
                      <a:pt x="187" y="293"/>
                      <a:pt x="192" y="294"/>
                      <a:pt x="197" y="296"/>
                    </a:cubicBezTo>
                    <a:cubicBezTo>
                      <a:pt x="204" y="299"/>
                      <a:pt x="211" y="300"/>
                      <a:pt x="220" y="300"/>
                    </a:cubicBezTo>
                    <a:cubicBezTo>
                      <a:pt x="230" y="300"/>
                      <a:pt x="241" y="301"/>
                      <a:pt x="251" y="301"/>
                    </a:cubicBezTo>
                    <a:lnTo>
                      <a:pt x="265" y="302"/>
                    </a:lnTo>
                    <a:cubicBezTo>
                      <a:pt x="265" y="302"/>
                      <a:pt x="266" y="302"/>
                      <a:pt x="267" y="302"/>
                    </a:cubicBezTo>
                    <a:cubicBezTo>
                      <a:pt x="268" y="301"/>
                      <a:pt x="267" y="301"/>
                      <a:pt x="267" y="300"/>
                    </a:cubicBezTo>
                    <a:cubicBezTo>
                      <a:pt x="266" y="300"/>
                      <a:pt x="265" y="299"/>
                      <a:pt x="264" y="298"/>
                    </a:cubicBezTo>
                    <a:lnTo>
                      <a:pt x="263" y="298"/>
                    </a:lnTo>
                    <a:cubicBezTo>
                      <a:pt x="260" y="296"/>
                      <a:pt x="257" y="296"/>
                      <a:pt x="254" y="295"/>
                    </a:cubicBezTo>
                    <a:cubicBezTo>
                      <a:pt x="243" y="293"/>
                      <a:pt x="223" y="289"/>
                      <a:pt x="207" y="286"/>
                    </a:cubicBezTo>
                    <a:lnTo>
                      <a:pt x="206" y="285"/>
                    </a:lnTo>
                    <a:cubicBezTo>
                      <a:pt x="191" y="282"/>
                      <a:pt x="182" y="280"/>
                      <a:pt x="180" y="280"/>
                    </a:cubicBezTo>
                    <a:cubicBezTo>
                      <a:pt x="179" y="280"/>
                      <a:pt x="179" y="280"/>
                      <a:pt x="178" y="280"/>
                    </a:cubicBezTo>
                    <a:cubicBezTo>
                      <a:pt x="177" y="280"/>
                      <a:pt x="176" y="280"/>
                      <a:pt x="175" y="279"/>
                    </a:cubicBezTo>
                    <a:cubicBezTo>
                      <a:pt x="174" y="278"/>
                      <a:pt x="174" y="277"/>
                      <a:pt x="174" y="276"/>
                    </a:cubicBezTo>
                    <a:cubicBezTo>
                      <a:pt x="174" y="275"/>
                      <a:pt x="174" y="273"/>
                      <a:pt x="174" y="272"/>
                    </a:cubicBezTo>
                    <a:lnTo>
                      <a:pt x="175" y="239"/>
                    </a:lnTo>
                    <a:cubicBezTo>
                      <a:pt x="175" y="237"/>
                      <a:pt x="176" y="236"/>
                      <a:pt x="178" y="236"/>
                    </a:cubicBezTo>
                    <a:cubicBezTo>
                      <a:pt x="178" y="236"/>
                      <a:pt x="179" y="236"/>
                      <a:pt x="179" y="236"/>
                    </a:cubicBezTo>
                    <a:cubicBezTo>
                      <a:pt x="179" y="236"/>
                      <a:pt x="180" y="235"/>
                      <a:pt x="180" y="235"/>
                    </a:cubicBezTo>
                    <a:lnTo>
                      <a:pt x="181" y="235"/>
                    </a:lnTo>
                    <a:cubicBezTo>
                      <a:pt x="182" y="234"/>
                      <a:pt x="184" y="235"/>
                      <a:pt x="186" y="235"/>
                    </a:cubicBezTo>
                    <a:lnTo>
                      <a:pt x="193" y="238"/>
                    </a:lnTo>
                    <a:cubicBezTo>
                      <a:pt x="198" y="239"/>
                      <a:pt x="203" y="241"/>
                      <a:pt x="208" y="242"/>
                    </a:cubicBezTo>
                    <a:cubicBezTo>
                      <a:pt x="215" y="245"/>
                      <a:pt x="222" y="246"/>
                      <a:pt x="230" y="246"/>
                    </a:cubicBezTo>
                    <a:cubicBezTo>
                      <a:pt x="241" y="247"/>
                      <a:pt x="251" y="247"/>
                      <a:pt x="261" y="247"/>
                    </a:cubicBezTo>
                    <a:lnTo>
                      <a:pt x="276" y="248"/>
                    </a:lnTo>
                    <a:cubicBezTo>
                      <a:pt x="276" y="248"/>
                      <a:pt x="277" y="248"/>
                      <a:pt x="278" y="248"/>
                    </a:cubicBezTo>
                    <a:lnTo>
                      <a:pt x="281" y="249"/>
                    </a:lnTo>
                    <a:lnTo>
                      <a:pt x="278" y="247"/>
                    </a:lnTo>
                    <a:cubicBezTo>
                      <a:pt x="278" y="247"/>
                      <a:pt x="278" y="247"/>
                      <a:pt x="278" y="247"/>
                    </a:cubicBezTo>
                    <a:cubicBezTo>
                      <a:pt x="277" y="246"/>
                      <a:pt x="276" y="245"/>
                      <a:pt x="274" y="245"/>
                    </a:cubicBezTo>
                    <a:lnTo>
                      <a:pt x="274" y="244"/>
                    </a:lnTo>
                    <a:cubicBezTo>
                      <a:pt x="271" y="243"/>
                      <a:pt x="268" y="242"/>
                      <a:pt x="265" y="241"/>
                    </a:cubicBezTo>
                    <a:cubicBezTo>
                      <a:pt x="253" y="239"/>
                      <a:pt x="234" y="235"/>
                      <a:pt x="218" y="232"/>
                    </a:cubicBezTo>
                    <a:lnTo>
                      <a:pt x="217" y="232"/>
                    </a:lnTo>
                    <a:cubicBezTo>
                      <a:pt x="202" y="229"/>
                      <a:pt x="192" y="227"/>
                      <a:pt x="191" y="226"/>
                    </a:cubicBezTo>
                    <a:cubicBezTo>
                      <a:pt x="189" y="226"/>
                      <a:pt x="188" y="226"/>
                      <a:pt x="188" y="226"/>
                    </a:cubicBezTo>
                    <a:cubicBezTo>
                      <a:pt x="186" y="227"/>
                      <a:pt x="185" y="226"/>
                      <a:pt x="184" y="225"/>
                    </a:cubicBezTo>
                    <a:lnTo>
                      <a:pt x="184" y="224"/>
                    </a:lnTo>
                    <a:cubicBezTo>
                      <a:pt x="183" y="223"/>
                      <a:pt x="183" y="221"/>
                      <a:pt x="184" y="220"/>
                    </a:cubicBezTo>
                    <a:lnTo>
                      <a:pt x="223" y="183"/>
                    </a:lnTo>
                    <a:cubicBezTo>
                      <a:pt x="224" y="183"/>
                      <a:pt x="224" y="183"/>
                      <a:pt x="224" y="183"/>
                    </a:cubicBezTo>
                    <a:lnTo>
                      <a:pt x="226" y="181"/>
                    </a:lnTo>
                    <a:cubicBezTo>
                      <a:pt x="226" y="181"/>
                      <a:pt x="227" y="181"/>
                      <a:pt x="227" y="180"/>
                    </a:cubicBezTo>
                    <a:lnTo>
                      <a:pt x="233" y="177"/>
                    </a:lnTo>
                    <a:cubicBezTo>
                      <a:pt x="234" y="177"/>
                      <a:pt x="235" y="177"/>
                      <a:pt x="235" y="177"/>
                    </a:cubicBezTo>
                    <a:lnTo>
                      <a:pt x="238" y="178"/>
                    </a:lnTo>
                    <a:cubicBezTo>
                      <a:pt x="239" y="178"/>
                      <a:pt x="240" y="178"/>
                      <a:pt x="240" y="178"/>
                    </a:cubicBezTo>
                    <a:cubicBezTo>
                      <a:pt x="257" y="183"/>
                      <a:pt x="268" y="188"/>
                      <a:pt x="276" y="195"/>
                    </a:cubicBezTo>
                    <a:cubicBezTo>
                      <a:pt x="278" y="196"/>
                      <a:pt x="280" y="197"/>
                      <a:pt x="284" y="198"/>
                    </a:cubicBezTo>
                    <a:cubicBezTo>
                      <a:pt x="285" y="198"/>
                      <a:pt x="286" y="198"/>
                      <a:pt x="287" y="198"/>
                    </a:cubicBezTo>
                    <a:cubicBezTo>
                      <a:pt x="288" y="197"/>
                      <a:pt x="290" y="196"/>
                      <a:pt x="289" y="194"/>
                    </a:cubicBezTo>
                    <a:cubicBezTo>
                      <a:pt x="289" y="194"/>
                      <a:pt x="289" y="193"/>
                      <a:pt x="290" y="193"/>
                    </a:cubicBezTo>
                    <a:cubicBezTo>
                      <a:pt x="290" y="192"/>
                      <a:pt x="290" y="191"/>
                      <a:pt x="290" y="189"/>
                    </a:cubicBezTo>
                    <a:cubicBezTo>
                      <a:pt x="290" y="186"/>
                      <a:pt x="287" y="179"/>
                      <a:pt x="282" y="176"/>
                    </a:cubicBezTo>
                    <a:cubicBezTo>
                      <a:pt x="281" y="175"/>
                      <a:pt x="281" y="175"/>
                      <a:pt x="280" y="174"/>
                    </a:cubicBezTo>
                    <a:cubicBezTo>
                      <a:pt x="280" y="174"/>
                      <a:pt x="280" y="174"/>
                      <a:pt x="280" y="174"/>
                    </a:cubicBezTo>
                    <a:cubicBezTo>
                      <a:pt x="279" y="174"/>
                      <a:pt x="279" y="174"/>
                      <a:pt x="279" y="174"/>
                    </a:cubicBezTo>
                    <a:cubicBezTo>
                      <a:pt x="279" y="174"/>
                      <a:pt x="278" y="173"/>
                      <a:pt x="278" y="173"/>
                    </a:cubicBezTo>
                    <a:cubicBezTo>
                      <a:pt x="278" y="173"/>
                      <a:pt x="278" y="173"/>
                      <a:pt x="277" y="173"/>
                    </a:cubicBezTo>
                    <a:cubicBezTo>
                      <a:pt x="276" y="172"/>
                      <a:pt x="274" y="171"/>
                      <a:pt x="273" y="170"/>
                    </a:cubicBezTo>
                    <a:cubicBezTo>
                      <a:pt x="270" y="169"/>
                      <a:pt x="267" y="168"/>
                      <a:pt x="264" y="168"/>
                    </a:cubicBezTo>
                    <a:cubicBezTo>
                      <a:pt x="262" y="167"/>
                      <a:pt x="262" y="166"/>
                      <a:pt x="261" y="165"/>
                    </a:cubicBezTo>
                    <a:cubicBezTo>
                      <a:pt x="261" y="163"/>
                      <a:pt x="262" y="162"/>
                      <a:pt x="263" y="161"/>
                    </a:cubicBezTo>
                    <a:lnTo>
                      <a:pt x="288" y="148"/>
                    </a:lnTo>
                    <a:cubicBezTo>
                      <a:pt x="289" y="147"/>
                      <a:pt x="290" y="147"/>
                      <a:pt x="291" y="147"/>
                    </a:cubicBezTo>
                    <a:cubicBezTo>
                      <a:pt x="292" y="148"/>
                      <a:pt x="293" y="148"/>
                      <a:pt x="293" y="149"/>
                    </a:cubicBezTo>
                    <a:lnTo>
                      <a:pt x="293" y="150"/>
                    </a:lnTo>
                    <a:lnTo>
                      <a:pt x="296" y="162"/>
                    </a:lnTo>
                    <a:cubicBezTo>
                      <a:pt x="296" y="162"/>
                      <a:pt x="296" y="162"/>
                      <a:pt x="297" y="162"/>
                    </a:cubicBezTo>
                    <a:cubicBezTo>
                      <a:pt x="297" y="162"/>
                      <a:pt x="297" y="162"/>
                      <a:pt x="297" y="162"/>
                    </a:cubicBezTo>
                    <a:cubicBezTo>
                      <a:pt x="297" y="162"/>
                      <a:pt x="298" y="163"/>
                      <a:pt x="298" y="163"/>
                    </a:cubicBezTo>
                    <a:lnTo>
                      <a:pt x="299" y="163"/>
                    </a:lnTo>
                    <a:cubicBezTo>
                      <a:pt x="300" y="164"/>
                      <a:pt x="300" y="164"/>
                      <a:pt x="301" y="165"/>
                    </a:cubicBezTo>
                    <a:cubicBezTo>
                      <a:pt x="304" y="166"/>
                      <a:pt x="304" y="168"/>
                      <a:pt x="305" y="170"/>
                    </a:cubicBezTo>
                    <a:cubicBezTo>
                      <a:pt x="305" y="170"/>
                      <a:pt x="305" y="170"/>
                      <a:pt x="305" y="171"/>
                    </a:cubicBezTo>
                    <a:cubicBezTo>
                      <a:pt x="305" y="171"/>
                      <a:pt x="305" y="172"/>
                      <a:pt x="305" y="172"/>
                    </a:cubicBezTo>
                    <a:cubicBezTo>
                      <a:pt x="305" y="173"/>
                      <a:pt x="306" y="173"/>
                      <a:pt x="306" y="173"/>
                    </a:cubicBezTo>
                    <a:cubicBezTo>
                      <a:pt x="306" y="173"/>
                      <a:pt x="307" y="174"/>
                      <a:pt x="307" y="174"/>
                    </a:cubicBezTo>
                    <a:cubicBezTo>
                      <a:pt x="307" y="174"/>
                      <a:pt x="308" y="174"/>
                      <a:pt x="308" y="175"/>
                    </a:cubicBezTo>
                    <a:lnTo>
                      <a:pt x="316" y="180"/>
                    </a:lnTo>
                    <a:cubicBezTo>
                      <a:pt x="317" y="180"/>
                      <a:pt x="318" y="180"/>
                      <a:pt x="318" y="181"/>
                    </a:cubicBezTo>
                    <a:cubicBezTo>
                      <a:pt x="318" y="181"/>
                      <a:pt x="319" y="181"/>
                      <a:pt x="319" y="182"/>
                    </a:cubicBezTo>
                    <a:cubicBezTo>
                      <a:pt x="321" y="183"/>
                      <a:pt x="324" y="185"/>
                      <a:pt x="326" y="186"/>
                    </a:cubicBezTo>
                    <a:cubicBezTo>
                      <a:pt x="329" y="188"/>
                      <a:pt x="331" y="189"/>
                      <a:pt x="333" y="191"/>
                    </a:cubicBezTo>
                    <a:cubicBezTo>
                      <a:pt x="333" y="191"/>
                      <a:pt x="333" y="191"/>
                      <a:pt x="334" y="191"/>
                    </a:cubicBezTo>
                    <a:cubicBezTo>
                      <a:pt x="334" y="192"/>
                      <a:pt x="335" y="192"/>
                      <a:pt x="335" y="192"/>
                    </a:cubicBezTo>
                    <a:cubicBezTo>
                      <a:pt x="335" y="192"/>
                      <a:pt x="336" y="193"/>
                      <a:pt x="336" y="193"/>
                    </a:cubicBezTo>
                    <a:cubicBezTo>
                      <a:pt x="337" y="193"/>
                      <a:pt x="338" y="194"/>
                      <a:pt x="338" y="194"/>
                    </a:cubicBezTo>
                    <a:cubicBezTo>
                      <a:pt x="338" y="194"/>
                      <a:pt x="339" y="195"/>
                      <a:pt x="340" y="195"/>
                    </a:cubicBezTo>
                    <a:cubicBezTo>
                      <a:pt x="341" y="196"/>
                      <a:pt x="342" y="197"/>
                      <a:pt x="344" y="198"/>
                    </a:cubicBezTo>
                    <a:cubicBezTo>
                      <a:pt x="344" y="198"/>
                      <a:pt x="344" y="198"/>
                      <a:pt x="345" y="199"/>
                    </a:cubicBezTo>
                    <a:cubicBezTo>
                      <a:pt x="345" y="199"/>
                      <a:pt x="345" y="199"/>
                      <a:pt x="346" y="200"/>
                    </a:cubicBezTo>
                    <a:cubicBezTo>
                      <a:pt x="346" y="200"/>
                      <a:pt x="347" y="200"/>
                      <a:pt x="347" y="200"/>
                    </a:cubicBezTo>
                    <a:cubicBezTo>
                      <a:pt x="348" y="201"/>
                      <a:pt x="349" y="201"/>
                      <a:pt x="350" y="202"/>
                    </a:cubicBezTo>
                    <a:cubicBezTo>
                      <a:pt x="350" y="203"/>
                      <a:pt x="350" y="203"/>
                      <a:pt x="350" y="204"/>
                    </a:cubicBezTo>
                    <a:cubicBezTo>
                      <a:pt x="351" y="204"/>
                      <a:pt x="351" y="205"/>
                      <a:pt x="351" y="205"/>
                    </a:cubicBezTo>
                    <a:cubicBezTo>
                      <a:pt x="352" y="205"/>
                      <a:pt x="352" y="206"/>
                      <a:pt x="352" y="206"/>
                    </a:cubicBezTo>
                    <a:cubicBezTo>
                      <a:pt x="353" y="208"/>
                      <a:pt x="355" y="209"/>
                      <a:pt x="356" y="210"/>
                    </a:cubicBezTo>
                    <a:cubicBezTo>
                      <a:pt x="357" y="211"/>
                      <a:pt x="357" y="211"/>
                      <a:pt x="357" y="211"/>
                    </a:cubicBezTo>
                    <a:cubicBezTo>
                      <a:pt x="357" y="212"/>
                      <a:pt x="358" y="212"/>
                      <a:pt x="358" y="212"/>
                    </a:cubicBezTo>
                    <a:cubicBezTo>
                      <a:pt x="359" y="212"/>
                      <a:pt x="359" y="213"/>
                      <a:pt x="359" y="213"/>
                    </a:cubicBezTo>
                    <a:cubicBezTo>
                      <a:pt x="360" y="213"/>
                      <a:pt x="360" y="214"/>
                      <a:pt x="361" y="214"/>
                    </a:cubicBezTo>
                    <a:cubicBezTo>
                      <a:pt x="361" y="214"/>
                      <a:pt x="361" y="214"/>
                      <a:pt x="362" y="215"/>
                    </a:cubicBezTo>
                    <a:cubicBezTo>
                      <a:pt x="364" y="216"/>
                      <a:pt x="365" y="217"/>
                      <a:pt x="367" y="218"/>
                    </a:cubicBezTo>
                    <a:lnTo>
                      <a:pt x="367" y="218"/>
                    </a:lnTo>
                    <a:cubicBezTo>
                      <a:pt x="367" y="218"/>
                      <a:pt x="367" y="218"/>
                      <a:pt x="367" y="218"/>
                    </a:cubicBezTo>
                    <a:cubicBezTo>
                      <a:pt x="368" y="217"/>
                      <a:pt x="369" y="217"/>
                      <a:pt x="369" y="216"/>
                    </a:cubicBezTo>
                    <a:cubicBezTo>
                      <a:pt x="370" y="216"/>
                      <a:pt x="370" y="215"/>
                      <a:pt x="370" y="215"/>
                    </a:cubicBezTo>
                    <a:cubicBezTo>
                      <a:pt x="371" y="215"/>
                      <a:pt x="371" y="214"/>
                      <a:pt x="372" y="214"/>
                    </a:cubicBezTo>
                    <a:cubicBezTo>
                      <a:pt x="372" y="213"/>
                      <a:pt x="372" y="213"/>
                      <a:pt x="373" y="213"/>
                    </a:cubicBezTo>
                    <a:cubicBezTo>
                      <a:pt x="373" y="212"/>
                      <a:pt x="373" y="212"/>
                      <a:pt x="374" y="212"/>
                    </a:cubicBezTo>
                    <a:cubicBezTo>
                      <a:pt x="374" y="212"/>
                      <a:pt x="374" y="211"/>
                      <a:pt x="374" y="211"/>
                    </a:cubicBezTo>
                    <a:cubicBezTo>
                      <a:pt x="376" y="210"/>
                      <a:pt x="377" y="208"/>
                      <a:pt x="379" y="206"/>
                    </a:cubicBezTo>
                    <a:cubicBezTo>
                      <a:pt x="379" y="205"/>
                      <a:pt x="380" y="204"/>
                      <a:pt x="381" y="202"/>
                    </a:cubicBezTo>
                    <a:cubicBezTo>
                      <a:pt x="382" y="200"/>
                      <a:pt x="383" y="199"/>
                      <a:pt x="384" y="196"/>
                    </a:cubicBezTo>
                    <a:cubicBezTo>
                      <a:pt x="384" y="196"/>
                      <a:pt x="384" y="196"/>
                      <a:pt x="384" y="195"/>
                    </a:cubicBezTo>
                    <a:cubicBezTo>
                      <a:pt x="385" y="195"/>
                      <a:pt x="385" y="195"/>
                      <a:pt x="385" y="194"/>
                    </a:cubicBezTo>
                    <a:cubicBezTo>
                      <a:pt x="385" y="194"/>
                      <a:pt x="385" y="193"/>
                      <a:pt x="385" y="193"/>
                    </a:cubicBezTo>
                    <a:cubicBezTo>
                      <a:pt x="385" y="193"/>
                      <a:pt x="385" y="193"/>
                      <a:pt x="385" y="193"/>
                    </a:cubicBezTo>
                    <a:cubicBezTo>
                      <a:pt x="386" y="192"/>
                      <a:pt x="386" y="191"/>
                      <a:pt x="386" y="190"/>
                    </a:cubicBezTo>
                    <a:cubicBezTo>
                      <a:pt x="387" y="189"/>
                      <a:pt x="387" y="188"/>
                      <a:pt x="387" y="187"/>
                    </a:cubicBezTo>
                    <a:lnTo>
                      <a:pt x="387" y="187"/>
                    </a:lnTo>
                    <a:cubicBezTo>
                      <a:pt x="386" y="185"/>
                      <a:pt x="384" y="185"/>
                      <a:pt x="382" y="183"/>
                    </a:cubicBezTo>
                    <a:cubicBezTo>
                      <a:pt x="382" y="183"/>
                      <a:pt x="382" y="183"/>
                      <a:pt x="381" y="183"/>
                    </a:cubicBezTo>
                    <a:cubicBezTo>
                      <a:pt x="381" y="183"/>
                      <a:pt x="380" y="182"/>
                      <a:pt x="380" y="182"/>
                    </a:cubicBezTo>
                    <a:cubicBezTo>
                      <a:pt x="379" y="182"/>
                      <a:pt x="379" y="182"/>
                      <a:pt x="378" y="181"/>
                    </a:cubicBezTo>
                    <a:cubicBezTo>
                      <a:pt x="378" y="181"/>
                      <a:pt x="378" y="181"/>
                      <a:pt x="377" y="181"/>
                    </a:cubicBezTo>
                    <a:cubicBezTo>
                      <a:pt x="377" y="181"/>
                      <a:pt x="376" y="180"/>
                      <a:pt x="376" y="180"/>
                    </a:cubicBezTo>
                    <a:cubicBezTo>
                      <a:pt x="374" y="179"/>
                      <a:pt x="373" y="179"/>
                      <a:pt x="371" y="178"/>
                    </a:cubicBezTo>
                    <a:cubicBezTo>
                      <a:pt x="370" y="178"/>
                      <a:pt x="370" y="178"/>
                      <a:pt x="369" y="178"/>
                    </a:cubicBezTo>
                    <a:cubicBezTo>
                      <a:pt x="369" y="178"/>
                      <a:pt x="368" y="178"/>
                      <a:pt x="368" y="177"/>
                    </a:cubicBezTo>
                    <a:cubicBezTo>
                      <a:pt x="367" y="177"/>
                      <a:pt x="367" y="177"/>
                      <a:pt x="366" y="177"/>
                    </a:cubicBezTo>
                    <a:cubicBezTo>
                      <a:pt x="365" y="177"/>
                      <a:pt x="364" y="176"/>
                      <a:pt x="363" y="176"/>
                    </a:cubicBezTo>
                    <a:cubicBezTo>
                      <a:pt x="363" y="176"/>
                      <a:pt x="362" y="175"/>
                      <a:pt x="362" y="175"/>
                    </a:cubicBezTo>
                    <a:cubicBezTo>
                      <a:pt x="362" y="175"/>
                      <a:pt x="361" y="174"/>
                      <a:pt x="361" y="174"/>
                    </a:cubicBezTo>
                    <a:cubicBezTo>
                      <a:pt x="360" y="174"/>
                      <a:pt x="360" y="174"/>
                      <a:pt x="360" y="174"/>
                    </a:cubicBezTo>
                    <a:cubicBezTo>
                      <a:pt x="358" y="173"/>
                      <a:pt x="357" y="172"/>
                      <a:pt x="356" y="171"/>
                    </a:cubicBezTo>
                    <a:cubicBezTo>
                      <a:pt x="355" y="171"/>
                      <a:pt x="354" y="170"/>
                      <a:pt x="354" y="170"/>
                    </a:cubicBezTo>
                    <a:cubicBezTo>
                      <a:pt x="353" y="170"/>
                      <a:pt x="353" y="169"/>
                      <a:pt x="352" y="169"/>
                    </a:cubicBezTo>
                    <a:cubicBezTo>
                      <a:pt x="352" y="169"/>
                      <a:pt x="351" y="168"/>
                      <a:pt x="351" y="168"/>
                    </a:cubicBezTo>
                    <a:cubicBezTo>
                      <a:pt x="351" y="168"/>
                      <a:pt x="350" y="167"/>
                      <a:pt x="350" y="167"/>
                    </a:cubicBezTo>
                    <a:cubicBezTo>
                      <a:pt x="349" y="167"/>
                      <a:pt x="349" y="167"/>
                      <a:pt x="349" y="167"/>
                    </a:cubicBezTo>
                    <a:cubicBezTo>
                      <a:pt x="347" y="165"/>
                      <a:pt x="345" y="164"/>
                      <a:pt x="343" y="163"/>
                    </a:cubicBezTo>
                    <a:cubicBezTo>
                      <a:pt x="342" y="161"/>
                      <a:pt x="341" y="158"/>
                      <a:pt x="344" y="157"/>
                    </a:cubicBezTo>
                    <a:lnTo>
                      <a:pt x="344" y="156"/>
                    </a:lnTo>
                    <a:cubicBezTo>
                      <a:pt x="344" y="156"/>
                      <a:pt x="345" y="156"/>
                      <a:pt x="346" y="156"/>
                    </a:cubicBezTo>
                    <a:cubicBezTo>
                      <a:pt x="352" y="156"/>
                      <a:pt x="370" y="159"/>
                      <a:pt x="382" y="164"/>
                    </a:cubicBezTo>
                    <a:cubicBezTo>
                      <a:pt x="389" y="167"/>
                      <a:pt x="396" y="172"/>
                      <a:pt x="401" y="177"/>
                    </a:cubicBezTo>
                    <a:cubicBezTo>
                      <a:pt x="406" y="182"/>
                      <a:pt x="410" y="187"/>
                      <a:pt x="412" y="189"/>
                    </a:cubicBezTo>
                    <a:cubicBezTo>
                      <a:pt x="412" y="190"/>
                      <a:pt x="413" y="190"/>
                      <a:pt x="413" y="191"/>
                    </a:cubicBezTo>
                    <a:cubicBezTo>
                      <a:pt x="420" y="198"/>
                      <a:pt x="428" y="202"/>
                      <a:pt x="438" y="202"/>
                    </a:cubicBezTo>
                    <a:cubicBezTo>
                      <a:pt x="445" y="202"/>
                      <a:pt x="451" y="200"/>
                      <a:pt x="455" y="198"/>
                    </a:cubicBezTo>
                    <a:cubicBezTo>
                      <a:pt x="466" y="192"/>
                      <a:pt x="465" y="189"/>
                      <a:pt x="464" y="174"/>
                    </a:cubicBezTo>
                    <a:cubicBezTo>
                      <a:pt x="463" y="171"/>
                      <a:pt x="463" y="168"/>
                      <a:pt x="463" y="165"/>
                    </a:cubicBezTo>
                    <a:cubicBezTo>
                      <a:pt x="463" y="164"/>
                      <a:pt x="462" y="164"/>
                      <a:pt x="462" y="163"/>
                    </a:cubicBezTo>
                    <a:lnTo>
                      <a:pt x="462" y="162"/>
                    </a:lnTo>
                    <a:cubicBezTo>
                      <a:pt x="462" y="161"/>
                      <a:pt x="462" y="161"/>
                      <a:pt x="462" y="161"/>
                    </a:cubicBezTo>
                    <a:lnTo>
                      <a:pt x="462" y="160"/>
                    </a:lnTo>
                    <a:cubicBezTo>
                      <a:pt x="461" y="159"/>
                      <a:pt x="461" y="159"/>
                      <a:pt x="461" y="158"/>
                    </a:cubicBezTo>
                    <a:cubicBezTo>
                      <a:pt x="461" y="158"/>
                      <a:pt x="461" y="158"/>
                      <a:pt x="461" y="157"/>
                    </a:cubicBezTo>
                    <a:cubicBezTo>
                      <a:pt x="461" y="157"/>
                      <a:pt x="461" y="157"/>
                      <a:pt x="461" y="157"/>
                    </a:cubicBezTo>
                    <a:cubicBezTo>
                      <a:pt x="461" y="157"/>
                      <a:pt x="461" y="156"/>
                      <a:pt x="461" y="156"/>
                    </a:cubicBezTo>
                    <a:cubicBezTo>
                      <a:pt x="461" y="155"/>
                      <a:pt x="461" y="155"/>
                      <a:pt x="461" y="155"/>
                    </a:cubicBezTo>
                    <a:cubicBezTo>
                      <a:pt x="460" y="155"/>
                      <a:pt x="460" y="154"/>
                      <a:pt x="460" y="154"/>
                    </a:cubicBezTo>
                    <a:lnTo>
                      <a:pt x="460" y="154"/>
                    </a:lnTo>
                    <a:cubicBezTo>
                      <a:pt x="460" y="153"/>
                      <a:pt x="459" y="152"/>
                      <a:pt x="459" y="151"/>
                    </a:cubicBezTo>
                    <a:cubicBezTo>
                      <a:pt x="458" y="149"/>
                      <a:pt x="458" y="148"/>
                      <a:pt x="457" y="146"/>
                    </a:cubicBezTo>
                    <a:cubicBezTo>
                      <a:pt x="453" y="136"/>
                      <a:pt x="446" y="127"/>
                      <a:pt x="439" y="119"/>
                    </a:cubicBezTo>
                    <a:lnTo>
                      <a:pt x="438" y="118"/>
                    </a:lnTo>
                    <a:cubicBezTo>
                      <a:pt x="438" y="118"/>
                      <a:pt x="438" y="118"/>
                      <a:pt x="437" y="118"/>
                    </a:cubicBezTo>
                    <a:cubicBezTo>
                      <a:pt x="429" y="110"/>
                      <a:pt x="422" y="105"/>
                      <a:pt x="421" y="104"/>
                    </a:cubicBezTo>
                    <a:cubicBezTo>
                      <a:pt x="421" y="104"/>
                      <a:pt x="421" y="104"/>
                      <a:pt x="421" y="104"/>
                    </a:cubicBezTo>
                    <a:lnTo>
                      <a:pt x="418" y="102"/>
                    </a:lnTo>
                    <a:cubicBezTo>
                      <a:pt x="410" y="99"/>
                      <a:pt x="401" y="94"/>
                      <a:pt x="391" y="90"/>
                    </a:cubicBezTo>
                    <a:cubicBezTo>
                      <a:pt x="391" y="90"/>
                      <a:pt x="391" y="89"/>
                      <a:pt x="390" y="89"/>
                    </a:cubicBezTo>
                    <a:cubicBezTo>
                      <a:pt x="390" y="89"/>
                      <a:pt x="388" y="86"/>
                      <a:pt x="393" y="85"/>
                    </a:cubicBezTo>
                    <a:cubicBezTo>
                      <a:pt x="398" y="84"/>
                      <a:pt x="421" y="79"/>
                      <a:pt x="421" y="79"/>
                    </a:cubicBezTo>
                    <a:lnTo>
                      <a:pt x="421" y="78"/>
                    </a:lnTo>
                    <a:cubicBezTo>
                      <a:pt x="422" y="78"/>
                      <a:pt x="422" y="78"/>
                      <a:pt x="422" y="78"/>
                    </a:cubicBezTo>
                    <a:cubicBezTo>
                      <a:pt x="424" y="78"/>
                      <a:pt x="424" y="78"/>
                      <a:pt x="425" y="78"/>
                    </a:cubicBezTo>
                    <a:lnTo>
                      <a:pt x="425" y="78"/>
                    </a:lnTo>
                    <a:lnTo>
                      <a:pt x="425" y="77"/>
                    </a:lnTo>
                    <a:cubicBezTo>
                      <a:pt x="425" y="77"/>
                      <a:pt x="426" y="77"/>
                      <a:pt x="428" y="77"/>
                    </a:cubicBezTo>
                    <a:lnTo>
                      <a:pt x="448" y="73"/>
                    </a:lnTo>
                    <a:cubicBezTo>
                      <a:pt x="448" y="73"/>
                      <a:pt x="449" y="73"/>
                      <a:pt x="449" y="73"/>
                    </a:cubicBezTo>
                    <a:cubicBezTo>
                      <a:pt x="460" y="77"/>
                      <a:pt x="469" y="80"/>
                      <a:pt x="475" y="80"/>
                    </a:cubicBezTo>
                    <a:lnTo>
                      <a:pt x="477" y="80"/>
                    </a:lnTo>
                    <a:lnTo>
                      <a:pt x="478" y="80"/>
                    </a:lnTo>
                    <a:cubicBezTo>
                      <a:pt x="479" y="80"/>
                      <a:pt x="479" y="80"/>
                      <a:pt x="480" y="80"/>
                    </a:cubicBezTo>
                    <a:lnTo>
                      <a:pt x="480" y="80"/>
                    </a:lnTo>
                    <a:lnTo>
                      <a:pt x="480" y="80"/>
                    </a:lnTo>
                    <a:lnTo>
                      <a:pt x="480" y="80"/>
                    </a:lnTo>
                    <a:cubicBezTo>
                      <a:pt x="480" y="80"/>
                      <a:pt x="481" y="80"/>
                      <a:pt x="481" y="80"/>
                    </a:cubicBezTo>
                    <a:cubicBezTo>
                      <a:pt x="485" y="79"/>
                      <a:pt x="489" y="76"/>
                      <a:pt x="490" y="74"/>
                    </a:cubicBezTo>
                    <a:cubicBezTo>
                      <a:pt x="490" y="73"/>
                      <a:pt x="490" y="73"/>
                      <a:pt x="490" y="73"/>
                    </a:cubicBezTo>
                    <a:cubicBezTo>
                      <a:pt x="490" y="72"/>
                      <a:pt x="491" y="72"/>
                      <a:pt x="491" y="72"/>
                    </a:cubicBezTo>
                    <a:cubicBezTo>
                      <a:pt x="491" y="71"/>
                      <a:pt x="492" y="70"/>
                      <a:pt x="491" y="69"/>
                    </a:cubicBezTo>
                    <a:cubicBezTo>
                      <a:pt x="491" y="68"/>
                      <a:pt x="491" y="67"/>
                      <a:pt x="492" y="67"/>
                    </a:cubicBezTo>
                    <a:cubicBezTo>
                      <a:pt x="492" y="66"/>
                      <a:pt x="493" y="66"/>
                      <a:pt x="493" y="65"/>
                    </a:cubicBezTo>
                    <a:lnTo>
                      <a:pt x="528" y="59"/>
                    </a:lnTo>
                    <a:cubicBezTo>
                      <a:pt x="529" y="59"/>
                      <a:pt x="530" y="59"/>
                      <a:pt x="530" y="60"/>
                    </a:cubicBezTo>
                    <a:cubicBezTo>
                      <a:pt x="531" y="60"/>
                      <a:pt x="531" y="61"/>
                      <a:pt x="531" y="62"/>
                    </a:cubicBezTo>
                    <a:lnTo>
                      <a:pt x="531" y="75"/>
                    </a:lnTo>
                    <a:lnTo>
                      <a:pt x="532" y="81"/>
                    </a:lnTo>
                    <a:cubicBezTo>
                      <a:pt x="532" y="82"/>
                      <a:pt x="531" y="83"/>
                      <a:pt x="531" y="84"/>
                    </a:cubicBezTo>
                    <a:cubicBezTo>
                      <a:pt x="530" y="84"/>
                      <a:pt x="529" y="84"/>
                      <a:pt x="528" y="84"/>
                    </a:cubicBezTo>
                    <a:cubicBezTo>
                      <a:pt x="527" y="83"/>
                      <a:pt x="525" y="83"/>
                      <a:pt x="524" y="82"/>
                    </a:cubicBezTo>
                    <a:cubicBezTo>
                      <a:pt x="522" y="82"/>
                      <a:pt x="520" y="82"/>
                      <a:pt x="518" y="83"/>
                    </a:cubicBezTo>
                    <a:cubicBezTo>
                      <a:pt x="518" y="83"/>
                      <a:pt x="518" y="83"/>
                      <a:pt x="518" y="83"/>
                    </a:cubicBezTo>
                    <a:cubicBezTo>
                      <a:pt x="517" y="83"/>
                      <a:pt x="517" y="83"/>
                      <a:pt x="516" y="83"/>
                    </a:cubicBezTo>
                    <a:lnTo>
                      <a:pt x="516" y="83"/>
                    </a:lnTo>
                    <a:lnTo>
                      <a:pt x="516" y="83"/>
                    </a:lnTo>
                    <a:cubicBezTo>
                      <a:pt x="516" y="83"/>
                      <a:pt x="516" y="83"/>
                      <a:pt x="515" y="83"/>
                    </a:cubicBezTo>
                    <a:cubicBezTo>
                      <a:pt x="515" y="83"/>
                      <a:pt x="515" y="83"/>
                      <a:pt x="515" y="83"/>
                    </a:cubicBezTo>
                    <a:lnTo>
                      <a:pt x="514" y="83"/>
                    </a:lnTo>
                    <a:cubicBezTo>
                      <a:pt x="514" y="83"/>
                      <a:pt x="514" y="84"/>
                      <a:pt x="514" y="84"/>
                    </a:cubicBezTo>
                    <a:cubicBezTo>
                      <a:pt x="508" y="85"/>
                      <a:pt x="502" y="87"/>
                      <a:pt x="496" y="88"/>
                    </a:cubicBezTo>
                    <a:lnTo>
                      <a:pt x="481" y="92"/>
                    </a:lnTo>
                    <a:cubicBezTo>
                      <a:pt x="479" y="92"/>
                      <a:pt x="478" y="93"/>
                      <a:pt x="477" y="93"/>
                    </a:cubicBezTo>
                    <a:lnTo>
                      <a:pt x="475" y="95"/>
                    </a:lnTo>
                    <a:lnTo>
                      <a:pt x="478" y="95"/>
                    </a:lnTo>
                    <a:cubicBezTo>
                      <a:pt x="478" y="95"/>
                      <a:pt x="479" y="95"/>
                      <a:pt x="479" y="95"/>
                    </a:cubicBezTo>
                    <a:lnTo>
                      <a:pt x="480" y="95"/>
                    </a:lnTo>
                    <a:cubicBezTo>
                      <a:pt x="481" y="95"/>
                      <a:pt x="482" y="95"/>
                      <a:pt x="483" y="95"/>
                    </a:cubicBezTo>
                    <a:cubicBezTo>
                      <a:pt x="495" y="93"/>
                      <a:pt x="507" y="93"/>
                      <a:pt x="518" y="93"/>
                    </a:cubicBezTo>
                    <a:cubicBezTo>
                      <a:pt x="523" y="93"/>
                      <a:pt x="526" y="92"/>
                      <a:pt x="530" y="91"/>
                    </a:cubicBezTo>
                    <a:cubicBezTo>
                      <a:pt x="531" y="91"/>
                      <a:pt x="532" y="91"/>
                      <a:pt x="532" y="92"/>
                    </a:cubicBezTo>
                    <a:cubicBezTo>
                      <a:pt x="533" y="92"/>
                      <a:pt x="533" y="93"/>
                      <a:pt x="533" y="93"/>
                    </a:cubicBezTo>
                    <a:cubicBezTo>
                      <a:pt x="533" y="94"/>
                      <a:pt x="533" y="95"/>
                      <a:pt x="533" y="95"/>
                    </a:cubicBezTo>
                    <a:cubicBezTo>
                      <a:pt x="532" y="96"/>
                      <a:pt x="532" y="97"/>
                      <a:pt x="531" y="98"/>
                    </a:cubicBezTo>
                    <a:lnTo>
                      <a:pt x="531" y="98"/>
                    </a:lnTo>
                    <a:lnTo>
                      <a:pt x="531" y="98"/>
                    </a:lnTo>
                    <a:cubicBezTo>
                      <a:pt x="532" y="98"/>
                      <a:pt x="532" y="98"/>
                      <a:pt x="532" y="99"/>
                    </a:cubicBezTo>
                    <a:lnTo>
                      <a:pt x="532" y="99"/>
                    </a:lnTo>
                    <a:lnTo>
                      <a:pt x="532" y="99"/>
                    </a:lnTo>
                    <a:cubicBezTo>
                      <a:pt x="538" y="102"/>
                      <a:pt x="546" y="102"/>
                      <a:pt x="552" y="100"/>
                    </a:cubicBezTo>
                    <a:lnTo>
                      <a:pt x="552" y="100"/>
                    </a:lnTo>
                    <a:lnTo>
                      <a:pt x="552" y="100"/>
                    </a:lnTo>
                    <a:cubicBezTo>
                      <a:pt x="552" y="99"/>
                      <a:pt x="553" y="98"/>
                      <a:pt x="554" y="98"/>
                    </a:cubicBezTo>
                    <a:lnTo>
                      <a:pt x="555" y="98"/>
                    </a:lnTo>
                    <a:lnTo>
                      <a:pt x="555" y="97"/>
                    </a:lnTo>
                    <a:cubicBezTo>
                      <a:pt x="555" y="96"/>
                      <a:pt x="556" y="96"/>
                      <a:pt x="556" y="95"/>
                    </a:cubicBezTo>
                    <a:cubicBezTo>
                      <a:pt x="557" y="95"/>
                      <a:pt x="558" y="95"/>
                      <a:pt x="558" y="95"/>
                    </a:cubicBezTo>
                    <a:cubicBezTo>
                      <a:pt x="560" y="96"/>
                      <a:pt x="561" y="96"/>
                      <a:pt x="563" y="96"/>
                    </a:cubicBezTo>
                    <a:cubicBezTo>
                      <a:pt x="567" y="97"/>
                      <a:pt x="571" y="96"/>
                      <a:pt x="576" y="95"/>
                    </a:cubicBezTo>
                    <a:cubicBezTo>
                      <a:pt x="585" y="94"/>
                      <a:pt x="593" y="92"/>
                      <a:pt x="602" y="91"/>
                    </a:cubicBezTo>
                    <a:lnTo>
                      <a:pt x="618" y="88"/>
                    </a:lnTo>
                    <a:cubicBezTo>
                      <a:pt x="621" y="87"/>
                      <a:pt x="625" y="86"/>
                      <a:pt x="628" y="85"/>
                    </a:cubicBezTo>
                    <a:cubicBezTo>
                      <a:pt x="629" y="84"/>
                      <a:pt x="630" y="84"/>
                      <a:pt x="631" y="84"/>
                    </a:cubicBezTo>
                    <a:cubicBezTo>
                      <a:pt x="632" y="84"/>
                      <a:pt x="633" y="83"/>
                      <a:pt x="633" y="82"/>
                    </a:cubicBezTo>
                    <a:cubicBezTo>
                      <a:pt x="633" y="81"/>
                      <a:pt x="632" y="80"/>
                      <a:pt x="631" y="80"/>
                    </a:cubicBezTo>
                    <a:cubicBezTo>
                      <a:pt x="629" y="79"/>
                      <a:pt x="628" y="79"/>
                      <a:pt x="626" y="79"/>
                    </a:cubicBezTo>
                    <a:lnTo>
                      <a:pt x="615" y="79"/>
                    </a:lnTo>
                    <a:cubicBezTo>
                      <a:pt x="603" y="80"/>
                      <a:pt x="592" y="80"/>
                      <a:pt x="581" y="81"/>
                    </a:cubicBezTo>
                    <a:lnTo>
                      <a:pt x="576" y="81"/>
                    </a:lnTo>
                    <a:cubicBezTo>
                      <a:pt x="571" y="81"/>
                      <a:pt x="566" y="81"/>
                      <a:pt x="561" y="81"/>
                    </a:cubicBezTo>
                    <a:lnTo>
                      <a:pt x="561" y="81"/>
                    </a:lnTo>
                    <a:cubicBezTo>
                      <a:pt x="560" y="81"/>
                      <a:pt x="560" y="82"/>
                      <a:pt x="559" y="82"/>
                    </a:cubicBezTo>
                    <a:cubicBezTo>
                      <a:pt x="558" y="82"/>
                      <a:pt x="558" y="81"/>
                      <a:pt x="557" y="81"/>
                    </a:cubicBezTo>
                    <a:cubicBezTo>
                      <a:pt x="557" y="80"/>
                      <a:pt x="557" y="80"/>
                      <a:pt x="557" y="79"/>
                    </a:cubicBezTo>
                    <a:cubicBezTo>
                      <a:pt x="558" y="64"/>
                      <a:pt x="558" y="58"/>
                      <a:pt x="557" y="56"/>
                    </a:cubicBezTo>
                    <a:cubicBezTo>
                      <a:pt x="557" y="55"/>
                      <a:pt x="558" y="54"/>
                      <a:pt x="559" y="54"/>
                    </a:cubicBezTo>
                    <a:lnTo>
                      <a:pt x="559" y="53"/>
                    </a:lnTo>
                    <a:cubicBezTo>
                      <a:pt x="559" y="53"/>
                      <a:pt x="559" y="53"/>
                      <a:pt x="560" y="53"/>
                    </a:cubicBezTo>
                    <a:cubicBezTo>
                      <a:pt x="562" y="51"/>
                      <a:pt x="563" y="50"/>
                      <a:pt x="563" y="49"/>
                    </a:cubicBezTo>
                    <a:cubicBezTo>
                      <a:pt x="563" y="48"/>
                      <a:pt x="563" y="48"/>
                      <a:pt x="563" y="48"/>
                    </a:cubicBezTo>
                    <a:lnTo>
                      <a:pt x="563" y="47"/>
                    </a:lnTo>
                    <a:lnTo>
                      <a:pt x="562" y="47"/>
                    </a:lnTo>
                    <a:cubicBezTo>
                      <a:pt x="561" y="47"/>
                      <a:pt x="560" y="47"/>
                      <a:pt x="560" y="47"/>
                    </a:cubicBezTo>
                    <a:cubicBezTo>
                      <a:pt x="558" y="46"/>
                      <a:pt x="557" y="45"/>
                      <a:pt x="558" y="44"/>
                    </a:cubicBezTo>
                    <a:cubicBezTo>
                      <a:pt x="558" y="41"/>
                      <a:pt x="558" y="38"/>
                      <a:pt x="558" y="36"/>
                    </a:cubicBezTo>
                    <a:cubicBezTo>
                      <a:pt x="559" y="35"/>
                      <a:pt x="559" y="34"/>
                      <a:pt x="560" y="34"/>
                    </a:cubicBezTo>
                    <a:cubicBezTo>
                      <a:pt x="560" y="34"/>
                      <a:pt x="560" y="34"/>
                      <a:pt x="561" y="34"/>
                    </a:cubicBezTo>
                    <a:cubicBezTo>
                      <a:pt x="561" y="34"/>
                      <a:pt x="561" y="34"/>
                      <a:pt x="561" y="34"/>
                    </a:cubicBezTo>
                    <a:cubicBezTo>
                      <a:pt x="561" y="34"/>
                      <a:pt x="562" y="34"/>
                      <a:pt x="562" y="34"/>
                    </a:cubicBezTo>
                    <a:lnTo>
                      <a:pt x="563" y="34"/>
                    </a:lnTo>
                    <a:cubicBezTo>
                      <a:pt x="563" y="34"/>
                      <a:pt x="563" y="34"/>
                      <a:pt x="564" y="34"/>
                    </a:cubicBezTo>
                    <a:cubicBezTo>
                      <a:pt x="567" y="35"/>
                      <a:pt x="571" y="34"/>
                      <a:pt x="576" y="33"/>
                    </a:cubicBezTo>
                    <a:cubicBezTo>
                      <a:pt x="585" y="32"/>
                      <a:pt x="594" y="30"/>
                      <a:pt x="603" y="29"/>
                    </a:cubicBezTo>
                    <a:lnTo>
                      <a:pt x="619" y="26"/>
                    </a:lnTo>
                    <a:cubicBezTo>
                      <a:pt x="622" y="25"/>
                      <a:pt x="625" y="24"/>
                      <a:pt x="628" y="23"/>
                    </a:cubicBezTo>
                    <a:cubicBezTo>
                      <a:pt x="630" y="22"/>
                      <a:pt x="631" y="22"/>
                      <a:pt x="632" y="22"/>
                    </a:cubicBezTo>
                    <a:cubicBezTo>
                      <a:pt x="633" y="21"/>
                      <a:pt x="634" y="21"/>
                      <a:pt x="634" y="20"/>
                    </a:cubicBezTo>
                    <a:cubicBezTo>
                      <a:pt x="634" y="19"/>
                      <a:pt x="633" y="18"/>
                      <a:pt x="632" y="18"/>
                    </a:cubicBezTo>
                    <a:cubicBezTo>
                      <a:pt x="630" y="17"/>
                      <a:pt x="628" y="17"/>
                      <a:pt x="627" y="17"/>
                    </a:cubicBezTo>
                    <a:lnTo>
                      <a:pt x="577" y="19"/>
                    </a:lnTo>
                    <a:cubicBezTo>
                      <a:pt x="571" y="19"/>
                      <a:pt x="567" y="19"/>
                      <a:pt x="561" y="19"/>
                    </a:cubicBezTo>
                    <a:cubicBezTo>
                      <a:pt x="560" y="19"/>
                      <a:pt x="558" y="20"/>
                      <a:pt x="557" y="20"/>
                    </a:cubicBezTo>
                    <a:cubicBezTo>
                      <a:pt x="557" y="21"/>
                      <a:pt x="557" y="21"/>
                      <a:pt x="556" y="21"/>
                    </a:cubicBezTo>
                    <a:cubicBezTo>
                      <a:pt x="553" y="23"/>
                      <a:pt x="550" y="23"/>
                      <a:pt x="547" y="24"/>
                    </a:cubicBezTo>
                    <a:cubicBezTo>
                      <a:pt x="547" y="24"/>
                      <a:pt x="546" y="24"/>
                      <a:pt x="546" y="24"/>
                    </a:cubicBezTo>
                    <a:cubicBezTo>
                      <a:pt x="544" y="23"/>
                      <a:pt x="541" y="24"/>
                      <a:pt x="541" y="24"/>
                    </a:cubicBezTo>
                    <a:lnTo>
                      <a:pt x="540" y="24"/>
                    </a:lnTo>
                    <a:cubicBezTo>
                      <a:pt x="539" y="25"/>
                      <a:pt x="539" y="25"/>
                      <a:pt x="539" y="25"/>
                    </a:cubicBezTo>
                    <a:lnTo>
                      <a:pt x="538" y="25"/>
                    </a:lnTo>
                    <a:cubicBezTo>
                      <a:pt x="538" y="25"/>
                      <a:pt x="536" y="25"/>
                      <a:pt x="536" y="25"/>
                    </a:cubicBezTo>
                    <a:cubicBezTo>
                      <a:pt x="533" y="24"/>
                      <a:pt x="529" y="22"/>
                      <a:pt x="524" y="20"/>
                    </a:cubicBezTo>
                    <a:cubicBezTo>
                      <a:pt x="523" y="20"/>
                      <a:pt x="521" y="20"/>
                      <a:pt x="519" y="21"/>
                    </a:cubicBezTo>
                    <a:cubicBezTo>
                      <a:pt x="519" y="21"/>
                      <a:pt x="518" y="21"/>
                      <a:pt x="518" y="21"/>
                    </a:cubicBezTo>
                    <a:cubicBezTo>
                      <a:pt x="518" y="21"/>
                      <a:pt x="518" y="21"/>
                      <a:pt x="517" y="21"/>
                    </a:cubicBezTo>
                    <a:lnTo>
                      <a:pt x="517" y="21"/>
                    </a:lnTo>
                    <a:cubicBezTo>
                      <a:pt x="516" y="21"/>
                      <a:pt x="515" y="21"/>
                      <a:pt x="515" y="21"/>
                    </a:cubicBezTo>
                    <a:lnTo>
                      <a:pt x="515" y="21"/>
                    </a:lnTo>
                    <a:lnTo>
                      <a:pt x="515" y="21"/>
                    </a:lnTo>
                    <a:cubicBezTo>
                      <a:pt x="508" y="23"/>
                      <a:pt x="502" y="25"/>
                      <a:pt x="496" y="26"/>
                    </a:cubicBezTo>
                    <a:lnTo>
                      <a:pt x="481" y="30"/>
                    </a:lnTo>
                    <a:cubicBezTo>
                      <a:pt x="480" y="30"/>
                      <a:pt x="479" y="31"/>
                      <a:pt x="478" y="31"/>
                    </a:cubicBezTo>
                    <a:lnTo>
                      <a:pt x="475" y="33"/>
                    </a:lnTo>
                    <a:lnTo>
                      <a:pt x="478" y="33"/>
                    </a:lnTo>
                    <a:cubicBezTo>
                      <a:pt x="479" y="33"/>
                      <a:pt x="479" y="33"/>
                      <a:pt x="479" y="33"/>
                    </a:cubicBezTo>
                    <a:lnTo>
                      <a:pt x="481" y="33"/>
                    </a:lnTo>
                    <a:cubicBezTo>
                      <a:pt x="482" y="33"/>
                      <a:pt x="483" y="33"/>
                      <a:pt x="484" y="33"/>
                    </a:cubicBezTo>
                    <a:cubicBezTo>
                      <a:pt x="495" y="31"/>
                      <a:pt x="507" y="31"/>
                      <a:pt x="518" y="31"/>
                    </a:cubicBezTo>
                    <a:cubicBezTo>
                      <a:pt x="523" y="31"/>
                      <a:pt x="527" y="30"/>
                      <a:pt x="531" y="29"/>
                    </a:cubicBezTo>
                    <a:cubicBezTo>
                      <a:pt x="532" y="29"/>
                      <a:pt x="533" y="29"/>
                      <a:pt x="533" y="30"/>
                    </a:cubicBezTo>
                    <a:cubicBezTo>
                      <a:pt x="534" y="31"/>
                      <a:pt x="534" y="32"/>
                      <a:pt x="533" y="33"/>
                    </a:cubicBezTo>
                    <a:lnTo>
                      <a:pt x="533" y="34"/>
                    </a:lnTo>
                    <a:lnTo>
                      <a:pt x="533" y="34"/>
                    </a:lnTo>
                    <a:cubicBezTo>
                      <a:pt x="533" y="34"/>
                      <a:pt x="533" y="34"/>
                      <a:pt x="533" y="35"/>
                    </a:cubicBezTo>
                    <a:cubicBezTo>
                      <a:pt x="533" y="35"/>
                      <a:pt x="532" y="35"/>
                      <a:pt x="532" y="35"/>
                    </a:cubicBezTo>
                    <a:lnTo>
                      <a:pt x="532" y="35"/>
                    </a:lnTo>
                    <a:cubicBezTo>
                      <a:pt x="532" y="35"/>
                      <a:pt x="532" y="36"/>
                      <a:pt x="532" y="36"/>
                    </a:cubicBezTo>
                    <a:lnTo>
                      <a:pt x="532" y="36"/>
                    </a:lnTo>
                    <a:lnTo>
                      <a:pt x="532" y="37"/>
                    </a:lnTo>
                    <a:cubicBezTo>
                      <a:pt x="532" y="37"/>
                      <a:pt x="532" y="37"/>
                      <a:pt x="532" y="37"/>
                    </a:cubicBezTo>
                    <a:lnTo>
                      <a:pt x="532" y="44"/>
                    </a:lnTo>
                    <a:cubicBezTo>
                      <a:pt x="532" y="45"/>
                      <a:pt x="531" y="46"/>
                      <a:pt x="530" y="46"/>
                    </a:cubicBezTo>
                    <a:lnTo>
                      <a:pt x="529" y="46"/>
                    </a:lnTo>
                    <a:lnTo>
                      <a:pt x="529" y="46"/>
                    </a:lnTo>
                    <a:cubicBezTo>
                      <a:pt x="529" y="47"/>
                      <a:pt x="529" y="47"/>
                      <a:pt x="529" y="47"/>
                    </a:cubicBezTo>
                    <a:lnTo>
                      <a:pt x="527" y="47"/>
                    </a:lnTo>
                    <a:cubicBezTo>
                      <a:pt x="523" y="47"/>
                      <a:pt x="519" y="48"/>
                      <a:pt x="516" y="49"/>
                    </a:cubicBezTo>
                    <a:lnTo>
                      <a:pt x="511" y="50"/>
                    </a:lnTo>
                    <a:cubicBezTo>
                      <a:pt x="495" y="53"/>
                      <a:pt x="480" y="56"/>
                      <a:pt x="464" y="59"/>
                    </a:cubicBezTo>
                    <a:lnTo>
                      <a:pt x="461" y="59"/>
                    </a:lnTo>
                    <a:cubicBezTo>
                      <a:pt x="459" y="59"/>
                      <a:pt x="457" y="60"/>
                      <a:pt x="455" y="60"/>
                    </a:cubicBezTo>
                    <a:lnTo>
                      <a:pt x="453" y="61"/>
                    </a:lnTo>
                    <a:lnTo>
                      <a:pt x="453" y="61"/>
                    </a:lnTo>
                    <a:lnTo>
                      <a:pt x="452" y="61"/>
                    </a:lnTo>
                    <a:lnTo>
                      <a:pt x="452" y="61"/>
                    </a:lnTo>
                    <a:cubicBezTo>
                      <a:pt x="452" y="61"/>
                      <a:pt x="452" y="61"/>
                      <a:pt x="451" y="61"/>
                    </a:cubicBezTo>
                    <a:lnTo>
                      <a:pt x="449" y="61"/>
                    </a:lnTo>
                    <a:cubicBezTo>
                      <a:pt x="448" y="62"/>
                      <a:pt x="447" y="61"/>
                      <a:pt x="447" y="61"/>
                    </a:cubicBezTo>
                    <a:cubicBezTo>
                      <a:pt x="444" y="60"/>
                      <a:pt x="440" y="59"/>
                      <a:pt x="435" y="58"/>
                    </a:cubicBezTo>
                    <a:lnTo>
                      <a:pt x="435" y="57"/>
                    </a:lnTo>
                    <a:lnTo>
                      <a:pt x="434" y="57"/>
                    </a:lnTo>
                    <a:cubicBezTo>
                      <a:pt x="434" y="57"/>
                      <a:pt x="434" y="57"/>
                      <a:pt x="434" y="57"/>
                    </a:cubicBezTo>
                    <a:lnTo>
                      <a:pt x="433" y="57"/>
                    </a:lnTo>
                    <a:cubicBezTo>
                      <a:pt x="433" y="57"/>
                      <a:pt x="433" y="57"/>
                      <a:pt x="433" y="57"/>
                    </a:cubicBezTo>
                    <a:lnTo>
                      <a:pt x="432" y="56"/>
                    </a:lnTo>
                    <a:cubicBezTo>
                      <a:pt x="431" y="56"/>
                      <a:pt x="430" y="56"/>
                      <a:pt x="429" y="55"/>
                    </a:cubicBezTo>
                    <a:cubicBezTo>
                      <a:pt x="429" y="55"/>
                      <a:pt x="429" y="55"/>
                      <a:pt x="429" y="55"/>
                    </a:cubicBezTo>
                    <a:lnTo>
                      <a:pt x="411" y="47"/>
                    </a:lnTo>
                    <a:cubicBezTo>
                      <a:pt x="409" y="46"/>
                      <a:pt x="408" y="47"/>
                      <a:pt x="408" y="48"/>
                    </a:cubicBezTo>
                    <a:cubicBezTo>
                      <a:pt x="407" y="49"/>
                      <a:pt x="407" y="50"/>
                      <a:pt x="407" y="50"/>
                    </a:cubicBezTo>
                    <a:lnTo>
                      <a:pt x="407" y="51"/>
                    </a:lnTo>
                    <a:cubicBezTo>
                      <a:pt x="407" y="51"/>
                      <a:pt x="407" y="52"/>
                      <a:pt x="407" y="52"/>
                    </a:cubicBezTo>
                    <a:lnTo>
                      <a:pt x="409" y="54"/>
                    </a:lnTo>
                    <a:cubicBezTo>
                      <a:pt x="410" y="54"/>
                      <a:pt x="410" y="55"/>
                      <a:pt x="410" y="56"/>
                    </a:cubicBezTo>
                    <a:cubicBezTo>
                      <a:pt x="410" y="57"/>
                      <a:pt x="409" y="58"/>
                      <a:pt x="408" y="58"/>
                    </a:cubicBezTo>
                    <a:lnTo>
                      <a:pt x="396" y="60"/>
                    </a:lnTo>
                    <a:cubicBezTo>
                      <a:pt x="395" y="61"/>
                      <a:pt x="394" y="61"/>
                      <a:pt x="394" y="61"/>
                    </a:cubicBezTo>
                    <a:cubicBezTo>
                      <a:pt x="393" y="61"/>
                      <a:pt x="393" y="61"/>
                      <a:pt x="392" y="61"/>
                    </a:cubicBezTo>
                    <a:lnTo>
                      <a:pt x="392" y="61"/>
                    </a:lnTo>
                    <a:lnTo>
                      <a:pt x="392" y="61"/>
                    </a:lnTo>
                    <a:cubicBezTo>
                      <a:pt x="391" y="62"/>
                      <a:pt x="391" y="62"/>
                      <a:pt x="390" y="62"/>
                    </a:cubicBezTo>
                    <a:lnTo>
                      <a:pt x="390" y="62"/>
                    </a:lnTo>
                    <a:lnTo>
                      <a:pt x="390" y="62"/>
                    </a:lnTo>
                    <a:cubicBezTo>
                      <a:pt x="389" y="62"/>
                      <a:pt x="389" y="62"/>
                      <a:pt x="389" y="62"/>
                    </a:cubicBezTo>
                    <a:lnTo>
                      <a:pt x="389" y="62"/>
                    </a:lnTo>
                    <a:lnTo>
                      <a:pt x="389" y="62"/>
                    </a:lnTo>
                    <a:lnTo>
                      <a:pt x="388" y="62"/>
                    </a:lnTo>
                    <a:cubicBezTo>
                      <a:pt x="388" y="62"/>
                      <a:pt x="388" y="62"/>
                      <a:pt x="387" y="62"/>
                    </a:cubicBezTo>
                    <a:lnTo>
                      <a:pt x="387" y="63"/>
                    </a:lnTo>
                    <a:cubicBezTo>
                      <a:pt x="387" y="63"/>
                      <a:pt x="386" y="63"/>
                      <a:pt x="386" y="63"/>
                    </a:cubicBezTo>
                    <a:lnTo>
                      <a:pt x="386" y="63"/>
                    </a:lnTo>
                    <a:lnTo>
                      <a:pt x="386" y="63"/>
                    </a:lnTo>
                    <a:lnTo>
                      <a:pt x="385" y="63"/>
                    </a:lnTo>
                    <a:cubicBezTo>
                      <a:pt x="385" y="63"/>
                      <a:pt x="385" y="63"/>
                      <a:pt x="384" y="63"/>
                    </a:cubicBezTo>
                    <a:lnTo>
                      <a:pt x="384" y="63"/>
                    </a:lnTo>
                    <a:lnTo>
                      <a:pt x="384" y="63"/>
                    </a:lnTo>
                    <a:cubicBezTo>
                      <a:pt x="383" y="63"/>
                      <a:pt x="383" y="63"/>
                      <a:pt x="383" y="63"/>
                    </a:cubicBezTo>
                    <a:lnTo>
                      <a:pt x="380" y="64"/>
                    </a:lnTo>
                    <a:cubicBezTo>
                      <a:pt x="376" y="65"/>
                      <a:pt x="371" y="65"/>
                      <a:pt x="367" y="67"/>
                    </a:cubicBezTo>
                    <a:cubicBezTo>
                      <a:pt x="367" y="67"/>
                      <a:pt x="367" y="67"/>
                      <a:pt x="366" y="67"/>
                    </a:cubicBezTo>
                    <a:lnTo>
                      <a:pt x="366" y="67"/>
                    </a:lnTo>
                    <a:lnTo>
                      <a:pt x="335" y="73"/>
                    </a:lnTo>
                    <a:lnTo>
                      <a:pt x="335" y="73"/>
                    </a:lnTo>
                    <a:lnTo>
                      <a:pt x="335" y="74"/>
                    </a:lnTo>
                    <a:cubicBezTo>
                      <a:pt x="332" y="75"/>
                      <a:pt x="328" y="76"/>
                      <a:pt x="327" y="76"/>
                    </a:cubicBezTo>
                    <a:lnTo>
                      <a:pt x="323" y="76"/>
                    </a:lnTo>
                    <a:cubicBezTo>
                      <a:pt x="318" y="76"/>
                      <a:pt x="312" y="75"/>
                      <a:pt x="306" y="74"/>
                    </a:cubicBezTo>
                    <a:lnTo>
                      <a:pt x="305" y="74"/>
                    </a:lnTo>
                    <a:cubicBezTo>
                      <a:pt x="299" y="73"/>
                      <a:pt x="292" y="72"/>
                      <a:pt x="286" y="72"/>
                    </a:cubicBezTo>
                    <a:lnTo>
                      <a:pt x="283" y="72"/>
                    </a:lnTo>
                    <a:cubicBezTo>
                      <a:pt x="282" y="72"/>
                      <a:pt x="281" y="72"/>
                      <a:pt x="281" y="73"/>
                    </a:cubicBezTo>
                    <a:cubicBezTo>
                      <a:pt x="280" y="73"/>
                      <a:pt x="280" y="73"/>
                      <a:pt x="279" y="73"/>
                    </a:cubicBezTo>
                    <a:cubicBezTo>
                      <a:pt x="278" y="73"/>
                      <a:pt x="278" y="73"/>
                      <a:pt x="277" y="73"/>
                    </a:cubicBezTo>
                    <a:cubicBezTo>
                      <a:pt x="276" y="73"/>
                      <a:pt x="276" y="73"/>
                      <a:pt x="276" y="73"/>
                    </a:cubicBezTo>
                    <a:cubicBezTo>
                      <a:pt x="275" y="73"/>
                      <a:pt x="274" y="73"/>
                      <a:pt x="274" y="73"/>
                    </a:cubicBezTo>
                    <a:cubicBezTo>
                      <a:pt x="274" y="73"/>
                      <a:pt x="273" y="73"/>
                      <a:pt x="272" y="73"/>
                    </a:cubicBezTo>
                    <a:cubicBezTo>
                      <a:pt x="272" y="73"/>
                      <a:pt x="271" y="73"/>
                      <a:pt x="270" y="73"/>
                    </a:cubicBezTo>
                    <a:cubicBezTo>
                      <a:pt x="270" y="73"/>
                      <a:pt x="269" y="74"/>
                      <a:pt x="269" y="74"/>
                    </a:cubicBezTo>
                    <a:cubicBezTo>
                      <a:pt x="266" y="74"/>
                      <a:pt x="262" y="74"/>
                      <a:pt x="259" y="74"/>
                    </a:cubicBezTo>
                    <a:lnTo>
                      <a:pt x="255" y="74"/>
                    </a:lnTo>
                    <a:cubicBezTo>
                      <a:pt x="253" y="74"/>
                      <a:pt x="252" y="74"/>
                      <a:pt x="251" y="74"/>
                    </a:cubicBezTo>
                    <a:cubicBezTo>
                      <a:pt x="249" y="74"/>
                      <a:pt x="248" y="74"/>
                      <a:pt x="247" y="74"/>
                    </a:cubicBezTo>
                    <a:cubicBezTo>
                      <a:pt x="247" y="74"/>
                      <a:pt x="246" y="74"/>
                      <a:pt x="245" y="74"/>
                    </a:cubicBezTo>
                    <a:cubicBezTo>
                      <a:pt x="245" y="74"/>
                      <a:pt x="245" y="74"/>
                      <a:pt x="244" y="74"/>
                    </a:cubicBezTo>
                    <a:cubicBezTo>
                      <a:pt x="244" y="74"/>
                      <a:pt x="243" y="74"/>
                      <a:pt x="243" y="73"/>
                    </a:cubicBezTo>
                    <a:cubicBezTo>
                      <a:pt x="242" y="74"/>
                      <a:pt x="242" y="73"/>
                      <a:pt x="241" y="73"/>
                    </a:cubicBezTo>
                    <a:cubicBezTo>
                      <a:pt x="241" y="73"/>
                      <a:pt x="240" y="73"/>
                      <a:pt x="240" y="73"/>
                    </a:cubicBezTo>
                    <a:cubicBezTo>
                      <a:pt x="240" y="73"/>
                      <a:pt x="240" y="73"/>
                      <a:pt x="240" y="73"/>
                    </a:cubicBezTo>
                    <a:lnTo>
                      <a:pt x="239" y="73"/>
                    </a:lnTo>
                    <a:cubicBezTo>
                      <a:pt x="239" y="73"/>
                      <a:pt x="239" y="72"/>
                      <a:pt x="238" y="72"/>
                    </a:cubicBezTo>
                    <a:cubicBezTo>
                      <a:pt x="238" y="72"/>
                      <a:pt x="237" y="72"/>
                      <a:pt x="236" y="72"/>
                    </a:cubicBezTo>
                    <a:cubicBezTo>
                      <a:pt x="236" y="72"/>
                      <a:pt x="235" y="72"/>
                      <a:pt x="235" y="72"/>
                    </a:cubicBezTo>
                    <a:cubicBezTo>
                      <a:pt x="234" y="72"/>
                      <a:pt x="234" y="72"/>
                      <a:pt x="234" y="71"/>
                    </a:cubicBezTo>
                    <a:cubicBezTo>
                      <a:pt x="233" y="71"/>
                      <a:pt x="233" y="71"/>
                      <a:pt x="232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29" y="71"/>
                      <a:pt x="227" y="70"/>
                      <a:pt x="224" y="70"/>
                    </a:cubicBezTo>
                    <a:cubicBezTo>
                      <a:pt x="223" y="70"/>
                      <a:pt x="223" y="70"/>
                      <a:pt x="223" y="70"/>
                    </a:cubicBezTo>
                    <a:cubicBezTo>
                      <a:pt x="223" y="70"/>
                      <a:pt x="222" y="70"/>
                      <a:pt x="222" y="70"/>
                    </a:cubicBezTo>
                    <a:cubicBezTo>
                      <a:pt x="221" y="70"/>
                      <a:pt x="221" y="69"/>
                      <a:pt x="220" y="69"/>
                    </a:cubicBezTo>
                    <a:lnTo>
                      <a:pt x="219" y="70"/>
                    </a:lnTo>
                    <a:cubicBezTo>
                      <a:pt x="219" y="70"/>
                      <a:pt x="219" y="70"/>
                      <a:pt x="218" y="70"/>
                    </a:cubicBezTo>
                    <a:lnTo>
                      <a:pt x="218" y="70"/>
                    </a:lnTo>
                    <a:lnTo>
                      <a:pt x="191" y="66"/>
                    </a:lnTo>
                    <a:cubicBezTo>
                      <a:pt x="185" y="64"/>
                      <a:pt x="180" y="63"/>
                      <a:pt x="175" y="61"/>
                    </a:cubicBezTo>
                    <a:lnTo>
                      <a:pt x="166" y="58"/>
                    </a:lnTo>
                    <a:cubicBezTo>
                      <a:pt x="166" y="57"/>
                      <a:pt x="165" y="57"/>
                      <a:pt x="164" y="56"/>
                    </a:cubicBezTo>
                    <a:cubicBezTo>
                      <a:pt x="164" y="55"/>
                      <a:pt x="164" y="54"/>
                      <a:pt x="165" y="53"/>
                    </a:cubicBezTo>
                    <a:cubicBezTo>
                      <a:pt x="165" y="52"/>
                      <a:pt x="166" y="51"/>
                      <a:pt x="166" y="50"/>
                    </a:cubicBezTo>
                    <a:cubicBezTo>
                      <a:pt x="167" y="47"/>
                      <a:pt x="167" y="44"/>
                      <a:pt x="166" y="42"/>
                    </a:cubicBezTo>
                    <a:cubicBezTo>
                      <a:pt x="166" y="41"/>
                      <a:pt x="166" y="41"/>
                      <a:pt x="166" y="41"/>
                    </a:cubicBezTo>
                    <a:cubicBezTo>
                      <a:pt x="165" y="41"/>
                      <a:pt x="165" y="41"/>
                      <a:pt x="165" y="41"/>
                    </a:cubicBezTo>
                    <a:cubicBezTo>
                      <a:pt x="164" y="41"/>
                      <a:pt x="164" y="42"/>
                      <a:pt x="163" y="42"/>
                    </a:cubicBezTo>
                    <a:cubicBezTo>
                      <a:pt x="154" y="49"/>
                      <a:pt x="145" y="53"/>
                      <a:pt x="135" y="55"/>
                    </a:cubicBezTo>
                    <a:cubicBezTo>
                      <a:pt x="134" y="55"/>
                      <a:pt x="133" y="55"/>
                      <a:pt x="131" y="55"/>
                    </a:cubicBezTo>
                    <a:cubicBezTo>
                      <a:pt x="129" y="56"/>
                      <a:pt x="127" y="55"/>
                      <a:pt x="125" y="55"/>
                    </a:cubicBezTo>
                    <a:cubicBezTo>
                      <a:pt x="111" y="50"/>
                      <a:pt x="96" y="46"/>
                      <a:pt x="82" y="42"/>
                    </a:cubicBezTo>
                    <a:lnTo>
                      <a:pt x="76" y="40"/>
                    </a:lnTo>
                    <a:cubicBezTo>
                      <a:pt x="75" y="39"/>
                      <a:pt x="74" y="38"/>
                      <a:pt x="74" y="37"/>
                    </a:cubicBezTo>
                    <a:cubicBezTo>
                      <a:pt x="74" y="36"/>
                      <a:pt x="75" y="34"/>
                      <a:pt x="76" y="34"/>
                    </a:cubicBezTo>
                    <a:cubicBezTo>
                      <a:pt x="77" y="33"/>
                      <a:pt x="78" y="32"/>
                      <a:pt x="78" y="31"/>
                    </a:cubicBezTo>
                    <a:cubicBezTo>
                      <a:pt x="78" y="30"/>
                      <a:pt x="78" y="30"/>
                      <a:pt x="78" y="29"/>
                    </a:cubicBezTo>
                    <a:cubicBezTo>
                      <a:pt x="78" y="29"/>
                      <a:pt x="78" y="29"/>
                      <a:pt x="78" y="29"/>
                    </a:cubicBezTo>
                    <a:cubicBezTo>
                      <a:pt x="78" y="28"/>
                      <a:pt x="78" y="28"/>
                      <a:pt x="78" y="28"/>
                    </a:cubicBezTo>
                    <a:cubicBezTo>
                      <a:pt x="78" y="27"/>
                      <a:pt x="79" y="26"/>
                      <a:pt x="80" y="25"/>
                    </a:cubicBezTo>
                    <a:cubicBezTo>
                      <a:pt x="80" y="25"/>
                      <a:pt x="81" y="24"/>
                      <a:pt x="82" y="25"/>
                    </a:cubicBezTo>
                    <a:cubicBezTo>
                      <a:pt x="83" y="25"/>
                      <a:pt x="84" y="25"/>
                      <a:pt x="85" y="25"/>
                    </a:cubicBezTo>
                    <a:lnTo>
                      <a:pt x="86" y="26"/>
                    </a:lnTo>
                    <a:cubicBezTo>
                      <a:pt x="89" y="27"/>
                      <a:pt x="92" y="27"/>
                      <a:pt x="95" y="26"/>
                    </a:cubicBezTo>
                    <a:cubicBezTo>
                      <a:pt x="100" y="24"/>
                      <a:pt x="105" y="21"/>
                      <a:pt x="109" y="17"/>
                    </a:cubicBezTo>
                    <a:cubicBezTo>
                      <a:pt x="113" y="13"/>
                      <a:pt x="116" y="10"/>
                      <a:pt x="118" y="6"/>
                    </a:cubicBezTo>
                    <a:cubicBezTo>
                      <a:pt x="119" y="4"/>
                      <a:pt x="119" y="2"/>
                      <a:pt x="118" y="2"/>
                    </a:cubicBezTo>
                    <a:cubicBezTo>
                      <a:pt x="118" y="0"/>
                      <a:pt x="116" y="0"/>
                      <a:pt x="114" y="0"/>
                    </a:cubicBezTo>
                    <a:cubicBezTo>
                      <a:pt x="112" y="0"/>
                      <a:pt x="110" y="1"/>
                      <a:pt x="108" y="2"/>
                    </a:cubicBezTo>
                    <a:lnTo>
                      <a:pt x="73" y="15"/>
                    </a:lnTo>
                    <a:cubicBezTo>
                      <a:pt x="71" y="16"/>
                      <a:pt x="71" y="16"/>
                      <a:pt x="70" y="17"/>
                    </a:cubicBezTo>
                    <a:cubicBezTo>
                      <a:pt x="69" y="19"/>
                      <a:pt x="68" y="20"/>
                      <a:pt x="65" y="20"/>
                    </a:cubicBezTo>
                    <a:lnTo>
                      <a:pt x="64" y="20"/>
                    </a:lnTo>
                    <a:cubicBezTo>
                      <a:pt x="61" y="20"/>
                      <a:pt x="60" y="21"/>
                      <a:pt x="58" y="23"/>
                    </a:cubicBezTo>
                    <a:cubicBezTo>
                      <a:pt x="58" y="24"/>
                      <a:pt x="57" y="25"/>
                      <a:pt x="56" y="25"/>
                    </a:cubicBezTo>
                    <a:cubicBezTo>
                      <a:pt x="53" y="26"/>
                      <a:pt x="50" y="27"/>
                      <a:pt x="47" y="27"/>
                    </a:cubicBezTo>
                    <a:cubicBezTo>
                      <a:pt x="33" y="29"/>
                      <a:pt x="21" y="33"/>
                      <a:pt x="10" y="40"/>
                    </a:cubicBezTo>
                    <a:cubicBezTo>
                      <a:pt x="7" y="41"/>
                      <a:pt x="4" y="43"/>
                      <a:pt x="2" y="45"/>
                    </a:cubicBezTo>
                    <a:cubicBezTo>
                      <a:pt x="1" y="46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</a:path>
                </a:pathLst>
              </a:custGeom>
              <a:solidFill>
                <a:srgbClr val="93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368477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3791493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389821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4004938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Freeform 15"/>
              <p:cNvSpPr>
                <a:spLocks/>
              </p:cNvSpPr>
              <p:nvPr/>
            </p:nvSpPr>
            <p:spPr bwMode="auto">
              <a:xfrm>
                <a:off x="4111661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4" name="Freeform 16"/>
              <p:cNvSpPr>
                <a:spLocks/>
              </p:cNvSpPr>
              <p:nvPr/>
            </p:nvSpPr>
            <p:spPr bwMode="auto">
              <a:xfrm>
                <a:off x="421838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5" name="Freeform 17"/>
              <p:cNvSpPr>
                <a:spLocks/>
              </p:cNvSpPr>
              <p:nvPr/>
            </p:nvSpPr>
            <p:spPr bwMode="auto">
              <a:xfrm>
                <a:off x="4325106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Freeform 18"/>
              <p:cNvSpPr>
                <a:spLocks/>
              </p:cNvSpPr>
              <p:nvPr/>
            </p:nvSpPr>
            <p:spPr bwMode="auto">
              <a:xfrm>
                <a:off x="4431829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7" name="Freeform 19"/>
              <p:cNvSpPr>
                <a:spLocks/>
              </p:cNvSpPr>
              <p:nvPr/>
            </p:nvSpPr>
            <p:spPr bwMode="auto">
              <a:xfrm>
                <a:off x="453855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Freeform 20"/>
              <p:cNvSpPr>
                <a:spLocks/>
              </p:cNvSpPr>
              <p:nvPr/>
            </p:nvSpPr>
            <p:spPr bwMode="auto">
              <a:xfrm>
                <a:off x="4645274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9" name="Freeform 21"/>
              <p:cNvSpPr>
                <a:spLocks/>
              </p:cNvSpPr>
              <p:nvPr/>
            </p:nvSpPr>
            <p:spPr bwMode="auto">
              <a:xfrm>
                <a:off x="4751997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4858720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4965442" y="1485916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8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5072165" y="1485916"/>
                <a:ext cx="81109" cy="1280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8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3">
                    <a:moveTo>
                      <a:pt x="10" y="3"/>
                    </a:moveTo>
                    <a:cubicBezTo>
                      <a:pt x="10" y="3"/>
                      <a:pt x="10" y="3"/>
                      <a:pt x="10" y="3"/>
                    </a:cubicBezTo>
                    <a:cubicBezTo>
                      <a:pt x="13" y="3"/>
                      <a:pt x="16" y="3"/>
                      <a:pt x="18" y="1"/>
                    </a:cubicBezTo>
                    <a:cubicBezTo>
                      <a:pt x="19" y="1"/>
                      <a:pt x="18" y="0"/>
                      <a:pt x="18" y="0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4" y="1"/>
                      <a:pt x="12" y="2"/>
                      <a:pt x="10" y="2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3"/>
                      <a:pt x="10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471325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Freeform 26"/>
              <p:cNvSpPr>
                <a:spLocks/>
              </p:cNvSpPr>
              <p:nvPr/>
            </p:nvSpPr>
            <p:spPr bwMode="auto">
              <a:xfrm>
                <a:off x="357804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</a:cxnLst>
                <a:rect l="0" t="0" r="r" b="b"/>
                <a:pathLst>
                  <a:path w="18" h="4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Freeform 27"/>
              <p:cNvSpPr>
                <a:spLocks/>
              </p:cNvSpPr>
              <p:nvPr/>
            </p:nvSpPr>
            <p:spPr bwMode="auto">
              <a:xfrm>
                <a:off x="352682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</a:cxnLst>
                <a:rect l="0" t="0" r="r" b="b"/>
                <a:pathLst>
                  <a:path w="18" h="3">
                    <a:moveTo>
                      <a:pt x="15" y="0"/>
                    </a:move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Freeform 28"/>
              <p:cNvSpPr>
                <a:spLocks/>
              </p:cNvSpPr>
              <p:nvPr/>
            </p:nvSpPr>
            <p:spPr bwMode="auto">
              <a:xfrm>
                <a:off x="363354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18" h="3">
                    <a:moveTo>
                      <a:pt x="17" y="0"/>
                    </a:moveTo>
                    <a:cubicBezTo>
                      <a:pt x="17" y="0"/>
                      <a:pt x="16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Freeform 29"/>
              <p:cNvSpPr>
                <a:spLocks/>
              </p:cNvSpPr>
              <p:nvPr/>
            </p:nvSpPr>
            <p:spPr bwMode="auto">
              <a:xfrm>
                <a:off x="320665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Freeform 30"/>
              <p:cNvSpPr>
                <a:spLocks/>
              </p:cNvSpPr>
              <p:nvPr/>
            </p:nvSpPr>
            <p:spPr bwMode="auto">
              <a:xfrm>
                <a:off x="331337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Freeform 31"/>
              <p:cNvSpPr>
                <a:spLocks/>
              </p:cNvSpPr>
              <p:nvPr/>
            </p:nvSpPr>
            <p:spPr bwMode="auto">
              <a:xfrm>
                <a:off x="342009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Freeform 32"/>
              <p:cNvSpPr>
                <a:spLocks/>
              </p:cNvSpPr>
              <p:nvPr/>
            </p:nvSpPr>
            <p:spPr bwMode="auto">
              <a:xfrm>
                <a:off x="352682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Freeform 33"/>
              <p:cNvSpPr>
                <a:spLocks/>
              </p:cNvSpPr>
              <p:nvPr/>
            </p:nvSpPr>
            <p:spPr bwMode="auto">
              <a:xfrm>
                <a:off x="363354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2" name="Freeform 34"/>
              <p:cNvSpPr>
                <a:spLocks/>
              </p:cNvSpPr>
              <p:nvPr/>
            </p:nvSpPr>
            <p:spPr bwMode="auto">
              <a:xfrm>
                <a:off x="374026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3" name="Freeform 35"/>
              <p:cNvSpPr>
                <a:spLocks/>
              </p:cNvSpPr>
              <p:nvPr/>
            </p:nvSpPr>
            <p:spPr bwMode="auto">
              <a:xfrm>
                <a:off x="384698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4" name="Freeform 36"/>
              <p:cNvSpPr>
                <a:spLocks/>
              </p:cNvSpPr>
              <p:nvPr/>
            </p:nvSpPr>
            <p:spPr bwMode="auto">
              <a:xfrm>
                <a:off x="395371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5" name="Freeform 37"/>
              <p:cNvSpPr>
                <a:spLocks/>
              </p:cNvSpPr>
              <p:nvPr/>
            </p:nvSpPr>
            <p:spPr bwMode="auto">
              <a:xfrm>
                <a:off x="406043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416715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>
                <a:off x="4273879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8" name="Freeform 40"/>
              <p:cNvSpPr>
                <a:spLocks/>
              </p:cNvSpPr>
              <p:nvPr/>
            </p:nvSpPr>
            <p:spPr bwMode="auto">
              <a:xfrm>
                <a:off x="4380602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9" name="Freeform 41"/>
              <p:cNvSpPr>
                <a:spLocks/>
              </p:cNvSpPr>
              <p:nvPr/>
            </p:nvSpPr>
            <p:spPr bwMode="auto">
              <a:xfrm>
                <a:off x="4487325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0" name="Freeform 42"/>
              <p:cNvSpPr>
                <a:spLocks/>
              </p:cNvSpPr>
              <p:nvPr/>
            </p:nvSpPr>
            <p:spPr bwMode="auto">
              <a:xfrm>
                <a:off x="4594047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1" name="Freeform 43"/>
              <p:cNvSpPr>
                <a:spLocks/>
              </p:cNvSpPr>
              <p:nvPr/>
            </p:nvSpPr>
            <p:spPr bwMode="auto">
              <a:xfrm>
                <a:off x="4700770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2" name="Freeform 44"/>
              <p:cNvSpPr>
                <a:spLocks/>
              </p:cNvSpPr>
              <p:nvPr/>
            </p:nvSpPr>
            <p:spPr bwMode="auto">
              <a:xfrm>
                <a:off x="4807493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3" name="Freeform 45"/>
              <p:cNvSpPr>
                <a:spLocks/>
              </p:cNvSpPr>
              <p:nvPr/>
            </p:nvSpPr>
            <p:spPr bwMode="auto">
              <a:xfrm>
                <a:off x="4914216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4" name="Freeform 46"/>
              <p:cNvSpPr>
                <a:spLocks/>
              </p:cNvSpPr>
              <p:nvPr/>
            </p:nvSpPr>
            <p:spPr bwMode="auto">
              <a:xfrm>
                <a:off x="5020938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5" name="Freeform 47"/>
              <p:cNvSpPr>
                <a:spLocks/>
              </p:cNvSpPr>
              <p:nvPr/>
            </p:nvSpPr>
            <p:spPr bwMode="auto">
              <a:xfrm>
                <a:off x="5127661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6" name="Freeform 48"/>
              <p:cNvSpPr>
                <a:spLocks/>
              </p:cNvSpPr>
              <p:nvPr/>
            </p:nvSpPr>
            <p:spPr bwMode="auto">
              <a:xfrm>
                <a:off x="5183157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Freeform 49"/>
              <p:cNvSpPr>
                <a:spLocks/>
              </p:cNvSpPr>
              <p:nvPr/>
            </p:nvSpPr>
            <p:spPr bwMode="auto">
              <a:xfrm>
                <a:off x="5289879" y="1485916"/>
                <a:ext cx="72571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8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8" y="3"/>
                  </a:cxn>
                  <a:cxn ang="0">
                    <a:pos x="17" y="1"/>
                  </a:cxn>
                </a:cxnLst>
                <a:rect l="0" t="0" r="r" b="b"/>
                <a:pathLst>
                  <a:path w="17" h="3">
                    <a:moveTo>
                      <a:pt x="17" y="1"/>
                    </a:move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8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3"/>
                      <a:pt x="5" y="3"/>
                      <a:pt x="8" y="3"/>
                    </a:cubicBezTo>
                    <a:cubicBezTo>
                      <a:pt x="12" y="3"/>
                      <a:pt x="15" y="3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Freeform 50"/>
              <p:cNvSpPr>
                <a:spLocks/>
              </p:cNvSpPr>
              <p:nvPr/>
            </p:nvSpPr>
            <p:spPr bwMode="auto">
              <a:xfrm>
                <a:off x="368477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Freeform 51"/>
              <p:cNvSpPr>
                <a:spLocks/>
              </p:cNvSpPr>
              <p:nvPr/>
            </p:nvSpPr>
            <p:spPr bwMode="auto">
              <a:xfrm>
                <a:off x="3791493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Freeform 52"/>
              <p:cNvSpPr>
                <a:spLocks/>
              </p:cNvSpPr>
              <p:nvPr/>
            </p:nvSpPr>
            <p:spPr bwMode="auto">
              <a:xfrm>
                <a:off x="389821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1" name="Freeform 53"/>
              <p:cNvSpPr>
                <a:spLocks/>
              </p:cNvSpPr>
              <p:nvPr/>
            </p:nvSpPr>
            <p:spPr bwMode="auto">
              <a:xfrm>
                <a:off x="4004938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2" name="Freeform 54"/>
              <p:cNvSpPr>
                <a:spLocks/>
              </p:cNvSpPr>
              <p:nvPr/>
            </p:nvSpPr>
            <p:spPr bwMode="auto">
              <a:xfrm>
                <a:off x="4111661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3" name="Freeform 55"/>
              <p:cNvSpPr>
                <a:spLocks/>
              </p:cNvSpPr>
              <p:nvPr/>
            </p:nvSpPr>
            <p:spPr bwMode="auto">
              <a:xfrm>
                <a:off x="421838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Freeform 56"/>
              <p:cNvSpPr>
                <a:spLocks/>
              </p:cNvSpPr>
              <p:nvPr/>
            </p:nvSpPr>
            <p:spPr bwMode="auto">
              <a:xfrm>
                <a:off x="4325106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7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/>
              </p:cNvSpPr>
              <p:nvPr/>
            </p:nvSpPr>
            <p:spPr bwMode="auto">
              <a:xfrm>
                <a:off x="443182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/>
              </p:cNvSpPr>
              <p:nvPr/>
            </p:nvSpPr>
            <p:spPr bwMode="auto">
              <a:xfrm>
                <a:off x="453855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/>
              </p:cNvSpPr>
              <p:nvPr/>
            </p:nvSpPr>
            <p:spPr bwMode="auto">
              <a:xfrm>
                <a:off x="4645274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/>
              </p:cNvSpPr>
              <p:nvPr/>
            </p:nvSpPr>
            <p:spPr bwMode="auto">
              <a:xfrm>
                <a:off x="475199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/>
              </p:cNvSpPr>
              <p:nvPr/>
            </p:nvSpPr>
            <p:spPr bwMode="auto">
              <a:xfrm>
                <a:off x="4858720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/>
              </p:cNvSpPr>
              <p:nvPr/>
            </p:nvSpPr>
            <p:spPr bwMode="auto">
              <a:xfrm>
                <a:off x="4965442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8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/>
              </p:cNvSpPr>
              <p:nvPr/>
            </p:nvSpPr>
            <p:spPr bwMode="auto">
              <a:xfrm>
                <a:off x="5072165" y="1413345"/>
                <a:ext cx="81109" cy="1707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8" y="2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1"/>
                  </a:cxn>
                  <a:cxn ang="0">
                    <a:pos x="10" y="2"/>
                  </a:cxn>
                  <a:cxn ang="0">
                    <a:pos x="3" y="1"/>
                  </a:cxn>
                  <a:cxn ang="0">
                    <a:pos x="2" y="0"/>
                  </a:cxn>
                </a:cxnLst>
                <a:rect l="0" t="0" r="r" b="b"/>
                <a:pathLst>
                  <a:path w="19" h="4">
                    <a:moveTo>
                      <a:pt x="2" y="0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3" y="4"/>
                      <a:pt x="16" y="3"/>
                      <a:pt x="18" y="2"/>
                    </a:cubicBezTo>
                    <a:cubicBezTo>
                      <a:pt x="19" y="2"/>
                      <a:pt x="18" y="1"/>
                      <a:pt x="18" y="1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4" y="2"/>
                      <a:pt x="12" y="2"/>
                      <a:pt x="10" y="2"/>
                    </a:cubicBezTo>
                    <a:cubicBezTo>
                      <a:pt x="7" y="2"/>
                      <a:pt x="5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/>
              </p:cNvSpPr>
              <p:nvPr/>
            </p:nvSpPr>
            <p:spPr bwMode="auto">
              <a:xfrm>
                <a:off x="5183157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/>
              </p:cNvSpPr>
              <p:nvPr/>
            </p:nvSpPr>
            <p:spPr bwMode="auto">
              <a:xfrm>
                <a:off x="5289879" y="1413345"/>
                <a:ext cx="76840" cy="1707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</a:cxnLst>
                <a:rect l="0" t="0" r="r" b="b"/>
                <a:pathLst>
                  <a:path w="18" h="4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2"/>
                      <a:pt x="18" y="1"/>
                      <a:pt x="17" y="1"/>
                    </a:cubicBezTo>
                    <a:cubicBezTo>
                      <a:pt x="17" y="1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/>
              </p:cNvSpPr>
              <p:nvPr/>
            </p:nvSpPr>
            <p:spPr bwMode="auto">
              <a:xfrm>
                <a:off x="5396602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8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8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8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/>
              </p:cNvSpPr>
              <p:nvPr/>
            </p:nvSpPr>
            <p:spPr bwMode="auto">
              <a:xfrm>
                <a:off x="5503325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/>
              </p:cNvSpPr>
              <p:nvPr/>
            </p:nvSpPr>
            <p:spPr bwMode="auto">
              <a:xfrm>
                <a:off x="5610047" y="1413345"/>
                <a:ext cx="72571" cy="1707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17" h="4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/>
              </p:cNvSpPr>
              <p:nvPr/>
            </p:nvSpPr>
            <p:spPr bwMode="auto">
              <a:xfrm>
                <a:off x="374026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/>
              </p:cNvSpPr>
              <p:nvPr/>
            </p:nvSpPr>
            <p:spPr bwMode="auto">
              <a:xfrm>
                <a:off x="384698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/>
              </p:cNvSpPr>
              <p:nvPr/>
            </p:nvSpPr>
            <p:spPr bwMode="auto">
              <a:xfrm>
                <a:off x="395371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/>
              </p:cNvSpPr>
              <p:nvPr/>
            </p:nvSpPr>
            <p:spPr bwMode="auto">
              <a:xfrm>
                <a:off x="406043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/>
              </p:cNvSpPr>
              <p:nvPr/>
            </p:nvSpPr>
            <p:spPr bwMode="auto">
              <a:xfrm>
                <a:off x="416715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2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/>
              </p:cNvSpPr>
              <p:nvPr/>
            </p:nvSpPr>
            <p:spPr bwMode="auto">
              <a:xfrm>
                <a:off x="427387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5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/>
              </p:cNvSpPr>
              <p:nvPr/>
            </p:nvSpPr>
            <p:spPr bwMode="auto">
              <a:xfrm>
                <a:off x="438060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/>
              </p:cNvSpPr>
              <p:nvPr/>
            </p:nvSpPr>
            <p:spPr bwMode="auto">
              <a:xfrm>
                <a:off x="4487325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594047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4700770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4807493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/>
              </p:cNvSpPr>
              <p:nvPr/>
            </p:nvSpPr>
            <p:spPr bwMode="auto">
              <a:xfrm>
                <a:off x="491421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/>
              </p:cNvSpPr>
              <p:nvPr/>
            </p:nvSpPr>
            <p:spPr bwMode="auto">
              <a:xfrm>
                <a:off x="5020938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/>
              </p:cNvSpPr>
              <p:nvPr/>
            </p:nvSpPr>
            <p:spPr bwMode="auto">
              <a:xfrm>
                <a:off x="5127661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Freeform 83"/>
              <p:cNvSpPr>
                <a:spLocks/>
              </p:cNvSpPr>
              <p:nvPr/>
            </p:nvSpPr>
            <p:spPr bwMode="auto">
              <a:xfrm>
                <a:off x="5234384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18" y="1"/>
                  </a:cxn>
                  <a:cxn ang="0">
                    <a:pos x="17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3"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5" y="2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/>
              </p:cNvSpPr>
              <p:nvPr/>
            </p:nvSpPr>
            <p:spPr bwMode="auto">
              <a:xfrm>
                <a:off x="5341106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</a:cxnLst>
                <a:rect l="0" t="0" r="r" b="b"/>
                <a:pathLst>
                  <a:path w="18" h="3">
                    <a:moveTo>
                      <a:pt x="17" y="1"/>
                    </a:move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3" name="Freeform 85"/>
              <p:cNvSpPr>
                <a:spLocks/>
              </p:cNvSpPr>
              <p:nvPr/>
            </p:nvSpPr>
            <p:spPr bwMode="auto">
              <a:xfrm>
                <a:off x="5447829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1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/>
              </p:cNvSpPr>
              <p:nvPr/>
            </p:nvSpPr>
            <p:spPr bwMode="auto">
              <a:xfrm>
                <a:off x="5554552" y="1451765"/>
                <a:ext cx="76840" cy="1280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9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3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6" y="0"/>
                  </a:cxn>
                </a:cxnLst>
                <a:rect l="0" t="0" r="r" b="b"/>
                <a:pathLst>
                  <a:path w="18" h="3">
                    <a:moveTo>
                      <a:pt x="16" y="0"/>
                    </a:moveTo>
                    <a:cubicBezTo>
                      <a:pt x="14" y="1"/>
                      <a:pt x="12" y="2"/>
                      <a:pt x="9" y="2"/>
                    </a:cubicBezTo>
                    <a:cubicBezTo>
                      <a:pt x="7" y="2"/>
                      <a:pt x="4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2"/>
                      <a:pt x="6" y="3"/>
                      <a:pt x="9" y="3"/>
                    </a:cubicBezTo>
                    <a:cubicBezTo>
                      <a:pt x="12" y="3"/>
                      <a:pt x="15" y="2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5" name="Freeform 87"/>
              <p:cNvSpPr>
                <a:spLocks/>
              </p:cNvSpPr>
              <p:nvPr/>
            </p:nvSpPr>
            <p:spPr bwMode="auto">
              <a:xfrm>
                <a:off x="374026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6" name="Freeform 88"/>
              <p:cNvSpPr>
                <a:spLocks/>
              </p:cNvSpPr>
              <p:nvPr/>
            </p:nvSpPr>
            <p:spPr bwMode="auto">
              <a:xfrm>
                <a:off x="384698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Freeform 89"/>
              <p:cNvSpPr>
                <a:spLocks/>
              </p:cNvSpPr>
              <p:nvPr/>
            </p:nvSpPr>
            <p:spPr bwMode="auto">
              <a:xfrm>
                <a:off x="395371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8" name="Freeform 90"/>
              <p:cNvSpPr>
                <a:spLocks/>
              </p:cNvSpPr>
              <p:nvPr/>
            </p:nvSpPr>
            <p:spPr bwMode="auto">
              <a:xfrm>
                <a:off x="406043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9" name="Freeform 91"/>
              <p:cNvSpPr>
                <a:spLocks/>
              </p:cNvSpPr>
              <p:nvPr/>
            </p:nvSpPr>
            <p:spPr bwMode="auto">
              <a:xfrm>
                <a:off x="416715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2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0" name="Freeform 92"/>
              <p:cNvSpPr>
                <a:spLocks/>
              </p:cNvSpPr>
              <p:nvPr/>
            </p:nvSpPr>
            <p:spPr bwMode="auto">
              <a:xfrm>
                <a:off x="427387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5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1" name="Freeform 93"/>
              <p:cNvSpPr>
                <a:spLocks/>
              </p:cNvSpPr>
              <p:nvPr/>
            </p:nvSpPr>
            <p:spPr bwMode="auto">
              <a:xfrm>
                <a:off x="438060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2" name="Freeform 94"/>
              <p:cNvSpPr>
                <a:spLocks/>
              </p:cNvSpPr>
              <p:nvPr/>
            </p:nvSpPr>
            <p:spPr bwMode="auto">
              <a:xfrm>
                <a:off x="4487325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3" name="Freeform 95"/>
              <p:cNvSpPr>
                <a:spLocks/>
              </p:cNvSpPr>
              <p:nvPr/>
            </p:nvSpPr>
            <p:spPr bwMode="auto">
              <a:xfrm>
                <a:off x="459404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4" name="Freeform 96"/>
              <p:cNvSpPr>
                <a:spLocks/>
              </p:cNvSpPr>
              <p:nvPr/>
            </p:nvSpPr>
            <p:spPr bwMode="auto">
              <a:xfrm>
                <a:off x="470077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Freeform 97"/>
              <p:cNvSpPr>
                <a:spLocks/>
              </p:cNvSpPr>
              <p:nvPr/>
            </p:nvSpPr>
            <p:spPr bwMode="auto">
              <a:xfrm>
                <a:off x="4807493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Freeform 98"/>
              <p:cNvSpPr>
                <a:spLocks/>
              </p:cNvSpPr>
              <p:nvPr/>
            </p:nvSpPr>
            <p:spPr bwMode="auto">
              <a:xfrm>
                <a:off x="491421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Freeform 99"/>
              <p:cNvSpPr>
                <a:spLocks/>
              </p:cNvSpPr>
              <p:nvPr/>
            </p:nvSpPr>
            <p:spPr bwMode="auto">
              <a:xfrm>
                <a:off x="5020938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8" name="Freeform 100"/>
              <p:cNvSpPr>
                <a:spLocks/>
              </p:cNvSpPr>
              <p:nvPr/>
            </p:nvSpPr>
            <p:spPr bwMode="auto">
              <a:xfrm>
                <a:off x="5127661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Freeform 101"/>
              <p:cNvSpPr>
                <a:spLocks/>
              </p:cNvSpPr>
              <p:nvPr/>
            </p:nvSpPr>
            <p:spPr bwMode="auto">
              <a:xfrm>
                <a:off x="523438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0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6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Freeform 102"/>
              <p:cNvSpPr>
                <a:spLocks/>
              </p:cNvSpPr>
              <p:nvPr/>
            </p:nvSpPr>
            <p:spPr bwMode="auto">
              <a:xfrm>
                <a:off x="5341106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5" y="1"/>
                  </a:cxn>
                  <a:cxn ang="0">
                    <a:pos x="9" y="2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5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Freeform 103"/>
              <p:cNvSpPr>
                <a:spLocks/>
              </p:cNvSpPr>
              <p:nvPr/>
            </p:nvSpPr>
            <p:spPr bwMode="auto">
              <a:xfrm>
                <a:off x="5447829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1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Freeform 104"/>
              <p:cNvSpPr>
                <a:spLocks/>
              </p:cNvSpPr>
              <p:nvPr/>
            </p:nvSpPr>
            <p:spPr bwMode="auto">
              <a:xfrm>
                <a:off x="5554552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/>
              </p:cNvSpPr>
              <p:nvPr/>
            </p:nvSpPr>
            <p:spPr bwMode="auto">
              <a:xfrm>
                <a:off x="5661274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/>
              </p:cNvSpPr>
              <p:nvPr/>
            </p:nvSpPr>
            <p:spPr bwMode="auto">
              <a:xfrm>
                <a:off x="5767997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/>
              </p:cNvSpPr>
              <p:nvPr/>
            </p:nvSpPr>
            <p:spPr bwMode="auto">
              <a:xfrm>
                <a:off x="5874720" y="1379194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9" y="2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8" y="2"/>
                    </a:cubicBezTo>
                    <a:cubicBezTo>
                      <a:pt x="18" y="1"/>
                      <a:pt x="18" y="1"/>
                      <a:pt x="17" y="1"/>
                    </a:cubicBezTo>
                    <a:cubicBezTo>
                      <a:pt x="17" y="0"/>
                      <a:pt x="16" y="0"/>
                      <a:pt x="16" y="1"/>
                    </a:cubicBezTo>
                    <a:cubicBezTo>
                      <a:pt x="14" y="2"/>
                      <a:pt x="12" y="2"/>
                      <a:pt x="9" y="2"/>
                    </a:cubicBezTo>
                    <a:cubicBezTo>
                      <a:pt x="7" y="2"/>
                      <a:pt x="4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/>
              </p:cNvSpPr>
              <p:nvPr/>
            </p:nvSpPr>
            <p:spPr bwMode="auto">
              <a:xfrm>
                <a:off x="5234384" y="1520068"/>
                <a:ext cx="76840" cy="17076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9" y="4"/>
                  </a:cxn>
                </a:cxnLst>
                <a:rect l="0" t="0" r="r" b="b"/>
                <a:pathLst>
                  <a:path w="18" h="4">
                    <a:moveTo>
                      <a:pt x="9" y="4"/>
                    </a:moveTo>
                    <a:cubicBezTo>
                      <a:pt x="12" y="4"/>
                      <a:pt x="15" y="3"/>
                      <a:pt x="17" y="1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1"/>
                      <a:pt x="11" y="2"/>
                      <a:pt x="9" y="2"/>
                    </a:cubicBezTo>
                    <a:cubicBezTo>
                      <a:pt x="6" y="2"/>
                      <a:pt x="4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3" y="3"/>
                      <a:pt x="6" y="4"/>
                      <a:pt x="9" y="4"/>
                    </a:cubicBez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90350" y="930958"/>
                <a:ext cx="9144000" cy="670219"/>
              </a:xfrm>
              <a:custGeom>
                <a:avLst/>
                <a:gdLst/>
                <a:ahLst/>
                <a:cxnLst>
                  <a:cxn ang="0">
                    <a:pos x="1982" y="66"/>
                  </a:cxn>
                  <a:cxn ang="0">
                    <a:pos x="1919" y="93"/>
                  </a:cxn>
                  <a:cxn ang="0">
                    <a:pos x="1892" y="0"/>
                  </a:cxn>
                  <a:cxn ang="0">
                    <a:pos x="1873" y="1"/>
                  </a:cxn>
                  <a:cxn ang="0">
                    <a:pos x="1793" y="69"/>
                  </a:cxn>
                  <a:cxn ang="0">
                    <a:pos x="1690" y="84"/>
                  </a:cxn>
                  <a:cxn ang="0">
                    <a:pos x="1613" y="85"/>
                  </a:cxn>
                  <a:cxn ang="0">
                    <a:pos x="1578" y="72"/>
                  </a:cxn>
                  <a:cxn ang="0">
                    <a:pos x="1507" y="73"/>
                  </a:cxn>
                  <a:cxn ang="0">
                    <a:pos x="1489" y="56"/>
                  </a:cxn>
                  <a:cxn ang="0">
                    <a:pos x="1470" y="76"/>
                  </a:cxn>
                  <a:cxn ang="0">
                    <a:pos x="1383" y="100"/>
                  </a:cxn>
                  <a:cxn ang="0">
                    <a:pos x="1320" y="114"/>
                  </a:cxn>
                  <a:cxn ang="0">
                    <a:pos x="1257" y="128"/>
                  </a:cxn>
                  <a:cxn ang="0">
                    <a:pos x="1235" y="139"/>
                  </a:cxn>
                  <a:cxn ang="0">
                    <a:pos x="912" y="143"/>
                  </a:cxn>
                  <a:cxn ang="0">
                    <a:pos x="828" y="127"/>
                  </a:cxn>
                  <a:cxn ang="0">
                    <a:pos x="783" y="122"/>
                  </a:cxn>
                  <a:cxn ang="0">
                    <a:pos x="765" y="113"/>
                  </a:cxn>
                  <a:cxn ang="0">
                    <a:pos x="716" y="107"/>
                  </a:cxn>
                  <a:cxn ang="0">
                    <a:pos x="633" y="73"/>
                  </a:cxn>
                  <a:cxn ang="0">
                    <a:pos x="616" y="71"/>
                  </a:cxn>
                  <a:cxn ang="0">
                    <a:pos x="614" y="84"/>
                  </a:cxn>
                  <a:cxn ang="0">
                    <a:pos x="480" y="96"/>
                  </a:cxn>
                  <a:cxn ang="0">
                    <a:pos x="381" y="81"/>
                  </a:cxn>
                  <a:cxn ang="0">
                    <a:pos x="338" y="55"/>
                  </a:cxn>
                  <a:cxn ang="0">
                    <a:pos x="287" y="63"/>
                  </a:cxn>
                  <a:cxn ang="0">
                    <a:pos x="251" y="52"/>
                  </a:cxn>
                  <a:cxn ang="0">
                    <a:pos x="210" y="78"/>
                  </a:cxn>
                  <a:cxn ang="0">
                    <a:pos x="175" y="93"/>
                  </a:cxn>
                  <a:cxn ang="0">
                    <a:pos x="146" y="76"/>
                  </a:cxn>
                  <a:cxn ang="0">
                    <a:pos x="118" y="84"/>
                  </a:cxn>
                  <a:cxn ang="0">
                    <a:pos x="114" y="110"/>
                  </a:cxn>
                  <a:cxn ang="0">
                    <a:pos x="785" y="136"/>
                  </a:cxn>
                  <a:cxn ang="0">
                    <a:pos x="870" y="157"/>
                  </a:cxn>
                  <a:cxn ang="0">
                    <a:pos x="1272" y="141"/>
                  </a:cxn>
                  <a:cxn ang="0">
                    <a:pos x="1381" y="113"/>
                  </a:cxn>
                  <a:cxn ang="0">
                    <a:pos x="291" y="78"/>
                  </a:cxn>
                  <a:cxn ang="0">
                    <a:pos x="287" y="64"/>
                  </a:cxn>
                  <a:cxn ang="0">
                    <a:pos x="369" y="85"/>
                  </a:cxn>
                  <a:cxn ang="0">
                    <a:pos x="621" y="96"/>
                  </a:cxn>
                  <a:cxn ang="0">
                    <a:pos x="616" y="72"/>
                  </a:cxn>
                  <a:cxn ang="0">
                    <a:pos x="624" y="83"/>
                  </a:cxn>
                  <a:cxn ang="0">
                    <a:pos x="632" y="74"/>
                  </a:cxn>
                  <a:cxn ang="0">
                    <a:pos x="1490" y="77"/>
                  </a:cxn>
                  <a:cxn ang="0">
                    <a:pos x="1490" y="63"/>
                  </a:cxn>
                  <a:cxn ang="0">
                    <a:pos x="1477" y="92"/>
                  </a:cxn>
                  <a:cxn ang="0">
                    <a:pos x="1479" y="91"/>
                  </a:cxn>
                  <a:cxn ang="0">
                    <a:pos x="1498" y="86"/>
                  </a:cxn>
                  <a:cxn ang="0">
                    <a:pos x="1705" y="75"/>
                  </a:cxn>
                  <a:cxn ang="0">
                    <a:pos x="1721" y="97"/>
                  </a:cxn>
                  <a:cxn ang="0">
                    <a:pos x="1729" y="95"/>
                  </a:cxn>
                  <a:cxn ang="0">
                    <a:pos x="1724" y="92"/>
                  </a:cxn>
                  <a:cxn ang="0">
                    <a:pos x="1739" y="77"/>
                  </a:cxn>
                  <a:cxn ang="0">
                    <a:pos x="1759" y="97"/>
                  </a:cxn>
                  <a:cxn ang="0">
                    <a:pos x="1745" y="97"/>
                  </a:cxn>
                  <a:cxn ang="0">
                    <a:pos x="1775" y="97"/>
                  </a:cxn>
                  <a:cxn ang="0">
                    <a:pos x="1775" y="82"/>
                  </a:cxn>
                  <a:cxn ang="0">
                    <a:pos x="1799" y="63"/>
                  </a:cxn>
                  <a:cxn ang="0">
                    <a:pos x="1829" y="63"/>
                  </a:cxn>
                  <a:cxn ang="0">
                    <a:pos x="1993" y="76"/>
                  </a:cxn>
                </a:cxnLst>
                <a:rect l="0" t="0" r="r" b="b"/>
                <a:pathLst>
                  <a:path w="2142" h="157">
                    <a:moveTo>
                      <a:pt x="2142" y="97"/>
                    </a:moveTo>
                    <a:lnTo>
                      <a:pt x="2037" y="97"/>
                    </a:lnTo>
                    <a:cubicBezTo>
                      <a:pt x="2033" y="94"/>
                      <a:pt x="2030" y="91"/>
                      <a:pt x="2026" y="89"/>
                    </a:cubicBezTo>
                    <a:cubicBezTo>
                      <a:pt x="2026" y="88"/>
                      <a:pt x="2025" y="88"/>
                      <a:pt x="2025" y="88"/>
                    </a:cubicBezTo>
                    <a:cubicBezTo>
                      <a:pt x="2018" y="88"/>
                      <a:pt x="2012" y="88"/>
                      <a:pt x="2005" y="88"/>
                    </a:cubicBezTo>
                    <a:lnTo>
                      <a:pt x="2005" y="79"/>
                    </a:lnTo>
                    <a:cubicBezTo>
                      <a:pt x="2005" y="77"/>
                      <a:pt x="2003" y="75"/>
                      <a:pt x="2000" y="75"/>
                    </a:cubicBezTo>
                    <a:lnTo>
                      <a:pt x="1993" y="75"/>
                    </a:lnTo>
                    <a:lnTo>
                      <a:pt x="1993" y="73"/>
                    </a:lnTo>
                    <a:lnTo>
                      <a:pt x="1983" y="66"/>
                    </a:lnTo>
                    <a:lnTo>
                      <a:pt x="1982" y="66"/>
                    </a:lnTo>
                    <a:lnTo>
                      <a:pt x="1982" y="73"/>
                    </a:lnTo>
                    <a:lnTo>
                      <a:pt x="1971" y="66"/>
                    </a:lnTo>
                    <a:lnTo>
                      <a:pt x="1970" y="66"/>
                    </a:lnTo>
                    <a:lnTo>
                      <a:pt x="1970" y="73"/>
                    </a:lnTo>
                    <a:lnTo>
                      <a:pt x="1961" y="67"/>
                    </a:lnTo>
                    <a:lnTo>
                      <a:pt x="1961" y="55"/>
                    </a:lnTo>
                    <a:lnTo>
                      <a:pt x="1925" y="55"/>
                    </a:lnTo>
                    <a:lnTo>
                      <a:pt x="1925" y="97"/>
                    </a:lnTo>
                    <a:lnTo>
                      <a:pt x="1919" y="97"/>
                    </a:lnTo>
                    <a:cubicBezTo>
                      <a:pt x="1919" y="95"/>
                      <a:pt x="1919" y="94"/>
                      <a:pt x="1919" y="93"/>
                    </a:cubicBezTo>
                    <a:lnTo>
                      <a:pt x="1919" y="93"/>
                    </a:lnTo>
                    <a:lnTo>
                      <a:pt x="1919" y="69"/>
                    </a:lnTo>
                    <a:lnTo>
                      <a:pt x="1919" y="69"/>
                    </a:lnTo>
                    <a:cubicBezTo>
                      <a:pt x="1919" y="69"/>
                      <a:pt x="1919" y="69"/>
                      <a:pt x="1919" y="69"/>
                    </a:cubicBezTo>
                    <a:cubicBezTo>
                      <a:pt x="1915" y="69"/>
                      <a:pt x="1911" y="69"/>
                      <a:pt x="1907" y="69"/>
                    </a:cubicBezTo>
                    <a:cubicBezTo>
                      <a:pt x="1907" y="48"/>
                      <a:pt x="1907" y="28"/>
                      <a:pt x="1907" y="7"/>
                    </a:cubicBezTo>
                    <a:cubicBezTo>
                      <a:pt x="1907" y="5"/>
                      <a:pt x="1907" y="4"/>
                      <a:pt x="1907" y="3"/>
                    </a:cubicBezTo>
                    <a:lnTo>
                      <a:pt x="1907" y="3"/>
                    </a:lnTo>
                    <a:cubicBezTo>
                      <a:pt x="1907" y="2"/>
                      <a:pt x="1906" y="2"/>
                      <a:pt x="1906" y="1"/>
                    </a:cubicBezTo>
                    <a:cubicBezTo>
                      <a:pt x="1906" y="1"/>
                      <a:pt x="1905" y="1"/>
                      <a:pt x="1905" y="1"/>
                    </a:cubicBezTo>
                    <a:cubicBezTo>
                      <a:pt x="1904" y="0"/>
                      <a:pt x="1903" y="0"/>
                      <a:pt x="1901" y="0"/>
                    </a:cubicBezTo>
                    <a:lnTo>
                      <a:pt x="1892" y="0"/>
                    </a:lnTo>
                    <a:cubicBezTo>
                      <a:pt x="1891" y="0"/>
                      <a:pt x="1890" y="0"/>
                      <a:pt x="1889" y="0"/>
                    </a:cubicBezTo>
                    <a:cubicBezTo>
                      <a:pt x="1888" y="0"/>
                      <a:pt x="1888" y="1"/>
                      <a:pt x="1888" y="1"/>
                    </a:cubicBezTo>
                    <a:cubicBezTo>
                      <a:pt x="1887" y="1"/>
                      <a:pt x="1886" y="2"/>
                      <a:pt x="1886" y="3"/>
                    </a:cubicBezTo>
                    <a:cubicBezTo>
                      <a:pt x="1886" y="3"/>
                      <a:pt x="1886" y="4"/>
                      <a:pt x="1886" y="4"/>
                    </a:cubicBezTo>
                    <a:cubicBezTo>
                      <a:pt x="1887" y="26"/>
                      <a:pt x="1887" y="47"/>
                      <a:pt x="1887" y="69"/>
                    </a:cubicBezTo>
                    <a:cubicBezTo>
                      <a:pt x="1883" y="69"/>
                      <a:pt x="1879" y="69"/>
                      <a:pt x="1875" y="69"/>
                    </a:cubicBezTo>
                    <a:cubicBezTo>
                      <a:pt x="1875" y="48"/>
                      <a:pt x="1875" y="28"/>
                      <a:pt x="1875" y="7"/>
                    </a:cubicBezTo>
                    <a:cubicBezTo>
                      <a:pt x="1875" y="5"/>
                      <a:pt x="1875" y="4"/>
                      <a:pt x="1875" y="3"/>
                    </a:cubicBezTo>
                    <a:lnTo>
                      <a:pt x="1875" y="3"/>
                    </a:lnTo>
                    <a:cubicBezTo>
                      <a:pt x="1875" y="2"/>
                      <a:pt x="1874" y="2"/>
                      <a:pt x="1874" y="1"/>
                    </a:cubicBezTo>
                    <a:cubicBezTo>
                      <a:pt x="1874" y="1"/>
                      <a:pt x="1873" y="1"/>
                      <a:pt x="1873" y="1"/>
                    </a:cubicBezTo>
                    <a:cubicBezTo>
                      <a:pt x="1872" y="0"/>
                      <a:pt x="1871" y="0"/>
                      <a:pt x="1869" y="0"/>
                    </a:cubicBezTo>
                    <a:lnTo>
                      <a:pt x="1860" y="0"/>
                    </a:lnTo>
                    <a:cubicBezTo>
                      <a:pt x="1859" y="0"/>
                      <a:pt x="1858" y="0"/>
                      <a:pt x="1857" y="0"/>
                    </a:cubicBezTo>
                    <a:cubicBezTo>
                      <a:pt x="1856" y="0"/>
                      <a:pt x="1856" y="1"/>
                      <a:pt x="1856" y="1"/>
                    </a:cubicBezTo>
                    <a:cubicBezTo>
                      <a:pt x="1855" y="1"/>
                      <a:pt x="1854" y="2"/>
                      <a:pt x="1854" y="3"/>
                    </a:cubicBezTo>
                    <a:cubicBezTo>
                      <a:pt x="1854" y="3"/>
                      <a:pt x="1854" y="4"/>
                      <a:pt x="1854" y="4"/>
                    </a:cubicBezTo>
                    <a:cubicBezTo>
                      <a:pt x="1854" y="26"/>
                      <a:pt x="1854" y="47"/>
                      <a:pt x="1854" y="69"/>
                    </a:cubicBezTo>
                    <a:cubicBezTo>
                      <a:pt x="1853" y="69"/>
                      <a:pt x="1851" y="69"/>
                      <a:pt x="1849" y="69"/>
                    </a:cubicBezTo>
                    <a:cubicBezTo>
                      <a:pt x="1849" y="66"/>
                      <a:pt x="1849" y="62"/>
                      <a:pt x="1849" y="59"/>
                    </a:cubicBezTo>
                    <a:cubicBezTo>
                      <a:pt x="1830" y="59"/>
                      <a:pt x="1812" y="59"/>
                      <a:pt x="1793" y="59"/>
                    </a:cubicBezTo>
                    <a:cubicBezTo>
                      <a:pt x="1793" y="63"/>
                      <a:pt x="1793" y="66"/>
                      <a:pt x="1793" y="69"/>
                    </a:cubicBezTo>
                    <a:cubicBezTo>
                      <a:pt x="1790" y="69"/>
                      <a:pt x="1788" y="69"/>
                      <a:pt x="1785" y="69"/>
                    </a:cubicBezTo>
                    <a:lnTo>
                      <a:pt x="1785" y="71"/>
                    </a:lnTo>
                    <a:cubicBezTo>
                      <a:pt x="1782" y="71"/>
                      <a:pt x="1780" y="71"/>
                      <a:pt x="1777" y="71"/>
                    </a:cubicBezTo>
                    <a:cubicBezTo>
                      <a:pt x="1775" y="64"/>
                      <a:pt x="1768" y="59"/>
                      <a:pt x="1760" y="59"/>
                    </a:cubicBezTo>
                    <a:cubicBezTo>
                      <a:pt x="1752" y="59"/>
                      <a:pt x="1745" y="64"/>
                      <a:pt x="1743" y="71"/>
                    </a:cubicBezTo>
                    <a:lnTo>
                      <a:pt x="1739" y="71"/>
                    </a:lnTo>
                    <a:cubicBezTo>
                      <a:pt x="1737" y="64"/>
                      <a:pt x="1730" y="59"/>
                      <a:pt x="1722" y="59"/>
                    </a:cubicBezTo>
                    <a:cubicBezTo>
                      <a:pt x="1713" y="59"/>
                      <a:pt x="1706" y="65"/>
                      <a:pt x="1705" y="73"/>
                    </a:cubicBezTo>
                    <a:lnTo>
                      <a:pt x="1694" y="73"/>
                    </a:lnTo>
                    <a:cubicBezTo>
                      <a:pt x="1692" y="73"/>
                      <a:pt x="1690" y="74"/>
                      <a:pt x="1690" y="76"/>
                    </a:cubicBezTo>
                    <a:lnTo>
                      <a:pt x="1690" y="84"/>
                    </a:lnTo>
                    <a:cubicBezTo>
                      <a:pt x="1685" y="85"/>
                      <a:pt x="1681" y="89"/>
                      <a:pt x="1681" y="93"/>
                    </a:cubicBezTo>
                    <a:lnTo>
                      <a:pt x="1681" y="96"/>
                    </a:lnTo>
                    <a:lnTo>
                      <a:pt x="1669" y="96"/>
                    </a:lnTo>
                    <a:lnTo>
                      <a:pt x="1669" y="44"/>
                    </a:lnTo>
                    <a:lnTo>
                      <a:pt x="1661" y="44"/>
                    </a:lnTo>
                    <a:lnTo>
                      <a:pt x="1661" y="41"/>
                    </a:lnTo>
                    <a:lnTo>
                      <a:pt x="1634" y="41"/>
                    </a:lnTo>
                    <a:lnTo>
                      <a:pt x="1634" y="44"/>
                    </a:lnTo>
                    <a:lnTo>
                      <a:pt x="1626" y="44"/>
                    </a:lnTo>
                    <a:lnTo>
                      <a:pt x="1626" y="85"/>
                    </a:lnTo>
                    <a:lnTo>
                      <a:pt x="1613" y="85"/>
                    </a:lnTo>
                    <a:lnTo>
                      <a:pt x="1613" y="88"/>
                    </a:lnTo>
                    <a:lnTo>
                      <a:pt x="1607" y="88"/>
                    </a:lnTo>
                    <a:lnTo>
                      <a:pt x="1607" y="72"/>
                    </a:lnTo>
                    <a:lnTo>
                      <a:pt x="1604" y="72"/>
                    </a:lnTo>
                    <a:lnTo>
                      <a:pt x="1601" y="72"/>
                    </a:lnTo>
                    <a:lnTo>
                      <a:pt x="1601" y="88"/>
                    </a:lnTo>
                    <a:lnTo>
                      <a:pt x="1596" y="88"/>
                    </a:lnTo>
                    <a:lnTo>
                      <a:pt x="1596" y="69"/>
                    </a:lnTo>
                    <a:lnTo>
                      <a:pt x="1578" y="66"/>
                    </a:lnTo>
                    <a:lnTo>
                      <a:pt x="1578" y="69"/>
                    </a:lnTo>
                    <a:lnTo>
                      <a:pt x="1578" y="72"/>
                    </a:lnTo>
                    <a:lnTo>
                      <a:pt x="1560" y="76"/>
                    </a:lnTo>
                    <a:lnTo>
                      <a:pt x="1560" y="85"/>
                    </a:lnTo>
                    <a:lnTo>
                      <a:pt x="1560" y="96"/>
                    </a:lnTo>
                    <a:lnTo>
                      <a:pt x="1557" y="96"/>
                    </a:lnTo>
                    <a:lnTo>
                      <a:pt x="1549" y="88"/>
                    </a:lnTo>
                    <a:lnTo>
                      <a:pt x="1519" y="79"/>
                    </a:lnTo>
                    <a:cubicBezTo>
                      <a:pt x="1512" y="80"/>
                      <a:pt x="1514" y="82"/>
                      <a:pt x="1507" y="83"/>
                    </a:cubicBezTo>
                    <a:lnTo>
                      <a:pt x="1507" y="78"/>
                    </a:lnTo>
                    <a:lnTo>
                      <a:pt x="1504" y="78"/>
                    </a:lnTo>
                    <a:lnTo>
                      <a:pt x="1504" y="72"/>
                    </a:lnTo>
                    <a:lnTo>
                      <a:pt x="1507" y="73"/>
                    </a:lnTo>
                    <a:lnTo>
                      <a:pt x="1508" y="70"/>
                    </a:lnTo>
                    <a:lnTo>
                      <a:pt x="1492" y="63"/>
                    </a:lnTo>
                    <a:lnTo>
                      <a:pt x="1490" y="56"/>
                    </a:lnTo>
                    <a:cubicBezTo>
                      <a:pt x="1490" y="56"/>
                      <a:pt x="1490" y="56"/>
                      <a:pt x="1490" y="56"/>
                    </a:cubicBezTo>
                    <a:cubicBezTo>
                      <a:pt x="1490" y="56"/>
                      <a:pt x="1490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9" y="56"/>
                      <a:pt x="1489" y="56"/>
                    </a:cubicBezTo>
                    <a:cubicBezTo>
                      <a:pt x="1489" y="56"/>
                      <a:pt x="1488" y="56"/>
                      <a:pt x="1488" y="56"/>
                    </a:cubicBezTo>
                    <a:lnTo>
                      <a:pt x="1487" y="61"/>
                    </a:lnTo>
                    <a:lnTo>
                      <a:pt x="1487" y="61"/>
                    </a:lnTo>
                    <a:lnTo>
                      <a:pt x="1487" y="61"/>
                    </a:lnTo>
                    <a:lnTo>
                      <a:pt x="1478" y="57"/>
                    </a:lnTo>
                    <a:lnTo>
                      <a:pt x="1479" y="53"/>
                    </a:lnTo>
                    <a:lnTo>
                      <a:pt x="1476" y="47"/>
                    </a:lnTo>
                    <a:cubicBezTo>
                      <a:pt x="1465" y="52"/>
                      <a:pt x="1469" y="70"/>
                      <a:pt x="1469" y="70"/>
                    </a:cubicBezTo>
                    <a:cubicBezTo>
                      <a:pt x="1470" y="70"/>
                      <a:pt x="1470" y="71"/>
                      <a:pt x="1470" y="71"/>
                    </a:cubicBezTo>
                    <a:lnTo>
                      <a:pt x="1470" y="76"/>
                    </a:lnTo>
                    <a:lnTo>
                      <a:pt x="1470" y="94"/>
                    </a:lnTo>
                    <a:lnTo>
                      <a:pt x="1463" y="96"/>
                    </a:lnTo>
                    <a:lnTo>
                      <a:pt x="1444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2" y="96"/>
                    </a:lnTo>
                    <a:lnTo>
                      <a:pt x="1441" y="96"/>
                    </a:lnTo>
                    <a:lnTo>
                      <a:pt x="1424" y="96"/>
                    </a:lnTo>
                    <a:lnTo>
                      <a:pt x="1403" y="96"/>
                    </a:lnTo>
                    <a:cubicBezTo>
                      <a:pt x="1400" y="96"/>
                      <a:pt x="1398" y="96"/>
                      <a:pt x="1395" y="97"/>
                    </a:cubicBezTo>
                    <a:cubicBezTo>
                      <a:pt x="1391" y="97"/>
                      <a:pt x="1387" y="98"/>
                      <a:pt x="1383" y="100"/>
                    </a:cubicBezTo>
                    <a:cubicBezTo>
                      <a:pt x="1380" y="102"/>
                      <a:pt x="1378" y="103"/>
                      <a:pt x="1375" y="105"/>
                    </a:cubicBezTo>
                    <a:cubicBezTo>
                      <a:pt x="1374" y="106"/>
                      <a:pt x="1373" y="106"/>
                      <a:pt x="1372" y="107"/>
                    </a:cubicBezTo>
                    <a:cubicBezTo>
                      <a:pt x="1370" y="108"/>
                      <a:pt x="1368" y="110"/>
                      <a:pt x="1365" y="111"/>
                    </a:cubicBezTo>
                    <a:cubicBezTo>
                      <a:pt x="1363" y="111"/>
                      <a:pt x="1360" y="112"/>
                      <a:pt x="1357" y="112"/>
                    </a:cubicBezTo>
                    <a:cubicBezTo>
                      <a:pt x="1356" y="112"/>
                      <a:pt x="1355" y="112"/>
                      <a:pt x="1354" y="112"/>
                    </a:cubicBezTo>
                    <a:cubicBezTo>
                      <a:pt x="1350" y="113"/>
                      <a:pt x="1347" y="113"/>
                      <a:pt x="1343" y="113"/>
                    </a:cubicBezTo>
                    <a:lnTo>
                      <a:pt x="1332" y="113"/>
                    </a:lnTo>
                    <a:cubicBezTo>
                      <a:pt x="1330" y="113"/>
                      <a:pt x="1329" y="113"/>
                      <a:pt x="1327" y="113"/>
                    </a:cubicBezTo>
                    <a:cubicBezTo>
                      <a:pt x="1326" y="113"/>
                      <a:pt x="1324" y="113"/>
                      <a:pt x="1323" y="113"/>
                    </a:cubicBezTo>
                    <a:cubicBezTo>
                      <a:pt x="1322" y="113"/>
                      <a:pt x="1321" y="113"/>
                      <a:pt x="1320" y="114"/>
                    </a:cubicBezTo>
                    <a:cubicBezTo>
                      <a:pt x="1320" y="114"/>
                      <a:pt x="1320" y="114"/>
                      <a:pt x="1320" y="114"/>
                    </a:cubicBezTo>
                    <a:cubicBezTo>
                      <a:pt x="1320" y="113"/>
                      <a:pt x="1319" y="113"/>
                      <a:pt x="1318" y="114"/>
                    </a:cubicBezTo>
                    <a:cubicBezTo>
                      <a:pt x="1318" y="114"/>
                      <a:pt x="1318" y="114"/>
                      <a:pt x="1318" y="114"/>
                    </a:cubicBezTo>
                    <a:cubicBezTo>
                      <a:pt x="1317" y="115"/>
                      <a:pt x="1315" y="115"/>
                      <a:pt x="1314" y="116"/>
                    </a:cubicBezTo>
                    <a:cubicBezTo>
                      <a:pt x="1312" y="117"/>
                      <a:pt x="1311" y="118"/>
                      <a:pt x="1309" y="119"/>
                    </a:cubicBezTo>
                    <a:cubicBezTo>
                      <a:pt x="1307" y="120"/>
                      <a:pt x="1305" y="122"/>
                      <a:pt x="1304" y="123"/>
                    </a:cubicBezTo>
                    <a:cubicBezTo>
                      <a:pt x="1301" y="125"/>
                      <a:pt x="1297" y="126"/>
                      <a:pt x="1293" y="127"/>
                    </a:cubicBezTo>
                    <a:lnTo>
                      <a:pt x="1293" y="127"/>
                    </a:lnTo>
                    <a:cubicBezTo>
                      <a:pt x="1291" y="127"/>
                      <a:pt x="1290" y="127"/>
                      <a:pt x="1288" y="127"/>
                    </a:cubicBezTo>
                    <a:cubicBezTo>
                      <a:pt x="1283" y="127"/>
                      <a:pt x="1277" y="127"/>
                      <a:pt x="1272" y="127"/>
                    </a:cubicBezTo>
                    <a:cubicBezTo>
                      <a:pt x="1268" y="127"/>
                      <a:pt x="1264" y="127"/>
                      <a:pt x="1260" y="127"/>
                    </a:cubicBezTo>
                    <a:lnTo>
                      <a:pt x="1257" y="128"/>
                    </a:lnTo>
                    <a:cubicBezTo>
                      <a:pt x="1254" y="128"/>
                      <a:pt x="1250" y="130"/>
                      <a:pt x="1248" y="131"/>
                    </a:cubicBezTo>
                    <a:cubicBezTo>
                      <a:pt x="1247" y="131"/>
                      <a:pt x="1246" y="130"/>
                      <a:pt x="1245" y="130"/>
                    </a:cubicBezTo>
                    <a:cubicBezTo>
                      <a:pt x="1245" y="130"/>
                      <a:pt x="1244" y="130"/>
                      <a:pt x="1243" y="130"/>
                    </a:cubicBezTo>
                    <a:cubicBezTo>
                      <a:pt x="1243" y="130"/>
                      <a:pt x="1243" y="131"/>
                      <a:pt x="1243" y="131"/>
                    </a:cubicBezTo>
                    <a:cubicBezTo>
                      <a:pt x="1244" y="132"/>
                      <a:pt x="1245" y="132"/>
                      <a:pt x="1246" y="132"/>
                    </a:cubicBezTo>
                    <a:cubicBezTo>
                      <a:pt x="1245" y="133"/>
                      <a:pt x="1244" y="133"/>
                      <a:pt x="1243" y="134"/>
                    </a:cubicBezTo>
                    <a:cubicBezTo>
                      <a:pt x="1242" y="135"/>
                      <a:pt x="1241" y="135"/>
                      <a:pt x="1240" y="136"/>
                    </a:cubicBezTo>
                    <a:cubicBezTo>
                      <a:pt x="1240" y="136"/>
                      <a:pt x="1240" y="136"/>
                      <a:pt x="1240" y="136"/>
                    </a:cubicBezTo>
                    <a:cubicBezTo>
                      <a:pt x="1239" y="137"/>
                      <a:pt x="1239" y="137"/>
                      <a:pt x="1239" y="137"/>
                    </a:cubicBezTo>
                    <a:cubicBezTo>
                      <a:pt x="1238" y="138"/>
                      <a:pt x="1237" y="138"/>
                      <a:pt x="1236" y="139"/>
                    </a:cubicBezTo>
                    <a:cubicBezTo>
                      <a:pt x="1236" y="139"/>
                      <a:pt x="1236" y="139"/>
                      <a:pt x="1235" y="139"/>
                    </a:cubicBezTo>
                    <a:cubicBezTo>
                      <a:pt x="1234" y="139"/>
                      <a:pt x="1233" y="139"/>
                      <a:pt x="1233" y="138"/>
                    </a:cubicBezTo>
                    <a:cubicBezTo>
                      <a:pt x="1232" y="138"/>
                      <a:pt x="1231" y="138"/>
                      <a:pt x="1231" y="138"/>
                    </a:cubicBezTo>
                    <a:cubicBezTo>
                      <a:pt x="1230" y="138"/>
                      <a:pt x="1230" y="139"/>
                      <a:pt x="1231" y="139"/>
                    </a:cubicBezTo>
                    <a:cubicBezTo>
                      <a:pt x="1231" y="140"/>
                      <a:pt x="1232" y="140"/>
                      <a:pt x="1233" y="140"/>
                    </a:cubicBezTo>
                    <a:cubicBezTo>
                      <a:pt x="1231" y="141"/>
                      <a:pt x="1230" y="141"/>
                      <a:pt x="1229" y="142"/>
                    </a:cubicBezTo>
                    <a:cubicBezTo>
                      <a:pt x="1225" y="143"/>
                      <a:pt x="1222" y="143"/>
                      <a:pt x="1219" y="143"/>
                    </a:cubicBezTo>
                    <a:cubicBezTo>
                      <a:pt x="1219" y="143"/>
                      <a:pt x="1219" y="143"/>
                      <a:pt x="1218" y="143"/>
                    </a:cubicBezTo>
                    <a:cubicBezTo>
                      <a:pt x="1216" y="143"/>
                      <a:pt x="1213" y="143"/>
                      <a:pt x="1210" y="143"/>
                    </a:cubicBezTo>
                    <a:lnTo>
                      <a:pt x="1177" y="143"/>
                    </a:lnTo>
                    <a:lnTo>
                      <a:pt x="1044" y="143"/>
                    </a:lnTo>
                    <a:lnTo>
                      <a:pt x="912" y="143"/>
                    </a:lnTo>
                    <a:lnTo>
                      <a:pt x="878" y="143"/>
                    </a:lnTo>
                    <a:cubicBezTo>
                      <a:pt x="875" y="143"/>
                      <a:pt x="873" y="143"/>
                      <a:pt x="870" y="143"/>
                    </a:cubicBezTo>
                    <a:cubicBezTo>
                      <a:pt x="870" y="143"/>
                      <a:pt x="869" y="143"/>
                      <a:pt x="869" y="143"/>
                    </a:cubicBezTo>
                    <a:cubicBezTo>
                      <a:pt x="866" y="143"/>
                      <a:pt x="863" y="143"/>
                      <a:pt x="860" y="142"/>
                    </a:cubicBezTo>
                    <a:cubicBezTo>
                      <a:pt x="857" y="141"/>
                      <a:pt x="854" y="140"/>
                      <a:pt x="852" y="139"/>
                    </a:cubicBezTo>
                    <a:cubicBezTo>
                      <a:pt x="851" y="138"/>
                      <a:pt x="850" y="138"/>
                      <a:pt x="849" y="137"/>
                    </a:cubicBezTo>
                    <a:cubicBezTo>
                      <a:pt x="849" y="137"/>
                      <a:pt x="849" y="137"/>
                      <a:pt x="849" y="136"/>
                    </a:cubicBezTo>
                    <a:cubicBezTo>
                      <a:pt x="848" y="136"/>
                      <a:pt x="848" y="136"/>
                      <a:pt x="848" y="136"/>
                    </a:cubicBezTo>
                    <a:cubicBezTo>
                      <a:pt x="847" y="135"/>
                      <a:pt x="846" y="135"/>
                      <a:pt x="845" y="134"/>
                    </a:cubicBezTo>
                    <a:cubicBezTo>
                      <a:pt x="841" y="131"/>
                      <a:pt x="836" y="129"/>
                      <a:pt x="831" y="128"/>
                    </a:cubicBezTo>
                    <a:lnTo>
                      <a:pt x="828" y="127"/>
                    </a:lnTo>
                    <a:cubicBezTo>
                      <a:pt x="824" y="127"/>
                      <a:pt x="820" y="127"/>
                      <a:pt x="817" y="127"/>
                    </a:cubicBezTo>
                    <a:cubicBezTo>
                      <a:pt x="811" y="127"/>
                      <a:pt x="806" y="127"/>
                      <a:pt x="800" y="127"/>
                    </a:cubicBezTo>
                    <a:cubicBezTo>
                      <a:pt x="798" y="127"/>
                      <a:pt x="797" y="127"/>
                      <a:pt x="796" y="127"/>
                    </a:cubicBezTo>
                    <a:lnTo>
                      <a:pt x="796" y="127"/>
                    </a:lnTo>
                    <a:cubicBezTo>
                      <a:pt x="793" y="127"/>
                      <a:pt x="791" y="126"/>
                      <a:pt x="788" y="125"/>
                    </a:cubicBezTo>
                    <a:cubicBezTo>
                      <a:pt x="788" y="125"/>
                      <a:pt x="789" y="125"/>
                      <a:pt x="789" y="125"/>
                    </a:cubicBezTo>
                    <a:cubicBezTo>
                      <a:pt x="792" y="125"/>
                      <a:pt x="795" y="124"/>
                      <a:pt x="797" y="123"/>
                    </a:cubicBezTo>
                    <a:cubicBezTo>
                      <a:pt x="798" y="123"/>
                      <a:pt x="798" y="122"/>
                      <a:pt x="797" y="122"/>
                    </a:cubicBezTo>
                    <a:cubicBezTo>
                      <a:pt x="797" y="122"/>
                      <a:pt x="796" y="122"/>
                      <a:pt x="795" y="122"/>
                    </a:cubicBezTo>
                    <a:cubicBezTo>
                      <a:pt x="793" y="123"/>
                      <a:pt x="791" y="124"/>
                      <a:pt x="789" y="124"/>
                    </a:cubicBezTo>
                    <a:cubicBezTo>
                      <a:pt x="787" y="124"/>
                      <a:pt x="785" y="123"/>
                      <a:pt x="783" y="122"/>
                    </a:cubicBezTo>
                    <a:cubicBezTo>
                      <a:pt x="782" y="121"/>
                      <a:pt x="780" y="120"/>
                      <a:pt x="779" y="119"/>
                    </a:cubicBezTo>
                    <a:cubicBezTo>
                      <a:pt x="778" y="118"/>
                      <a:pt x="777" y="118"/>
                      <a:pt x="776" y="117"/>
                    </a:cubicBezTo>
                    <a:cubicBezTo>
                      <a:pt x="776" y="117"/>
                      <a:pt x="776" y="117"/>
                      <a:pt x="776" y="117"/>
                    </a:cubicBezTo>
                    <a:cubicBezTo>
                      <a:pt x="779" y="117"/>
                      <a:pt x="782" y="116"/>
                      <a:pt x="785" y="115"/>
                    </a:cubicBezTo>
                    <a:cubicBezTo>
                      <a:pt x="785" y="115"/>
                      <a:pt x="785" y="114"/>
                      <a:pt x="785" y="114"/>
                    </a:cubicBezTo>
                    <a:cubicBezTo>
                      <a:pt x="784" y="113"/>
                      <a:pt x="783" y="113"/>
                      <a:pt x="783" y="114"/>
                    </a:cubicBezTo>
                    <a:cubicBezTo>
                      <a:pt x="781" y="115"/>
                      <a:pt x="779" y="115"/>
                      <a:pt x="776" y="115"/>
                    </a:cubicBezTo>
                    <a:cubicBezTo>
                      <a:pt x="774" y="115"/>
                      <a:pt x="771" y="115"/>
                      <a:pt x="770" y="114"/>
                    </a:cubicBezTo>
                    <a:cubicBezTo>
                      <a:pt x="769" y="113"/>
                      <a:pt x="768" y="113"/>
                      <a:pt x="768" y="114"/>
                    </a:cubicBezTo>
                    <a:cubicBezTo>
                      <a:pt x="768" y="114"/>
                      <a:pt x="768" y="114"/>
                      <a:pt x="768" y="114"/>
                    </a:cubicBezTo>
                    <a:cubicBezTo>
                      <a:pt x="767" y="113"/>
                      <a:pt x="766" y="113"/>
                      <a:pt x="765" y="113"/>
                    </a:cubicBezTo>
                    <a:cubicBezTo>
                      <a:pt x="764" y="113"/>
                      <a:pt x="763" y="113"/>
                      <a:pt x="761" y="113"/>
                    </a:cubicBezTo>
                    <a:cubicBezTo>
                      <a:pt x="759" y="113"/>
                      <a:pt x="758" y="113"/>
                      <a:pt x="756" y="113"/>
                    </a:cubicBezTo>
                    <a:lnTo>
                      <a:pt x="745" y="113"/>
                    </a:lnTo>
                    <a:cubicBezTo>
                      <a:pt x="741" y="113"/>
                      <a:pt x="738" y="113"/>
                      <a:pt x="734" y="112"/>
                    </a:cubicBezTo>
                    <a:cubicBezTo>
                      <a:pt x="733" y="112"/>
                      <a:pt x="732" y="112"/>
                      <a:pt x="731" y="112"/>
                    </a:cubicBezTo>
                    <a:cubicBezTo>
                      <a:pt x="728" y="112"/>
                      <a:pt x="725" y="111"/>
                      <a:pt x="723" y="111"/>
                    </a:cubicBezTo>
                    <a:cubicBezTo>
                      <a:pt x="721" y="110"/>
                      <a:pt x="719" y="109"/>
                      <a:pt x="718" y="108"/>
                    </a:cubicBezTo>
                    <a:cubicBezTo>
                      <a:pt x="719" y="108"/>
                      <a:pt x="721" y="107"/>
                      <a:pt x="722" y="107"/>
                    </a:cubicBezTo>
                    <a:cubicBezTo>
                      <a:pt x="723" y="106"/>
                      <a:pt x="723" y="106"/>
                      <a:pt x="722" y="106"/>
                    </a:cubicBezTo>
                    <a:cubicBezTo>
                      <a:pt x="721" y="105"/>
                      <a:pt x="721" y="105"/>
                      <a:pt x="720" y="106"/>
                    </a:cubicBezTo>
                    <a:cubicBezTo>
                      <a:pt x="719" y="106"/>
                      <a:pt x="717" y="107"/>
                      <a:pt x="716" y="107"/>
                    </a:cubicBezTo>
                    <a:cubicBezTo>
                      <a:pt x="715" y="106"/>
                      <a:pt x="714" y="106"/>
                      <a:pt x="713" y="105"/>
                    </a:cubicBezTo>
                    <a:cubicBezTo>
                      <a:pt x="711" y="103"/>
                      <a:pt x="708" y="102"/>
                      <a:pt x="705" y="100"/>
                    </a:cubicBezTo>
                    <a:cubicBezTo>
                      <a:pt x="701" y="98"/>
                      <a:pt x="697" y="97"/>
                      <a:pt x="693" y="97"/>
                    </a:cubicBezTo>
                    <a:cubicBezTo>
                      <a:pt x="690" y="97"/>
                      <a:pt x="688" y="96"/>
                      <a:pt x="685" y="96"/>
                    </a:cubicBezTo>
                    <a:lnTo>
                      <a:pt x="664" y="96"/>
                    </a:lnTo>
                    <a:lnTo>
                      <a:pt x="635" y="96"/>
                    </a:lnTo>
                    <a:lnTo>
                      <a:pt x="633" y="74"/>
                    </a:lnTo>
                    <a:lnTo>
                      <a:pt x="633" y="74"/>
                    </a:lnTo>
                    <a:cubicBezTo>
                      <a:pt x="646" y="83"/>
                      <a:pt x="644" y="81"/>
                      <a:pt x="644" y="81"/>
                    </a:cubicBezTo>
                    <a:cubicBezTo>
                      <a:pt x="644" y="80"/>
                      <a:pt x="635" y="74"/>
                      <a:pt x="635" y="74"/>
                    </a:cubicBezTo>
                    <a:lnTo>
                      <a:pt x="633" y="73"/>
                    </a:lnTo>
                    <a:cubicBezTo>
                      <a:pt x="633" y="73"/>
                      <a:pt x="633" y="73"/>
                      <a:pt x="633" y="73"/>
                    </a:cubicBezTo>
                    <a:lnTo>
                      <a:pt x="633" y="73"/>
                    </a:lnTo>
                    <a:cubicBezTo>
                      <a:pt x="639" y="59"/>
                      <a:pt x="637" y="61"/>
                      <a:pt x="637" y="61"/>
                    </a:cubicBezTo>
                    <a:cubicBezTo>
                      <a:pt x="636" y="62"/>
                      <a:pt x="632" y="71"/>
                      <a:pt x="632" y="71"/>
                    </a:cubicBezTo>
                    <a:lnTo>
                      <a:pt x="632" y="73"/>
                    </a:lnTo>
                    <a:cubicBezTo>
                      <a:pt x="632" y="73"/>
                      <a:pt x="632" y="73"/>
                      <a:pt x="632" y="73"/>
                    </a:cubicBezTo>
                    <a:lnTo>
                      <a:pt x="631" y="73"/>
                    </a:lnTo>
                    <a:cubicBezTo>
                      <a:pt x="626" y="74"/>
                      <a:pt x="623" y="74"/>
                      <a:pt x="621" y="74"/>
                    </a:cubicBezTo>
                    <a:cubicBezTo>
                      <a:pt x="620" y="73"/>
                      <a:pt x="618" y="72"/>
                      <a:pt x="618" y="72"/>
                    </a:cubicBezTo>
                    <a:lnTo>
                      <a:pt x="616" y="72"/>
                    </a:lnTo>
                    <a:cubicBezTo>
                      <a:pt x="616" y="72"/>
                      <a:pt x="616" y="71"/>
                      <a:pt x="616" y="71"/>
                    </a:cubicBezTo>
                    <a:lnTo>
                      <a:pt x="616" y="71"/>
                    </a:lnTo>
                    <a:cubicBezTo>
                      <a:pt x="623" y="57"/>
                      <a:pt x="621" y="59"/>
                      <a:pt x="621" y="59"/>
                    </a:cubicBezTo>
                    <a:cubicBezTo>
                      <a:pt x="620" y="59"/>
                      <a:pt x="615" y="70"/>
                      <a:pt x="615" y="70"/>
                    </a:cubicBezTo>
                    <a:lnTo>
                      <a:pt x="615" y="71"/>
                    </a:lnTo>
                    <a:cubicBezTo>
                      <a:pt x="615" y="71"/>
                      <a:pt x="615" y="71"/>
                      <a:pt x="615" y="71"/>
                    </a:cubicBezTo>
                    <a:lnTo>
                      <a:pt x="614" y="71"/>
                    </a:lnTo>
                    <a:cubicBezTo>
                      <a:pt x="597" y="73"/>
                      <a:pt x="600" y="74"/>
                      <a:pt x="600" y="74"/>
                    </a:cubicBezTo>
                    <a:cubicBezTo>
                      <a:pt x="601" y="74"/>
                      <a:pt x="613" y="73"/>
                      <a:pt x="613" y="73"/>
                    </a:cubicBezTo>
                    <a:lnTo>
                      <a:pt x="615" y="72"/>
                    </a:lnTo>
                    <a:cubicBezTo>
                      <a:pt x="615" y="72"/>
                      <a:pt x="615" y="72"/>
                      <a:pt x="615" y="72"/>
                    </a:cubicBezTo>
                    <a:lnTo>
                      <a:pt x="614" y="84"/>
                    </a:lnTo>
                    <a:cubicBezTo>
                      <a:pt x="614" y="84"/>
                      <a:pt x="614" y="84"/>
                      <a:pt x="614" y="84"/>
                    </a:cubicBezTo>
                    <a:lnTo>
                      <a:pt x="613" y="96"/>
                    </a:lnTo>
                    <a:lnTo>
                      <a:pt x="592" y="96"/>
                    </a:lnTo>
                    <a:lnTo>
                      <a:pt x="592" y="78"/>
                    </a:lnTo>
                    <a:lnTo>
                      <a:pt x="574" y="78"/>
                    </a:lnTo>
                    <a:lnTo>
                      <a:pt x="574" y="72"/>
                    </a:lnTo>
                    <a:lnTo>
                      <a:pt x="506" y="72"/>
                    </a:lnTo>
                    <a:lnTo>
                      <a:pt x="506" y="78"/>
                    </a:lnTo>
                    <a:lnTo>
                      <a:pt x="487" y="78"/>
                    </a:lnTo>
                    <a:lnTo>
                      <a:pt x="487" y="96"/>
                    </a:lnTo>
                    <a:lnTo>
                      <a:pt x="480" y="96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0" y="54"/>
                    </a:lnTo>
                    <a:lnTo>
                      <a:pt x="458" y="43"/>
                    </a:lnTo>
                    <a:lnTo>
                      <a:pt x="435" y="54"/>
                    </a:lnTo>
                    <a:lnTo>
                      <a:pt x="435" y="73"/>
                    </a:lnTo>
                    <a:lnTo>
                      <a:pt x="435" y="75"/>
                    </a:lnTo>
                    <a:lnTo>
                      <a:pt x="435" y="96"/>
                    </a:lnTo>
                    <a:lnTo>
                      <a:pt x="427" y="96"/>
                    </a:lnTo>
                    <a:lnTo>
                      <a:pt x="427" y="69"/>
                    </a:lnTo>
                    <a:lnTo>
                      <a:pt x="381" y="81"/>
                    </a:lnTo>
                    <a:cubicBezTo>
                      <a:pt x="380" y="77"/>
                      <a:pt x="375" y="74"/>
                      <a:pt x="370" y="74"/>
                    </a:cubicBezTo>
                    <a:lnTo>
                      <a:pt x="358" y="74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6" y="63"/>
                    </a:lnTo>
                    <a:lnTo>
                      <a:pt x="354" y="63"/>
                    </a:lnTo>
                    <a:lnTo>
                      <a:pt x="354" y="55"/>
                    </a:lnTo>
                    <a:lnTo>
                      <a:pt x="352" y="55"/>
                    </a:lnTo>
                    <a:lnTo>
                      <a:pt x="352" y="55"/>
                    </a:lnTo>
                    <a:cubicBezTo>
                      <a:pt x="352" y="51"/>
                      <a:pt x="349" y="49"/>
                      <a:pt x="345" y="49"/>
                    </a:cubicBezTo>
                    <a:cubicBezTo>
                      <a:pt x="341" y="49"/>
                      <a:pt x="338" y="51"/>
                      <a:pt x="338" y="55"/>
                    </a:cubicBezTo>
                    <a:lnTo>
                      <a:pt x="338" y="55"/>
                    </a:lnTo>
                    <a:lnTo>
                      <a:pt x="336" y="55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8"/>
                    </a:lnTo>
                    <a:lnTo>
                      <a:pt x="332" y="68"/>
                    </a:lnTo>
                    <a:lnTo>
                      <a:pt x="332" y="72"/>
                    </a:lnTo>
                    <a:lnTo>
                      <a:pt x="319" y="72"/>
                    </a:lnTo>
                    <a:lnTo>
                      <a:pt x="319" y="69"/>
                    </a:lnTo>
                    <a:cubicBezTo>
                      <a:pt x="319" y="66"/>
                      <a:pt x="316" y="63"/>
                      <a:pt x="312" y="63"/>
                    </a:cubicBezTo>
                    <a:lnTo>
                      <a:pt x="287" y="63"/>
                    </a:lnTo>
                    <a:lnTo>
                      <a:pt x="287" y="54"/>
                    </a:lnTo>
                    <a:lnTo>
                      <a:pt x="277" y="54"/>
                    </a:lnTo>
                    <a:lnTo>
                      <a:pt x="276" y="82"/>
                    </a:lnTo>
                    <a:lnTo>
                      <a:pt x="274" y="82"/>
                    </a:lnTo>
                    <a:lnTo>
                      <a:pt x="273" y="47"/>
                    </a:lnTo>
                    <a:lnTo>
                      <a:pt x="264" y="47"/>
                    </a:lnTo>
                    <a:lnTo>
                      <a:pt x="262" y="82"/>
                    </a:lnTo>
                    <a:lnTo>
                      <a:pt x="258" y="82"/>
                    </a:lnTo>
                    <a:lnTo>
                      <a:pt x="258" y="97"/>
                    </a:lnTo>
                    <a:lnTo>
                      <a:pt x="251" y="97"/>
                    </a:lnTo>
                    <a:lnTo>
                      <a:pt x="251" y="52"/>
                    </a:lnTo>
                    <a:lnTo>
                      <a:pt x="246" y="52"/>
                    </a:lnTo>
                    <a:lnTo>
                      <a:pt x="246" y="48"/>
                    </a:lnTo>
                    <a:lnTo>
                      <a:pt x="225" y="48"/>
                    </a:lnTo>
                    <a:lnTo>
                      <a:pt x="225" y="52"/>
                    </a:lnTo>
                    <a:lnTo>
                      <a:pt x="220" y="52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3" y="97"/>
                    </a:lnTo>
                    <a:lnTo>
                      <a:pt x="213" y="96"/>
                    </a:lnTo>
                    <a:lnTo>
                      <a:pt x="210" y="96"/>
                    </a:lnTo>
                    <a:lnTo>
                      <a:pt x="210" y="78"/>
                    </a:lnTo>
                    <a:lnTo>
                      <a:pt x="207" y="78"/>
                    </a:lnTo>
                    <a:lnTo>
                      <a:pt x="205" y="78"/>
                    </a:lnTo>
                    <a:lnTo>
                      <a:pt x="205" y="96"/>
                    </a:lnTo>
                    <a:lnTo>
                      <a:pt x="201" y="96"/>
                    </a:lnTo>
                    <a:lnTo>
                      <a:pt x="201" y="75"/>
                    </a:lnTo>
                    <a:lnTo>
                      <a:pt x="188" y="72"/>
                    </a:lnTo>
                    <a:lnTo>
                      <a:pt x="188" y="75"/>
                    </a:lnTo>
                    <a:lnTo>
                      <a:pt x="188" y="79"/>
                    </a:lnTo>
                    <a:lnTo>
                      <a:pt x="175" y="82"/>
                    </a:lnTo>
                    <a:lnTo>
                      <a:pt x="175" y="92"/>
                    </a:lnTo>
                    <a:lnTo>
                      <a:pt x="175" y="93"/>
                    </a:lnTo>
                    <a:cubicBezTo>
                      <a:pt x="174" y="93"/>
                      <a:pt x="173" y="92"/>
                      <a:pt x="173" y="92"/>
                    </a:cubicBezTo>
                    <a:lnTo>
                      <a:pt x="173" y="92"/>
                    </a:lnTo>
                    <a:lnTo>
                      <a:pt x="173" y="92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7"/>
                    </a:lnTo>
                    <a:cubicBezTo>
                      <a:pt x="163" y="86"/>
                      <a:pt x="161" y="85"/>
                      <a:pt x="159" y="84"/>
                    </a:cubicBezTo>
                    <a:lnTo>
                      <a:pt x="159" y="84"/>
                    </a:lnTo>
                    <a:lnTo>
                      <a:pt x="159" y="84"/>
                    </a:lnTo>
                    <a:lnTo>
                      <a:pt x="151" y="81"/>
                    </a:lnTo>
                    <a:cubicBezTo>
                      <a:pt x="150" y="79"/>
                      <a:pt x="148" y="77"/>
                      <a:pt x="146" y="76"/>
                    </a:cubicBezTo>
                    <a:lnTo>
                      <a:pt x="146" y="76"/>
                    </a:lnTo>
                    <a:lnTo>
                      <a:pt x="146" y="76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40" y="73"/>
                    </a:lnTo>
                    <a:lnTo>
                      <a:pt x="134" y="78"/>
                    </a:lnTo>
                    <a:lnTo>
                      <a:pt x="127" y="80"/>
                    </a:lnTo>
                    <a:lnTo>
                      <a:pt x="125" y="77"/>
                    </a:lnTo>
                    <a:lnTo>
                      <a:pt x="125" y="77"/>
                    </a:lnTo>
                    <a:lnTo>
                      <a:pt x="124" y="77"/>
                    </a:lnTo>
                    <a:lnTo>
                      <a:pt x="118" y="84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05" y="93"/>
                    </a:lnTo>
                    <a:cubicBezTo>
                      <a:pt x="101" y="94"/>
                      <a:pt x="97" y="94"/>
                      <a:pt x="93" y="95"/>
                    </a:cubicBezTo>
                    <a:lnTo>
                      <a:pt x="92" y="95"/>
                    </a:lnTo>
                    <a:lnTo>
                      <a:pt x="92" y="95"/>
                    </a:lnTo>
                    <a:lnTo>
                      <a:pt x="85" y="97"/>
                    </a:lnTo>
                    <a:lnTo>
                      <a:pt x="0" y="97"/>
                    </a:lnTo>
                    <a:lnTo>
                      <a:pt x="0" y="110"/>
                    </a:lnTo>
                    <a:lnTo>
                      <a:pt x="114" y="110"/>
                    </a:lnTo>
                    <a:lnTo>
                      <a:pt x="136" y="110"/>
                    </a:lnTo>
                    <a:lnTo>
                      <a:pt x="448" y="110"/>
                    </a:lnTo>
                    <a:lnTo>
                      <a:pt x="621" y="110"/>
                    </a:lnTo>
                    <a:lnTo>
                      <a:pt x="664" y="110"/>
                    </a:lnTo>
                    <a:lnTo>
                      <a:pt x="685" y="110"/>
                    </a:lnTo>
                    <a:cubicBezTo>
                      <a:pt x="693" y="110"/>
                      <a:pt x="700" y="110"/>
                      <a:pt x="707" y="113"/>
                    </a:cubicBezTo>
                    <a:cubicBezTo>
                      <a:pt x="714" y="116"/>
                      <a:pt x="718" y="122"/>
                      <a:pt x="724" y="124"/>
                    </a:cubicBezTo>
                    <a:cubicBezTo>
                      <a:pt x="730" y="126"/>
                      <a:pt x="738" y="126"/>
                      <a:pt x="745" y="126"/>
                    </a:cubicBezTo>
                    <a:lnTo>
                      <a:pt x="756" y="126"/>
                    </a:lnTo>
                    <a:cubicBezTo>
                      <a:pt x="759" y="126"/>
                      <a:pt x="763" y="126"/>
                      <a:pt x="767" y="127"/>
                    </a:cubicBezTo>
                    <a:cubicBezTo>
                      <a:pt x="774" y="128"/>
                      <a:pt x="781" y="131"/>
                      <a:pt x="785" y="136"/>
                    </a:cubicBezTo>
                    <a:lnTo>
                      <a:pt x="785" y="136"/>
                    </a:lnTo>
                    <a:lnTo>
                      <a:pt x="789" y="138"/>
                    </a:lnTo>
                    <a:lnTo>
                      <a:pt x="792" y="139"/>
                    </a:lnTo>
                    <a:lnTo>
                      <a:pt x="796" y="140"/>
                    </a:lnTo>
                    <a:cubicBezTo>
                      <a:pt x="797" y="140"/>
                      <a:pt x="799" y="140"/>
                      <a:pt x="800" y="141"/>
                    </a:cubicBezTo>
                    <a:cubicBezTo>
                      <a:pt x="805" y="141"/>
                      <a:pt x="811" y="141"/>
                      <a:pt x="817" y="141"/>
                    </a:cubicBezTo>
                    <a:cubicBezTo>
                      <a:pt x="822" y="141"/>
                      <a:pt x="828" y="140"/>
                      <a:pt x="833" y="141"/>
                    </a:cubicBezTo>
                    <a:cubicBezTo>
                      <a:pt x="839" y="142"/>
                      <a:pt x="844" y="145"/>
                      <a:pt x="849" y="148"/>
                    </a:cubicBezTo>
                    <a:cubicBezTo>
                      <a:pt x="853" y="151"/>
                      <a:pt x="857" y="154"/>
                      <a:pt x="862" y="156"/>
                    </a:cubicBezTo>
                    <a:cubicBezTo>
                      <a:pt x="863" y="156"/>
                      <a:pt x="865" y="156"/>
                      <a:pt x="866" y="156"/>
                    </a:cubicBezTo>
                    <a:cubicBezTo>
                      <a:pt x="867" y="156"/>
                      <a:pt x="869" y="157"/>
                      <a:pt x="870" y="157"/>
                    </a:cubicBezTo>
                    <a:cubicBezTo>
                      <a:pt x="873" y="157"/>
                      <a:pt x="875" y="157"/>
                      <a:pt x="878" y="157"/>
                    </a:cubicBezTo>
                    <a:lnTo>
                      <a:pt x="912" y="157"/>
                    </a:lnTo>
                    <a:lnTo>
                      <a:pt x="1044" y="157"/>
                    </a:lnTo>
                    <a:lnTo>
                      <a:pt x="1177" y="157"/>
                    </a:lnTo>
                    <a:lnTo>
                      <a:pt x="1210" y="157"/>
                    </a:lnTo>
                    <a:cubicBezTo>
                      <a:pt x="1213" y="157"/>
                      <a:pt x="1215" y="157"/>
                      <a:pt x="1218" y="157"/>
                    </a:cubicBezTo>
                    <a:cubicBezTo>
                      <a:pt x="1220" y="157"/>
                      <a:pt x="1221" y="156"/>
                      <a:pt x="1222" y="156"/>
                    </a:cubicBezTo>
                    <a:cubicBezTo>
                      <a:pt x="1224" y="156"/>
                      <a:pt x="1225" y="156"/>
                      <a:pt x="1226" y="156"/>
                    </a:cubicBezTo>
                    <a:cubicBezTo>
                      <a:pt x="1231" y="154"/>
                      <a:pt x="1235" y="151"/>
                      <a:pt x="1240" y="148"/>
                    </a:cubicBezTo>
                    <a:cubicBezTo>
                      <a:pt x="1244" y="145"/>
                      <a:pt x="1249" y="142"/>
                      <a:pt x="1255" y="141"/>
                    </a:cubicBezTo>
                    <a:cubicBezTo>
                      <a:pt x="1260" y="140"/>
                      <a:pt x="1266" y="141"/>
                      <a:pt x="1272" y="141"/>
                    </a:cubicBezTo>
                    <a:cubicBezTo>
                      <a:pt x="1277" y="141"/>
                      <a:pt x="1283" y="141"/>
                      <a:pt x="1288" y="141"/>
                    </a:cubicBezTo>
                    <a:cubicBezTo>
                      <a:pt x="1290" y="140"/>
                      <a:pt x="1291" y="140"/>
                      <a:pt x="1292" y="140"/>
                    </a:cubicBezTo>
                    <a:lnTo>
                      <a:pt x="1296" y="139"/>
                    </a:lnTo>
                    <a:lnTo>
                      <a:pt x="1300" y="138"/>
                    </a:lnTo>
                    <a:lnTo>
                      <a:pt x="1303" y="136"/>
                    </a:lnTo>
                    <a:lnTo>
                      <a:pt x="1303" y="136"/>
                    </a:lnTo>
                    <a:cubicBezTo>
                      <a:pt x="1307" y="131"/>
                      <a:pt x="1314" y="128"/>
                      <a:pt x="1321" y="127"/>
                    </a:cubicBezTo>
                    <a:cubicBezTo>
                      <a:pt x="1325" y="126"/>
                      <a:pt x="1329" y="126"/>
                      <a:pt x="1332" y="126"/>
                    </a:cubicBezTo>
                    <a:lnTo>
                      <a:pt x="1343" y="126"/>
                    </a:lnTo>
                    <a:cubicBezTo>
                      <a:pt x="1350" y="126"/>
                      <a:pt x="1358" y="126"/>
                      <a:pt x="1364" y="124"/>
                    </a:cubicBezTo>
                    <a:cubicBezTo>
                      <a:pt x="1370" y="122"/>
                      <a:pt x="1374" y="116"/>
                      <a:pt x="1381" y="113"/>
                    </a:cubicBezTo>
                    <a:cubicBezTo>
                      <a:pt x="1388" y="110"/>
                      <a:pt x="1396" y="110"/>
                      <a:pt x="1403" y="110"/>
                    </a:cubicBezTo>
                    <a:lnTo>
                      <a:pt x="1424" y="110"/>
                    </a:lnTo>
                    <a:lnTo>
                      <a:pt x="1467" y="110"/>
                    </a:lnTo>
                    <a:lnTo>
                      <a:pt x="1640" y="110"/>
                    </a:lnTo>
                    <a:lnTo>
                      <a:pt x="1952" y="110"/>
                    </a:lnTo>
                    <a:lnTo>
                      <a:pt x="1974" y="110"/>
                    </a:lnTo>
                    <a:lnTo>
                      <a:pt x="2142" y="110"/>
                    </a:lnTo>
                    <a:lnTo>
                      <a:pt x="2142" y="97"/>
                    </a:lnTo>
                    <a:close/>
                    <a:moveTo>
                      <a:pt x="318" y="82"/>
                    </a:moveTo>
                    <a:lnTo>
                      <a:pt x="291" y="82"/>
                    </a:lnTo>
                    <a:lnTo>
                      <a:pt x="291" y="78"/>
                    </a:lnTo>
                    <a:lnTo>
                      <a:pt x="303" y="78"/>
                    </a:lnTo>
                    <a:lnTo>
                      <a:pt x="303" y="73"/>
                    </a:lnTo>
                    <a:lnTo>
                      <a:pt x="318" y="73"/>
                    </a:lnTo>
                    <a:lnTo>
                      <a:pt x="318" y="82"/>
                    </a:lnTo>
                    <a:close/>
                    <a:moveTo>
                      <a:pt x="318" y="72"/>
                    </a:moveTo>
                    <a:lnTo>
                      <a:pt x="302" y="72"/>
                    </a:lnTo>
                    <a:lnTo>
                      <a:pt x="302" y="77"/>
                    </a:lnTo>
                    <a:lnTo>
                      <a:pt x="290" y="77"/>
                    </a:lnTo>
                    <a:lnTo>
                      <a:pt x="290" y="82"/>
                    </a:lnTo>
                    <a:lnTo>
                      <a:pt x="288" y="82"/>
                    </a:lnTo>
                    <a:lnTo>
                      <a:pt x="287" y="64"/>
                    </a:lnTo>
                    <a:lnTo>
                      <a:pt x="312" y="64"/>
                    </a:lnTo>
                    <a:cubicBezTo>
                      <a:pt x="315" y="64"/>
                      <a:pt x="318" y="66"/>
                      <a:pt x="318" y="69"/>
                    </a:cubicBezTo>
                    <a:lnTo>
                      <a:pt x="318" y="72"/>
                    </a:lnTo>
                    <a:close/>
                    <a:moveTo>
                      <a:pt x="332" y="97"/>
                    </a:moveTo>
                    <a:lnTo>
                      <a:pt x="329" y="97"/>
                    </a:lnTo>
                    <a:lnTo>
                      <a:pt x="329" y="82"/>
                    </a:lnTo>
                    <a:lnTo>
                      <a:pt x="319" y="82"/>
                    </a:lnTo>
                    <a:lnTo>
                      <a:pt x="319" y="73"/>
                    </a:lnTo>
                    <a:lnTo>
                      <a:pt x="332" y="73"/>
                    </a:lnTo>
                    <a:lnTo>
                      <a:pt x="332" y="97"/>
                    </a:lnTo>
                    <a:close/>
                    <a:moveTo>
                      <a:pt x="369" y="85"/>
                    </a:moveTo>
                    <a:lnTo>
                      <a:pt x="369" y="97"/>
                    </a:lnTo>
                    <a:lnTo>
                      <a:pt x="358" y="97"/>
                    </a:lnTo>
                    <a:lnTo>
                      <a:pt x="358" y="75"/>
                    </a:lnTo>
                    <a:lnTo>
                      <a:pt x="370" y="75"/>
                    </a:lnTo>
                    <a:cubicBezTo>
                      <a:pt x="375" y="75"/>
                      <a:pt x="379" y="78"/>
                      <a:pt x="380" y="82"/>
                    </a:cubicBezTo>
                    <a:lnTo>
                      <a:pt x="369" y="85"/>
                    </a:lnTo>
                    <a:close/>
                    <a:moveTo>
                      <a:pt x="626" y="75"/>
                    </a:moveTo>
                    <a:cubicBezTo>
                      <a:pt x="626" y="76"/>
                      <a:pt x="626" y="76"/>
                      <a:pt x="625" y="77"/>
                    </a:cubicBezTo>
                    <a:cubicBezTo>
                      <a:pt x="625" y="77"/>
                      <a:pt x="624" y="76"/>
                      <a:pt x="623" y="75"/>
                    </a:cubicBezTo>
                    <a:cubicBezTo>
                      <a:pt x="624" y="75"/>
                      <a:pt x="625" y="75"/>
                      <a:pt x="626" y="75"/>
                    </a:cubicBezTo>
                    <a:close/>
                    <a:moveTo>
                      <a:pt x="621" y="96"/>
                    </a:moveTo>
                    <a:lnTo>
                      <a:pt x="617" y="96"/>
                    </a:lnTo>
                    <a:lnTo>
                      <a:pt x="616" y="84"/>
                    </a:lnTo>
                    <a:cubicBezTo>
                      <a:pt x="619" y="84"/>
                      <a:pt x="622" y="83"/>
                      <a:pt x="622" y="83"/>
                    </a:cubicBezTo>
                    <a:lnTo>
                      <a:pt x="623" y="83"/>
                    </a:lnTo>
                    <a:cubicBezTo>
                      <a:pt x="623" y="83"/>
                      <a:pt x="623" y="83"/>
                      <a:pt x="623" y="83"/>
                    </a:cubicBezTo>
                    <a:lnTo>
                      <a:pt x="623" y="96"/>
                    </a:lnTo>
                    <a:lnTo>
                      <a:pt x="621" y="96"/>
                    </a:lnTo>
                    <a:close/>
                    <a:moveTo>
                      <a:pt x="623" y="82"/>
                    </a:moveTo>
                    <a:lnTo>
                      <a:pt x="623" y="82"/>
                    </a:lnTo>
                    <a:cubicBezTo>
                      <a:pt x="620" y="82"/>
                      <a:pt x="618" y="83"/>
                      <a:pt x="616" y="83"/>
                    </a:cubicBezTo>
                    <a:lnTo>
                      <a:pt x="616" y="72"/>
                    </a:lnTo>
                    <a:lnTo>
                      <a:pt x="616" y="73"/>
                    </a:lnTo>
                    <a:cubicBezTo>
                      <a:pt x="617" y="73"/>
                      <a:pt x="618" y="74"/>
                      <a:pt x="619" y="75"/>
                    </a:cubicBezTo>
                    <a:cubicBezTo>
                      <a:pt x="616" y="75"/>
                      <a:pt x="618" y="75"/>
                      <a:pt x="618" y="75"/>
                    </a:cubicBezTo>
                    <a:cubicBezTo>
                      <a:pt x="618" y="76"/>
                      <a:pt x="619" y="76"/>
                      <a:pt x="620" y="76"/>
                    </a:cubicBezTo>
                    <a:cubicBezTo>
                      <a:pt x="622" y="77"/>
                      <a:pt x="624" y="78"/>
                      <a:pt x="625" y="78"/>
                    </a:cubicBezTo>
                    <a:cubicBezTo>
                      <a:pt x="624" y="80"/>
                      <a:pt x="623" y="81"/>
                      <a:pt x="623" y="81"/>
                    </a:cubicBezTo>
                    <a:lnTo>
                      <a:pt x="623" y="82"/>
                    </a:lnTo>
                    <a:cubicBezTo>
                      <a:pt x="623" y="82"/>
                      <a:pt x="623" y="82"/>
                      <a:pt x="623" y="82"/>
                    </a:cubicBezTo>
                    <a:close/>
                    <a:moveTo>
                      <a:pt x="626" y="96"/>
                    </a:moveTo>
                    <a:lnTo>
                      <a:pt x="624" y="83"/>
                    </a:lnTo>
                    <a:lnTo>
                      <a:pt x="624" y="83"/>
                    </a:lnTo>
                    <a:cubicBezTo>
                      <a:pt x="633" y="89"/>
                      <a:pt x="631" y="87"/>
                      <a:pt x="631" y="87"/>
                    </a:cubicBezTo>
                    <a:cubicBezTo>
                      <a:pt x="632" y="87"/>
                      <a:pt x="625" y="83"/>
                      <a:pt x="625" y="83"/>
                    </a:cubicBezTo>
                    <a:lnTo>
                      <a:pt x="624" y="82"/>
                    </a:lnTo>
                    <a:cubicBezTo>
                      <a:pt x="624" y="82"/>
                      <a:pt x="624" y="82"/>
                      <a:pt x="624" y="82"/>
                    </a:cubicBezTo>
                    <a:lnTo>
                      <a:pt x="624" y="82"/>
                    </a:lnTo>
                    <a:cubicBezTo>
                      <a:pt x="625" y="81"/>
                      <a:pt x="625" y="80"/>
                      <a:pt x="626" y="79"/>
                    </a:cubicBezTo>
                    <a:cubicBezTo>
                      <a:pt x="629" y="81"/>
                      <a:pt x="628" y="80"/>
                      <a:pt x="628" y="80"/>
                    </a:cubicBezTo>
                    <a:cubicBezTo>
                      <a:pt x="628" y="79"/>
                      <a:pt x="627" y="79"/>
                      <a:pt x="626" y="78"/>
                    </a:cubicBezTo>
                    <a:cubicBezTo>
                      <a:pt x="627" y="76"/>
                      <a:pt x="627" y="75"/>
                      <a:pt x="627" y="75"/>
                    </a:cubicBezTo>
                    <a:cubicBezTo>
                      <a:pt x="629" y="75"/>
                      <a:pt x="630" y="75"/>
                      <a:pt x="630" y="75"/>
                    </a:cubicBezTo>
                    <a:lnTo>
                      <a:pt x="632" y="74"/>
                    </a:lnTo>
                    <a:cubicBezTo>
                      <a:pt x="632" y="74"/>
                      <a:pt x="632" y="74"/>
                      <a:pt x="632" y="74"/>
                    </a:cubicBezTo>
                    <a:lnTo>
                      <a:pt x="632" y="96"/>
                    </a:lnTo>
                    <a:lnTo>
                      <a:pt x="626" y="96"/>
                    </a:lnTo>
                    <a:close/>
                    <a:moveTo>
                      <a:pt x="1489" y="76"/>
                    </a:moveTo>
                    <a:lnTo>
                      <a:pt x="1486" y="72"/>
                    </a:lnTo>
                    <a:lnTo>
                      <a:pt x="1489" y="68"/>
                    </a:lnTo>
                    <a:lnTo>
                      <a:pt x="1492" y="72"/>
                    </a:lnTo>
                    <a:lnTo>
                      <a:pt x="1489" y="76"/>
                    </a:lnTo>
                    <a:close/>
                    <a:moveTo>
                      <a:pt x="1493" y="73"/>
                    </a:moveTo>
                    <a:lnTo>
                      <a:pt x="1496" y="84"/>
                    </a:lnTo>
                    <a:lnTo>
                      <a:pt x="1490" y="77"/>
                    </a:lnTo>
                    <a:lnTo>
                      <a:pt x="1493" y="73"/>
                    </a:lnTo>
                    <a:close/>
                    <a:moveTo>
                      <a:pt x="1488" y="77"/>
                    </a:moveTo>
                    <a:lnTo>
                      <a:pt x="1482" y="84"/>
                    </a:lnTo>
                    <a:lnTo>
                      <a:pt x="1485" y="73"/>
                    </a:lnTo>
                    <a:lnTo>
                      <a:pt x="1488" y="77"/>
                    </a:lnTo>
                    <a:close/>
                    <a:moveTo>
                      <a:pt x="1491" y="66"/>
                    </a:moveTo>
                    <a:lnTo>
                      <a:pt x="1492" y="70"/>
                    </a:lnTo>
                    <a:lnTo>
                      <a:pt x="1490" y="67"/>
                    </a:lnTo>
                    <a:lnTo>
                      <a:pt x="1491" y="66"/>
                    </a:lnTo>
                    <a:close/>
                    <a:moveTo>
                      <a:pt x="1489" y="59"/>
                    </a:moveTo>
                    <a:lnTo>
                      <a:pt x="1490" y="63"/>
                    </a:lnTo>
                    <a:lnTo>
                      <a:pt x="1488" y="62"/>
                    </a:lnTo>
                    <a:lnTo>
                      <a:pt x="1489" y="59"/>
                    </a:lnTo>
                    <a:close/>
                    <a:moveTo>
                      <a:pt x="1490" y="66"/>
                    </a:moveTo>
                    <a:lnTo>
                      <a:pt x="1489" y="66"/>
                    </a:lnTo>
                    <a:lnTo>
                      <a:pt x="1488" y="65"/>
                    </a:lnTo>
                    <a:lnTo>
                      <a:pt x="1490" y="66"/>
                    </a:lnTo>
                    <a:close/>
                    <a:moveTo>
                      <a:pt x="1487" y="66"/>
                    </a:moveTo>
                    <a:lnTo>
                      <a:pt x="1488" y="67"/>
                    </a:lnTo>
                    <a:lnTo>
                      <a:pt x="1486" y="70"/>
                    </a:lnTo>
                    <a:lnTo>
                      <a:pt x="1487" y="66"/>
                    </a:lnTo>
                    <a:close/>
                    <a:moveTo>
                      <a:pt x="1477" y="92"/>
                    </a:moveTo>
                    <a:lnTo>
                      <a:pt x="1475" y="92"/>
                    </a:lnTo>
                    <a:lnTo>
                      <a:pt x="1474" y="93"/>
                    </a:lnTo>
                    <a:lnTo>
                      <a:pt x="1471" y="93"/>
                    </a:lnTo>
                    <a:lnTo>
                      <a:pt x="1471" y="76"/>
                    </a:lnTo>
                    <a:lnTo>
                      <a:pt x="1471" y="70"/>
                    </a:lnTo>
                    <a:cubicBezTo>
                      <a:pt x="1472" y="70"/>
                      <a:pt x="1472" y="70"/>
                      <a:pt x="1472" y="70"/>
                    </a:cubicBezTo>
                    <a:lnTo>
                      <a:pt x="1477" y="61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86" y="64"/>
                    </a:lnTo>
                    <a:lnTo>
                      <a:pt x="1479" y="91"/>
                    </a:lnTo>
                    <a:lnTo>
                      <a:pt x="1477" y="92"/>
                    </a:lnTo>
                    <a:close/>
                    <a:moveTo>
                      <a:pt x="1483" y="90"/>
                    </a:moveTo>
                    <a:lnTo>
                      <a:pt x="1481" y="91"/>
                    </a:lnTo>
                    <a:lnTo>
                      <a:pt x="1481" y="87"/>
                    </a:lnTo>
                    <a:lnTo>
                      <a:pt x="1489" y="78"/>
                    </a:lnTo>
                    <a:lnTo>
                      <a:pt x="1496" y="86"/>
                    </a:lnTo>
                    <a:lnTo>
                      <a:pt x="1483" y="90"/>
                    </a:lnTo>
                    <a:close/>
                    <a:moveTo>
                      <a:pt x="1503" y="78"/>
                    </a:moveTo>
                    <a:lnTo>
                      <a:pt x="1501" y="78"/>
                    </a:lnTo>
                    <a:lnTo>
                      <a:pt x="1501" y="85"/>
                    </a:lnTo>
                    <a:lnTo>
                      <a:pt x="1498" y="86"/>
                    </a:lnTo>
                    <a:lnTo>
                      <a:pt x="1493" y="67"/>
                    </a:lnTo>
                    <a:lnTo>
                      <a:pt x="1503" y="71"/>
                    </a:lnTo>
                    <a:lnTo>
                      <a:pt x="1503" y="78"/>
                    </a:lnTo>
                    <a:close/>
                    <a:moveTo>
                      <a:pt x="1705" y="97"/>
                    </a:moveTo>
                    <a:lnTo>
                      <a:pt x="1701" y="97"/>
                    </a:lnTo>
                    <a:lnTo>
                      <a:pt x="1701" y="93"/>
                    </a:lnTo>
                    <a:cubicBezTo>
                      <a:pt x="1701" y="89"/>
                      <a:pt x="1697" y="85"/>
                      <a:pt x="1692" y="84"/>
                    </a:cubicBezTo>
                    <a:lnTo>
                      <a:pt x="1692" y="76"/>
                    </a:lnTo>
                    <a:cubicBezTo>
                      <a:pt x="1692" y="75"/>
                      <a:pt x="1693" y="74"/>
                      <a:pt x="1694" y="74"/>
                    </a:cubicBezTo>
                    <a:lnTo>
                      <a:pt x="1705" y="74"/>
                    </a:lnTo>
                    <a:cubicBezTo>
                      <a:pt x="1705" y="74"/>
                      <a:pt x="1705" y="74"/>
                      <a:pt x="1705" y="75"/>
                    </a:cubicBezTo>
                    <a:cubicBezTo>
                      <a:pt x="1705" y="75"/>
                      <a:pt x="1705" y="76"/>
                      <a:pt x="1705" y="77"/>
                    </a:cubicBezTo>
                    <a:lnTo>
                      <a:pt x="1705" y="97"/>
                    </a:lnTo>
                    <a:close/>
                    <a:moveTo>
                      <a:pt x="1713" y="97"/>
                    </a:moveTo>
                    <a:lnTo>
                      <a:pt x="1716" y="95"/>
                    </a:lnTo>
                    <a:lnTo>
                      <a:pt x="1717" y="97"/>
                    </a:lnTo>
                    <a:lnTo>
                      <a:pt x="1713" y="97"/>
                    </a:lnTo>
                    <a:close/>
                    <a:moveTo>
                      <a:pt x="1721" y="97"/>
                    </a:moveTo>
                    <a:lnTo>
                      <a:pt x="1719" y="97"/>
                    </a:lnTo>
                    <a:lnTo>
                      <a:pt x="1717" y="94"/>
                    </a:lnTo>
                    <a:lnTo>
                      <a:pt x="1721" y="91"/>
                    </a:lnTo>
                    <a:lnTo>
                      <a:pt x="1721" y="97"/>
                    </a:lnTo>
                    <a:close/>
                    <a:moveTo>
                      <a:pt x="1721" y="90"/>
                    </a:moveTo>
                    <a:lnTo>
                      <a:pt x="1716" y="93"/>
                    </a:lnTo>
                    <a:lnTo>
                      <a:pt x="1708" y="86"/>
                    </a:lnTo>
                    <a:lnTo>
                      <a:pt x="1708" y="88"/>
                    </a:lnTo>
                    <a:lnTo>
                      <a:pt x="1715" y="94"/>
                    </a:lnTo>
                    <a:lnTo>
                      <a:pt x="1711" y="97"/>
                    </a:lnTo>
                    <a:lnTo>
                      <a:pt x="1707" y="97"/>
                    </a:lnTo>
                    <a:lnTo>
                      <a:pt x="1707" y="82"/>
                    </a:lnTo>
                    <a:cubicBezTo>
                      <a:pt x="1710" y="87"/>
                      <a:pt x="1715" y="89"/>
                      <a:pt x="1721" y="90"/>
                    </a:cubicBezTo>
                    <a:close/>
                    <a:moveTo>
                      <a:pt x="1728" y="97"/>
                    </a:moveTo>
                    <a:lnTo>
                      <a:pt x="1729" y="95"/>
                    </a:lnTo>
                    <a:lnTo>
                      <a:pt x="1732" y="97"/>
                    </a:lnTo>
                    <a:lnTo>
                      <a:pt x="1728" y="97"/>
                    </a:lnTo>
                    <a:close/>
                    <a:moveTo>
                      <a:pt x="1737" y="97"/>
                    </a:moveTo>
                    <a:lnTo>
                      <a:pt x="1734" y="97"/>
                    </a:lnTo>
                    <a:lnTo>
                      <a:pt x="1730" y="94"/>
                    </a:lnTo>
                    <a:lnTo>
                      <a:pt x="1737" y="88"/>
                    </a:lnTo>
                    <a:lnTo>
                      <a:pt x="1737" y="97"/>
                    </a:lnTo>
                    <a:close/>
                    <a:moveTo>
                      <a:pt x="1737" y="86"/>
                    </a:moveTo>
                    <a:lnTo>
                      <a:pt x="1729" y="93"/>
                    </a:lnTo>
                    <a:lnTo>
                      <a:pt x="1724" y="90"/>
                    </a:lnTo>
                    <a:lnTo>
                      <a:pt x="1724" y="92"/>
                    </a:lnTo>
                    <a:lnTo>
                      <a:pt x="1728" y="94"/>
                    </a:lnTo>
                    <a:lnTo>
                      <a:pt x="1726" y="97"/>
                    </a:lnTo>
                    <a:lnTo>
                      <a:pt x="1723" y="97"/>
                    </a:lnTo>
                    <a:lnTo>
                      <a:pt x="1723" y="79"/>
                    </a:lnTo>
                    <a:cubicBezTo>
                      <a:pt x="1725" y="88"/>
                      <a:pt x="1726" y="89"/>
                      <a:pt x="1726" y="89"/>
                    </a:cubicBezTo>
                    <a:lnTo>
                      <a:pt x="1726" y="89"/>
                    </a:lnTo>
                    <a:cubicBezTo>
                      <a:pt x="1731" y="88"/>
                      <a:pt x="1734" y="86"/>
                      <a:pt x="1737" y="82"/>
                    </a:cubicBezTo>
                    <a:lnTo>
                      <a:pt x="1737" y="86"/>
                    </a:lnTo>
                    <a:close/>
                    <a:moveTo>
                      <a:pt x="1743" y="97"/>
                    </a:moveTo>
                    <a:lnTo>
                      <a:pt x="1739" y="97"/>
                    </a:lnTo>
                    <a:lnTo>
                      <a:pt x="1739" y="77"/>
                    </a:lnTo>
                    <a:cubicBezTo>
                      <a:pt x="1739" y="76"/>
                      <a:pt x="1739" y="75"/>
                      <a:pt x="1739" y="75"/>
                    </a:cubicBezTo>
                    <a:cubicBezTo>
                      <a:pt x="1739" y="74"/>
                      <a:pt x="1739" y="73"/>
                      <a:pt x="1739" y="73"/>
                    </a:cubicBezTo>
                    <a:lnTo>
                      <a:pt x="1743" y="73"/>
                    </a:lnTo>
                    <a:cubicBezTo>
                      <a:pt x="1743" y="73"/>
                      <a:pt x="1743" y="74"/>
                      <a:pt x="1743" y="75"/>
                    </a:cubicBezTo>
                    <a:cubicBezTo>
                      <a:pt x="1743" y="75"/>
                      <a:pt x="1743" y="76"/>
                      <a:pt x="1743" y="77"/>
                    </a:cubicBezTo>
                    <a:lnTo>
                      <a:pt x="1743" y="97"/>
                    </a:lnTo>
                    <a:close/>
                    <a:moveTo>
                      <a:pt x="1751" y="97"/>
                    </a:moveTo>
                    <a:lnTo>
                      <a:pt x="1754" y="95"/>
                    </a:lnTo>
                    <a:lnTo>
                      <a:pt x="1755" y="97"/>
                    </a:lnTo>
                    <a:lnTo>
                      <a:pt x="1751" y="97"/>
                    </a:lnTo>
                    <a:close/>
                    <a:moveTo>
                      <a:pt x="1759" y="97"/>
                    </a:moveTo>
                    <a:lnTo>
                      <a:pt x="1757" y="97"/>
                    </a:lnTo>
                    <a:lnTo>
                      <a:pt x="1755" y="94"/>
                    </a:lnTo>
                    <a:lnTo>
                      <a:pt x="1759" y="91"/>
                    </a:lnTo>
                    <a:lnTo>
                      <a:pt x="1759" y="97"/>
                    </a:lnTo>
                    <a:close/>
                    <a:moveTo>
                      <a:pt x="1759" y="90"/>
                    </a:moveTo>
                    <a:lnTo>
                      <a:pt x="1754" y="93"/>
                    </a:lnTo>
                    <a:lnTo>
                      <a:pt x="1746" y="86"/>
                    </a:lnTo>
                    <a:lnTo>
                      <a:pt x="1746" y="88"/>
                    </a:lnTo>
                    <a:lnTo>
                      <a:pt x="1753" y="94"/>
                    </a:lnTo>
                    <a:lnTo>
                      <a:pt x="1749" y="97"/>
                    </a:lnTo>
                    <a:lnTo>
                      <a:pt x="1745" y="97"/>
                    </a:lnTo>
                    <a:lnTo>
                      <a:pt x="1745" y="82"/>
                    </a:lnTo>
                    <a:cubicBezTo>
                      <a:pt x="1748" y="87"/>
                      <a:pt x="1753" y="89"/>
                      <a:pt x="1759" y="90"/>
                    </a:cubicBezTo>
                    <a:close/>
                    <a:moveTo>
                      <a:pt x="1766" y="97"/>
                    </a:moveTo>
                    <a:lnTo>
                      <a:pt x="1767" y="95"/>
                    </a:lnTo>
                    <a:lnTo>
                      <a:pt x="1770" y="97"/>
                    </a:lnTo>
                    <a:lnTo>
                      <a:pt x="1766" y="97"/>
                    </a:lnTo>
                    <a:close/>
                    <a:moveTo>
                      <a:pt x="1775" y="97"/>
                    </a:moveTo>
                    <a:lnTo>
                      <a:pt x="1772" y="97"/>
                    </a:lnTo>
                    <a:lnTo>
                      <a:pt x="1768" y="94"/>
                    </a:lnTo>
                    <a:lnTo>
                      <a:pt x="1775" y="88"/>
                    </a:lnTo>
                    <a:lnTo>
                      <a:pt x="1775" y="97"/>
                    </a:lnTo>
                    <a:close/>
                    <a:moveTo>
                      <a:pt x="1775" y="86"/>
                    </a:moveTo>
                    <a:lnTo>
                      <a:pt x="1767" y="93"/>
                    </a:lnTo>
                    <a:lnTo>
                      <a:pt x="1762" y="90"/>
                    </a:lnTo>
                    <a:lnTo>
                      <a:pt x="1762" y="92"/>
                    </a:lnTo>
                    <a:lnTo>
                      <a:pt x="1766" y="94"/>
                    </a:lnTo>
                    <a:lnTo>
                      <a:pt x="1763" y="97"/>
                    </a:lnTo>
                    <a:lnTo>
                      <a:pt x="1761" y="97"/>
                    </a:lnTo>
                    <a:lnTo>
                      <a:pt x="1761" y="79"/>
                    </a:lnTo>
                    <a:cubicBezTo>
                      <a:pt x="1763" y="88"/>
                      <a:pt x="1764" y="89"/>
                      <a:pt x="1764" y="89"/>
                    </a:cubicBezTo>
                    <a:lnTo>
                      <a:pt x="1764" y="89"/>
                    </a:lnTo>
                    <a:cubicBezTo>
                      <a:pt x="1769" y="88"/>
                      <a:pt x="1772" y="86"/>
                      <a:pt x="1775" y="82"/>
                    </a:cubicBezTo>
                    <a:lnTo>
                      <a:pt x="1775" y="86"/>
                    </a:lnTo>
                    <a:close/>
                    <a:moveTo>
                      <a:pt x="1785" y="97"/>
                    </a:moveTo>
                    <a:lnTo>
                      <a:pt x="1777" y="97"/>
                    </a:lnTo>
                    <a:lnTo>
                      <a:pt x="1777" y="77"/>
                    </a:lnTo>
                    <a:cubicBezTo>
                      <a:pt x="1777" y="76"/>
                      <a:pt x="1777" y="75"/>
                      <a:pt x="1777" y="75"/>
                    </a:cubicBezTo>
                    <a:cubicBezTo>
                      <a:pt x="1777" y="74"/>
                      <a:pt x="1777" y="73"/>
                      <a:pt x="1777" y="73"/>
                    </a:cubicBezTo>
                    <a:cubicBezTo>
                      <a:pt x="1780" y="73"/>
                      <a:pt x="1782" y="73"/>
                      <a:pt x="1785" y="73"/>
                    </a:cubicBezTo>
                    <a:lnTo>
                      <a:pt x="1785" y="97"/>
                    </a:lnTo>
                    <a:close/>
                    <a:moveTo>
                      <a:pt x="1803" y="68"/>
                    </a:moveTo>
                    <a:cubicBezTo>
                      <a:pt x="1801" y="68"/>
                      <a:pt x="1800" y="68"/>
                      <a:pt x="1799" y="68"/>
                    </a:cubicBezTo>
                    <a:cubicBezTo>
                      <a:pt x="1799" y="66"/>
                      <a:pt x="1799" y="65"/>
                      <a:pt x="1799" y="63"/>
                    </a:cubicBezTo>
                    <a:cubicBezTo>
                      <a:pt x="1800" y="63"/>
                      <a:pt x="1802" y="63"/>
                      <a:pt x="1803" y="63"/>
                    </a:cubicBezTo>
                    <a:cubicBezTo>
                      <a:pt x="1803" y="64"/>
                      <a:pt x="1803" y="66"/>
                      <a:pt x="1803" y="68"/>
                    </a:cubicBezTo>
                    <a:close/>
                    <a:moveTo>
                      <a:pt x="1816" y="68"/>
                    </a:moveTo>
                    <a:cubicBezTo>
                      <a:pt x="1814" y="68"/>
                      <a:pt x="1813" y="68"/>
                      <a:pt x="1812" y="68"/>
                    </a:cubicBezTo>
                    <a:cubicBezTo>
                      <a:pt x="1812" y="66"/>
                      <a:pt x="1812" y="65"/>
                      <a:pt x="1812" y="63"/>
                    </a:cubicBezTo>
                    <a:cubicBezTo>
                      <a:pt x="1813" y="63"/>
                      <a:pt x="1814" y="63"/>
                      <a:pt x="1816" y="63"/>
                    </a:cubicBezTo>
                    <a:cubicBezTo>
                      <a:pt x="1816" y="64"/>
                      <a:pt x="1816" y="66"/>
                      <a:pt x="1816" y="68"/>
                    </a:cubicBezTo>
                    <a:close/>
                    <a:moveTo>
                      <a:pt x="1829" y="68"/>
                    </a:moveTo>
                    <a:cubicBezTo>
                      <a:pt x="1827" y="68"/>
                      <a:pt x="1826" y="68"/>
                      <a:pt x="1824" y="68"/>
                    </a:cubicBezTo>
                    <a:cubicBezTo>
                      <a:pt x="1824" y="66"/>
                      <a:pt x="1824" y="65"/>
                      <a:pt x="1824" y="63"/>
                    </a:cubicBezTo>
                    <a:cubicBezTo>
                      <a:pt x="1826" y="63"/>
                      <a:pt x="1827" y="63"/>
                      <a:pt x="1829" y="63"/>
                    </a:cubicBezTo>
                    <a:cubicBezTo>
                      <a:pt x="1829" y="64"/>
                      <a:pt x="1829" y="66"/>
                      <a:pt x="1829" y="68"/>
                    </a:cubicBezTo>
                    <a:close/>
                    <a:moveTo>
                      <a:pt x="1842" y="68"/>
                    </a:moveTo>
                    <a:cubicBezTo>
                      <a:pt x="1840" y="68"/>
                      <a:pt x="1839" y="68"/>
                      <a:pt x="1837" y="68"/>
                    </a:cubicBezTo>
                    <a:cubicBezTo>
                      <a:pt x="1837" y="66"/>
                      <a:pt x="1837" y="65"/>
                      <a:pt x="1837" y="63"/>
                    </a:cubicBezTo>
                    <a:cubicBezTo>
                      <a:pt x="1838" y="63"/>
                      <a:pt x="1840" y="63"/>
                      <a:pt x="1842" y="63"/>
                    </a:cubicBezTo>
                    <a:cubicBezTo>
                      <a:pt x="1842" y="65"/>
                      <a:pt x="1842" y="66"/>
                      <a:pt x="1842" y="68"/>
                    </a:cubicBezTo>
                    <a:close/>
                    <a:moveTo>
                      <a:pt x="2004" y="88"/>
                    </a:moveTo>
                    <a:cubicBezTo>
                      <a:pt x="2002" y="88"/>
                      <a:pt x="2000" y="88"/>
                      <a:pt x="1999" y="88"/>
                    </a:cubicBezTo>
                    <a:lnTo>
                      <a:pt x="1999" y="82"/>
                    </a:lnTo>
                    <a:lnTo>
                      <a:pt x="1993" y="82"/>
                    </a:lnTo>
                    <a:lnTo>
                      <a:pt x="1993" y="76"/>
                    </a:lnTo>
                    <a:lnTo>
                      <a:pt x="2000" y="76"/>
                    </a:lnTo>
                    <a:cubicBezTo>
                      <a:pt x="2002" y="76"/>
                      <a:pt x="2004" y="77"/>
                      <a:pt x="2004" y="79"/>
                    </a:cubicBezTo>
                    <a:lnTo>
                      <a:pt x="2004" y="88"/>
                    </a:lnTo>
                    <a:close/>
                  </a:path>
                </a:pathLst>
              </a:custGeom>
              <a:solidFill>
                <a:srgbClr val="55D7B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Полилиния 249"/>
              <p:cNvSpPr/>
              <p:nvPr/>
            </p:nvSpPr>
            <p:spPr>
              <a:xfrm>
                <a:off x="-88308" y="1338225"/>
                <a:ext cx="3176453" cy="63277"/>
              </a:xfrm>
              <a:custGeom>
                <a:avLst/>
                <a:gdLst>
                  <a:gd name="connsiteX0" fmla="*/ 0 w 3176453"/>
                  <a:gd name="connsiteY0" fmla="*/ 0 h 59059"/>
                  <a:gd name="connsiteX1" fmla="*/ 3176453 w 3176453"/>
                  <a:gd name="connsiteY1" fmla="*/ 0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0 h 59059"/>
                  <a:gd name="connsiteX1" fmla="*/ 3083648 w 3176453"/>
                  <a:gd name="connsiteY1" fmla="*/ 16874 h 59059"/>
                  <a:gd name="connsiteX2" fmla="*/ 3176453 w 3176453"/>
                  <a:gd name="connsiteY2" fmla="*/ 59059 h 59059"/>
                  <a:gd name="connsiteX3" fmla="*/ 0 w 3176453"/>
                  <a:gd name="connsiteY3" fmla="*/ 59059 h 59059"/>
                  <a:gd name="connsiteX4" fmla="*/ 0 w 3176453"/>
                  <a:gd name="connsiteY4" fmla="*/ 0 h 59059"/>
                  <a:gd name="connsiteX0" fmla="*/ 0 w 3176453"/>
                  <a:gd name="connsiteY0" fmla="*/ 4218 h 63277"/>
                  <a:gd name="connsiteX1" fmla="*/ 3045683 w 3176453"/>
                  <a:gd name="connsiteY1" fmla="*/ 0 h 63277"/>
                  <a:gd name="connsiteX2" fmla="*/ 3176453 w 3176453"/>
                  <a:gd name="connsiteY2" fmla="*/ 63277 h 63277"/>
                  <a:gd name="connsiteX3" fmla="*/ 0 w 3176453"/>
                  <a:gd name="connsiteY3" fmla="*/ 63277 h 63277"/>
                  <a:gd name="connsiteX4" fmla="*/ 0 w 3176453"/>
                  <a:gd name="connsiteY4" fmla="*/ 4218 h 63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6453" h="63277">
                    <a:moveTo>
                      <a:pt x="0" y="4218"/>
                    </a:moveTo>
                    <a:lnTo>
                      <a:pt x="3045683" y="0"/>
                    </a:lnTo>
                    <a:lnTo>
                      <a:pt x="3176453" y="63277"/>
                    </a:lnTo>
                    <a:lnTo>
                      <a:pt x="0" y="63277"/>
                    </a:lnTo>
                    <a:lnTo>
                      <a:pt x="0" y="4218"/>
                    </a:lnTo>
                    <a:close/>
                  </a:path>
                </a:pathLst>
              </a:custGeom>
              <a:solidFill>
                <a:srgbClr val="55D7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868154" y="1441343"/>
            <a:ext cx="3610582" cy="2549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 и 1 квартал 2018 года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43" indent="-285743">
              <a:buFont typeface="Wingdings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17 нарушений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ст.8.21 КоАП РФ – 6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ч.2 ст.8.21 КоАП РФ – 4 нарушений</a:t>
            </a:r>
          </a:p>
          <a:p>
            <a:pPr marL="285743" indent="-285743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ч.3 ст.8.21 КоАП РФ – 7 нарушений        </a:t>
            </a:r>
          </a:p>
          <a:p>
            <a:pPr marL="285743" indent="-285743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возбуждено 34 административных дела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21803" y="936382"/>
            <a:ext cx="2580228" cy="24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60845" y="1441344"/>
            <a:ext cx="3584254" cy="25494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нарушения: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вредных веществ в атмосферный воздух без специального разрешения,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специального разрешения на выброс вредных веществ в атмосферный воздух: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 неуказанных в разрешении на выброс веществ,</a:t>
            </a:r>
          </a:p>
          <a:p>
            <a:pPr marL="171446" indent="-171446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нормативов предельно допустимых выбросов,</a:t>
            </a:r>
          </a:p>
          <a:p>
            <a:pPr marL="171446" indent="-171446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правил эксплуатации, неиспользование сооружений, оборудования или аппаратуры для очистки газов: фактическая степень очистки ПГОУ не соответствует проектной.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9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19893</TotalTime>
  <Words>1921</Words>
  <Application>Microsoft Office PowerPoint</Application>
  <PresentationFormat>Экран (16:9)</PresentationFormat>
  <Paragraphs>341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Times New Roman</vt:lpstr>
      <vt:lpstr>Trebuchet MS</vt:lpstr>
      <vt:lpstr>Wingdings</vt:lpstr>
      <vt:lpstr>Тема Office</vt:lpstr>
      <vt:lpstr>1_Тема Office</vt:lpstr>
      <vt:lpstr>Презентация PowerPoint</vt:lpstr>
      <vt:lpstr>Презентация PowerPoint</vt:lpstr>
      <vt:lpstr>Нормативное обоснование</vt:lpstr>
      <vt:lpstr>Новые требования законодательства о государственном контроле (надзоре), вступивших в силу в 2017 году (изменения в Федеральный закон «О защите прав юридических лиц и индивидуальных предпринимателей при осуществлении государственного контроля (надзора) и муниципального контроля»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с мировыми судьями по привлечению к административной ответственности</vt:lpstr>
      <vt:lpstr>Результаты административного и судебного оспаривания решений, действий  Управления</vt:lpstr>
      <vt:lpstr>Презентация PowerPoint</vt:lpstr>
      <vt:lpstr>Претензионно-исковая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Гизатулина Лилия Наилевна</dc:creator>
  <cp:lastModifiedBy>1</cp:lastModifiedBy>
  <cp:revision>1615</cp:revision>
  <cp:lastPrinted>2017-05-19T05:58:03Z</cp:lastPrinted>
  <dcterms:created xsi:type="dcterms:W3CDTF">2014-01-22T08:38:05Z</dcterms:created>
  <dcterms:modified xsi:type="dcterms:W3CDTF">2018-03-11T11:47:02Z</dcterms:modified>
</cp:coreProperties>
</file>