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11" r:id="rId2"/>
    <p:sldId id="785" r:id="rId3"/>
    <p:sldId id="770" r:id="rId4"/>
    <p:sldId id="772" r:id="rId5"/>
    <p:sldId id="786" r:id="rId6"/>
    <p:sldId id="787" r:id="rId7"/>
    <p:sldId id="788" r:id="rId8"/>
    <p:sldId id="789" r:id="rId9"/>
    <p:sldId id="774" r:id="rId10"/>
    <p:sldId id="725" r:id="rId11"/>
  </p:sldIdLst>
  <p:sldSz cx="9144000" cy="5143500" type="screen16x9"/>
  <p:notesSz cx="6797675" cy="9928225"/>
  <p:defaultTextStyle>
    <a:defPPr>
      <a:defRPr lang="ru-RU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6817408-1233-4492-9C32-50B0119E9274}">
          <p14:sldIdLst>
            <p14:sldId id="611"/>
            <p14:sldId id="785"/>
            <p14:sldId id="770"/>
            <p14:sldId id="772"/>
            <p14:sldId id="786"/>
            <p14:sldId id="787"/>
            <p14:sldId id="788"/>
            <p14:sldId id="789"/>
            <p14:sldId id="774"/>
            <p14:sldId id="725"/>
          </p14:sldIdLst>
        </p14:section>
        <p14:section name="Раздел без заголовка" id="{7F8D7348-F0E8-4978-ABE1-6C108D3F710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FDB5"/>
    <a:srgbClr val="CDE5E2"/>
    <a:srgbClr val="29D6EA"/>
    <a:srgbClr val="FFFF99"/>
    <a:srgbClr val="FFCCCC"/>
    <a:srgbClr val="254061"/>
    <a:srgbClr val="55D7BE"/>
    <a:srgbClr val="97BBCD"/>
    <a:srgbClr val="679BB5"/>
    <a:srgbClr val="386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160" autoAdjust="0"/>
  </p:normalViewPr>
  <p:slideViewPr>
    <p:cSldViewPr snapToGrid="0">
      <p:cViewPr varScale="1">
        <p:scale>
          <a:sx n="112" d="100"/>
          <a:sy n="112" d="100"/>
        </p:scale>
        <p:origin x="102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50865-905E-F346-9CB7-52C68A5E39E9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909"/>
            <a:ext cx="2946189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99" y="9429909"/>
            <a:ext cx="2946189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732B0-CE18-B647-B242-1191F682B4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080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95" tIns="45747" rIns="91495" bIns="457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95" tIns="45747" rIns="91495" bIns="45747" rtlCol="0"/>
          <a:lstStyle>
            <a:lvl1pPr algn="r">
              <a:defRPr sz="1200"/>
            </a:lvl1pPr>
          </a:lstStyle>
          <a:p>
            <a:fld id="{EAEE14FE-9CF5-4E0F-A008-58B1F01B3A7D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5" tIns="45747" rIns="91495" bIns="457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95" tIns="45747" rIns="91495" bIns="4574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95" tIns="45747" rIns="91495" bIns="457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95" tIns="45747" rIns="91495" bIns="45747" rtlCol="0" anchor="b"/>
          <a:lstStyle>
            <a:lvl1pPr algn="r">
              <a:defRPr sz="1200"/>
            </a:lvl1pPr>
          </a:lstStyle>
          <a:p>
            <a:fld id="{D811E780-CF36-43B3-AF60-E83A34BC7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7820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160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781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145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468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620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26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51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035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268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8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EA2C-7610-DF43-9B38-DF0934F150BD}" type="datetime1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E710-F118-0F45-9F77-0BB0F7DB4B85}" type="datetime1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5C69-739B-D348-8327-600A1FF66CB6}" type="datetime1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290B-FA26-5F4F-AEC4-8B613394A3FA}" type="datetime1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1206-0204-9341-B795-CFB101AAFD4B}" type="datetime1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757C-0F19-5441-8F40-7BDAEF8F1EB9}" type="datetime1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1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1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93E0-5768-0F42-A6DA-23B6B488C5D9}" type="datetime1">
              <a:rPr lang="ru-RU" smtClean="0"/>
              <a:pPr/>
              <a:t>14.03.2019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D4CE-A34C-BB45-9112-BACFDE403390}" type="datetime1">
              <a:rPr lang="ru-RU" smtClean="0"/>
              <a:pPr/>
              <a:t>14.03.2019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DEF2-B9E6-4848-B331-4DF9FD5221B0}" type="datetime1">
              <a:rPr lang="ru-RU" smtClean="0"/>
              <a:pPr/>
              <a:t>14.03.2019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04797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1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1CDA-F536-FD48-B33D-6B8220DA37CD}" type="datetime1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66" indent="0">
              <a:buNone/>
              <a:defRPr sz="2800"/>
            </a:lvl2pPr>
            <a:lvl3pPr marL="914331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29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1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0D23-C56C-7749-AB71-B785A94D7587}" type="datetime1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82F45-53C8-494E-9959-EA9467277E98}" type="datetime1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hf hdr="0" ftr="0" dt="0"/>
  <p:txStyles>
    <p:titleStyle>
      <a:lvl1pPr algn="ctr" defTabSz="91433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91433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30" algn="l" defTabSz="91433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6" indent="-228584" algn="l" defTabSz="91433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1" indent="-228584" algn="l" defTabSz="91433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9" indent="-228584" algn="l" defTabSz="91433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1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9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6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61CD179E7A6728549321493FB7DEED1AD937FBD59A8F35D75B5B246FB36222745200FBB47D0BEB6AE26871604BCB4C3CEAD1D92CEES8l0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8551" y="1690412"/>
            <a:ext cx="9144000" cy="276998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Росприроднадзора по Тульской области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</a:t>
            </a:r>
          </a:p>
          <a:p>
            <a:pPr algn="ctr">
              <a:defRPr/>
            </a:pP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системе нормирования и получения разрешительной документации с 2019 года для объектов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8219" y="54151"/>
            <a:ext cx="8228114" cy="25821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2000" b="1" dirty="0">
                <a:solidFill>
                  <a:srgbClr val="3A86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надзору в сфере природопользования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0" y="4982707"/>
            <a:ext cx="9144000" cy="0"/>
          </a:xfrm>
          <a:prstGeom prst="line">
            <a:avLst/>
          </a:prstGeom>
          <a:ln>
            <a:solidFill>
              <a:srgbClr val="3A8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980" y="523529"/>
            <a:ext cx="648072" cy="68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" name="Группа 255"/>
          <p:cNvGrpSpPr/>
          <p:nvPr/>
        </p:nvGrpSpPr>
        <p:grpSpPr>
          <a:xfrm>
            <a:off x="-2614" y="654418"/>
            <a:ext cx="9150856" cy="1021982"/>
            <a:chOff x="-90971" y="634450"/>
            <a:chExt cx="9329645" cy="1041950"/>
          </a:xfrm>
        </p:grpSpPr>
        <p:grpSp>
          <p:nvGrpSpPr>
            <p:cNvPr id="120" name="Группа 119"/>
            <p:cNvGrpSpPr/>
            <p:nvPr/>
          </p:nvGrpSpPr>
          <p:grpSpPr>
            <a:xfrm>
              <a:off x="-90971" y="1457718"/>
              <a:ext cx="9329645" cy="218682"/>
              <a:chOff x="1628463" y="4199350"/>
              <a:chExt cx="5756886" cy="134938"/>
            </a:xfrm>
            <a:solidFill>
              <a:srgbClr val="386074"/>
            </a:solidFill>
          </p:grpSpPr>
          <p:sp>
            <p:nvSpPr>
              <p:cNvPr id="125" name="Freeform 114"/>
              <p:cNvSpPr>
                <a:spLocks/>
              </p:cNvSpPr>
              <p:nvPr/>
            </p:nvSpPr>
            <p:spPr bwMode="auto">
              <a:xfrm>
                <a:off x="3541017" y="4199350"/>
                <a:ext cx="1890713" cy="134938"/>
              </a:xfrm>
              <a:custGeom>
                <a:avLst/>
                <a:gdLst>
                  <a:gd name="T0" fmla="*/ 5074 w 5251"/>
                  <a:gd name="T1" fmla="*/ 30 h 376"/>
                  <a:gd name="T2" fmla="*/ 4900 w 5251"/>
                  <a:gd name="T3" fmla="*/ 118 h 376"/>
                  <a:gd name="T4" fmla="*/ 4814 w 5251"/>
                  <a:gd name="T5" fmla="*/ 121 h 376"/>
                  <a:gd name="T6" fmla="*/ 4686 w 5251"/>
                  <a:gd name="T7" fmla="*/ 121 h 376"/>
                  <a:gd name="T8" fmla="*/ 4537 w 5251"/>
                  <a:gd name="T9" fmla="*/ 193 h 376"/>
                  <a:gd name="T10" fmla="*/ 4429 w 5251"/>
                  <a:gd name="T11" fmla="*/ 229 h 376"/>
                  <a:gd name="T12" fmla="*/ 4319 w 5251"/>
                  <a:gd name="T13" fmla="*/ 230 h 376"/>
                  <a:gd name="T14" fmla="*/ 4198 w 5251"/>
                  <a:gd name="T15" fmla="*/ 235 h 376"/>
                  <a:gd name="T16" fmla="*/ 4048 w 5251"/>
                  <a:gd name="T17" fmla="*/ 317 h 376"/>
                  <a:gd name="T18" fmla="*/ 3929 w 5251"/>
                  <a:gd name="T19" fmla="*/ 350 h 376"/>
                  <a:gd name="T20" fmla="*/ 2625 w 5251"/>
                  <a:gd name="T21" fmla="*/ 351 h 376"/>
                  <a:gd name="T22" fmla="*/ 1321 w 5251"/>
                  <a:gd name="T23" fmla="*/ 350 h 376"/>
                  <a:gd name="T24" fmla="*/ 1202 w 5251"/>
                  <a:gd name="T25" fmla="*/ 317 h 376"/>
                  <a:gd name="T26" fmla="*/ 1053 w 5251"/>
                  <a:gd name="T27" fmla="*/ 235 h 376"/>
                  <a:gd name="T28" fmla="*/ 932 w 5251"/>
                  <a:gd name="T29" fmla="*/ 230 h 376"/>
                  <a:gd name="T30" fmla="*/ 821 w 5251"/>
                  <a:gd name="T31" fmla="*/ 229 h 376"/>
                  <a:gd name="T32" fmla="*/ 714 w 5251"/>
                  <a:gd name="T33" fmla="*/ 193 h 376"/>
                  <a:gd name="T34" fmla="*/ 565 w 5251"/>
                  <a:gd name="T35" fmla="*/ 121 h 376"/>
                  <a:gd name="T36" fmla="*/ 437 w 5251"/>
                  <a:gd name="T37" fmla="*/ 121 h 376"/>
                  <a:gd name="T38" fmla="*/ 351 w 5251"/>
                  <a:gd name="T39" fmla="*/ 118 h 376"/>
                  <a:gd name="T40" fmla="*/ 177 w 5251"/>
                  <a:gd name="T41" fmla="*/ 30 h 376"/>
                  <a:gd name="T42" fmla="*/ 0 w 5251"/>
                  <a:gd name="T43" fmla="*/ 0 h 376"/>
                  <a:gd name="T44" fmla="*/ 80 w 5251"/>
                  <a:gd name="T45" fmla="*/ 28 h 376"/>
                  <a:gd name="T46" fmla="*/ 287 w 5251"/>
                  <a:gd name="T47" fmla="*/ 131 h 376"/>
                  <a:gd name="T48" fmla="*/ 405 w 5251"/>
                  <a:gd name="T49" fmla="*/ 146 h 376"/>
                  <a:gd name="T50" fmla="*/ 523 w 5251"/>
                  <a:gd name="T51" fmla="*/ 146 h 376"/>
                  <a:gd name="T52" fmla="*/ 647 w 5251"/>
                  <a:gd name="T53" fmla="*/ 171 h 376"/>
                  <a:gd name="T54" fmla="*/ 705 w 5251"/>
                  <a:gd name="T55" fmla="*/ 218 h 376"/>
                  <a:gd name="T56" fmla="*/ 830 w 5251"/>
                  <a:gd name="T57" fmla="*/ 255 h 376"/>
                  <a:gd name="T58" fmla="*/ 969 w 5251"/>
                  <a:gd name="T59" fmla="*/ 256 h 376"/>
                  <a:gd name="T60" fmla="*/ 1142 w 5251"/>
                  <a:gd name="T61" fmla="*/ 304 h 376"/>
                  <a:gd name="T62" fmla="*/ 1245 w 5251"/>
                  <a:gd name="T63" fmla="*/ 364 h 376"/>
                  <a:gd name="T64" fmla="*/ 1370 w 5251"/>
                  <a:gd name="T65" fmla="*/ 376 h 376"/>
                  <a:gd name="T66" fmla="*/ 2625 w 5251"/>
                  <a:gd name="T67" fmla="*/ 376 h 376"/>
                  <a:gd name="T68" fmla="*/ 2711 w 5251"/>
                  <a:gd name="T69" fmla="*/ 376 h 376"/>
                  <a:gd name="T70" fmla="*/ 3931 w 5251"/>
                  <a:gd name="T71" fmla="*/ 375 h 376"/>
                  <a:gd name="T72" fmla="*/ 4062 w 5251"/>
                  <a:gd name="T73" fmla="*/ 339 h 376"/>
                  <a:gd name="T74" fmla="*/ 4202 w 5251"/>
                  <a:gd name="T75" fmla="*/ 260 h 376"/>
                  <a:gd name="T76" fmla="*/ 4319 w 5251"/>
                  <a:gd name="T77" fmla="*/ 256 h 376"/>
                  <a:gd name="T78" fmla="*/ 4431 w 5251"/>
                  <a:gd name="T79" fmla="*/ 254 h 376"/>
                  <a:gd name="T80" fmla="*/ 4548 w 5251"/>
                  <a:gd name="T81" fmla="*/ 218 h 376"/>
                  <a:gd name="T82" fmla="*/ 4666 w 5251"/>
                  <a:gd name="T83" fmla="*/ 149 h 376"/>
                  <a:gd name="T84" fmla="*/ 4803 w 5251"/>
                  <a:gd name="T85" fmla="*/ 146 h 376"/>
                  <a:gd name="T86" fmla="*/ 4880 w 5251"/>
                  <a:gd name="T87" fmla="*/ 145 h 376"/>
                  <a:gd name="T88" fmla="*/ 5030 w 5251"/>
                  <a:gd name="T89" fmla="*/ 91 h 376"/>
                  <a:gd name="T90" fmla="*/ 5220 w 5251"/>
                  <a:gd name="T91" fmla="*/ 25 h 376"/>
                  <a:gd name="T92" fmla="*/ 5220 w 5251"/>
                  <a:gd name="T93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51" h="376">
                    <a:moveTo>
                      <a:pt x="5220" y="0"/>
                    </a:moveTo>
                    <a:cubicBezTo>
                      <a:pt x="5201" y="0"/>
                      <a:pt x="5184" y="1"/>
                      <a:pt x="5167" y="3"/>
                    </a:cubicBezTo>
                    <a:cubicBezTo>
                      <a:pt x="5131" y="7"/>
                      <a:pt x="5101" y="16"/>
                      <a:pt x="5074" y="30"/>
                    </a:cubicBezTo>
                    <a:cubicBezTo>
                      <a:pt x="5052" y="42"/>
                      <a:pt x="5032" y="57"/>
                      <a:pt x="5014" y="71"/>
                    </a:cubicBezTo>
                    <a:cubicBezTo>
                      <a:pt x="4998" y="84"/>
                      <a:pt x="4978" y="99"/>
                      <a:pt x="4955" y="107"/>
                    </a:cubicBezTo>
                    <a:cubicBezTo>
                      <a:pt x="4938" y="113"/>
                      <a:pt x="4920" y="116"/>
                      <a:pt x="4900" y="118"/>
                    </a:cubicBezTo>
                    <a:cubicBezTo>
                      <a:pt x="4893" y="119"/>
                      <a:pt x="4885" y="120"/>
                      <a:pt x="4878" y="120"/>
                    </a:cubicBezTo>
                    <a:cubicBezTo>
                      <a:pt x="4867" y="121"/>
                      <a:pt x="4856" y="121"/>
                      <a:pt x="4845" y="121"/>
                    </a:cubicBezTo>
                    <a:lnTo>
                      <a:pt x="4814" y="121"/>
                    </a:lnTo>
                    <a:lnTo>
                      <a:pt x="4803" y="121"/>
                    </a:lnTo>
                    <a:lnTo>
                      <a:pt x="4727" y="121"/>
                    </a:lnTo>
                    <a:cubicBezTo>
                      <a:pt x="4713" y="121"/>
                      <a:pt x="4701" y="121"/>
                      <a:pt x="4686" y="121"/>
                    </a:cubicBezTo>
                    <a:cubicBezTo>
                      <a:pt x="4678" y="122"/>
                      <a:pt x="4669" y="123"/>
                      <a:pt x="4661" y="124"/>
                    </a:cubicBezTo>
                    <a:cubicBezTo>
                      <a:pt x="4632" y="131"/>
                      <a:pt x="4610" y="139"/>
                      <a:pt x="4591" y="149"/>
                    </a:cubicBezTo>
                    <a:cubicBezTo>
                      <a:pt x="4571" y="161"/>
                      <a:pt x="4552" y="176"/>
                      <a:pt x="4537" y="193"/>
                    </a:cubicBezTo>
                    <a:lnTo>
                      <a:pt x="4533" y="196"/>
                    </a:lnTo>
                    <a:cubicBezTo>
                      <a:pt x="4511" y="213"/>
                      <a:pt x="4481" y="224"/>
                      <a:pt x="4447" y="227"/>
                    </a:cubicBezTo>
                    <a:cubicBezTo>
                      <a:pt x="4441" y="228"/>
                      <a:pt x="4435" y="229"/>
                      <a:pt x="4429" y="229"/>
                    </a:cubicBezTo>
                    <a:cubicBezTo>
                      <a:pt x="4426" y="229"/>
                      <a:pt x="4422" y="229"/>
                      <a:pt x="4419" y="230"/>
                    </a:cubicBezTo>
                    <a:cubicBezTo>
                      <a:pt x="4402" y="230"/>
                      <a:pt x="4385" y="230"/>
                      <a:pt x="4369" y="230"/>
                    </a:cubicBezTo>
                    <a:lnTo>
                      <a:pt x="4319" y="230"/>
                    </a:lnTo>
                    <a:lnTo>
                      <a:pt x="4282" y="230"/>
                    </a:lnTo>
                    <a:cubicBezTo>
                      <a:pt x="4262" y="230"/>
                      <a:pt x="4242" y="230"/>
                      <a:pt x="4222" y="232"/>
                    </a:cubicBezTo>
                    <a:lnTo>
                      <a:pt x="4198" y="235"/>
                    </a:lnTo>
                    <a:cubicBezTo>
                      <a:pt x="4161" y="242"/>
                      <a:pt x="4125" y="259"/>
                      <a:pt x="4093" y="284"/>
                    </a:cubicBezTo>
                    <a:lnTo>
                      <a:pt x="4084" y="291"/>
                    </a:lnTo>
                    <a:cubicBezTo>
                      <a:pt x="4073" y="300"/>
                      <a:pt x="4061" y="309"/>
                      <a:pt x="4048" y="317"/>
                    </a:cubicBezTo>
                    <a:cubicBezTo>
                      <a:pt x="4033" y="328"/>
                      <a:pt x="4014" y="335"/>
                      <a:pt x="3998" y="340"/>
                    </a:cubicBezTo>
                    <a:cubicBezTo>
                      <a:pt x="3980" y="345"/>
                      <a:pt x="3959" y="348"/>
                      <a:pt x="3934" y="349"/>
                    </a:cubicBezTo>
                    <a:lnTo>
                      <a:pt x="3929" y="350"/>
                    </a:lnTo>
                    <a:cubicBezTo>
                      <a:pt x="3913" y="350"/>
                      <a:pt x="3897" y="351"/>
                      <a:pt x="3880" y="351"/>
                    </a:cubicBezTo>
                    <a:lnTo>
                      <a:pt x="2711" y="351"/>
                    </a:lnTo>
                    <a:lnTo>
                      <a:pt x="2625" y="351"/>
                    </a:lnTo>
                    <a:lnTo>
                      <a:pt x="2540" y="351"/>
                    </a:lnTo>
                    <a:lnTo>
                      <a:pt x="1370" y="351"/>
                    </a:lnTo>
                    <a:cubicBezTo>
                      <a:pt x="1354" y="351"/>
                      <a:pt x="1337" y="350"/>
                      <a:pt x="1321" y="350"/>
                    </a:cubicBezTo>
                    <a:lnTo>
                      <a:pt x="1317" y="349"/>
                    </a:lnTo>
                    <a:cubicBezTo>
                      <a:pt x="1291" y="348"/>
                      <a:pt x="1271" y="345"/>
                      <a:pt x="1253" y="340"/>
                    </a:cubicBezTo>
                    <a:cubicBezTo>
                      <a:pt x="1237" y="335"/>
                      <a:pt x="1218" y="328"/>
                      <a:pt x="1202" y="317"/>
                    </a:cubicBezTo>
                    <a:cubicBezTo>
                      <a:pt x="1189" y="309"/>
                      <a:pt x="1178" y="300"/>
                      <a:pt x="1167" y="291"/>
                    </a:cubicBezTo>
                    <a:lnTo>
                      <a:pt x="1157" y="284"/>
                    </a:lnTo>
                    <a:cubicBezTo>
                      <a:pt x="1125" y="259"/>
                      <a:pt x="1090" y="242"/>
                      <a:pt x="1053" y="235"/>
                    </a:cubicBezTo>
                    <a:lnTo>
                      <a:pt x="1029" y="232"/>
                    </a:lnTo>
                    <a:cubicBezTo>
                      <a:pt x="1008" y="230"/>
                      <a:pt x="988" y="230"/>
                      <a:pt x="969" y="230"/>
                    </a:cubicBezTo>
                    <a:lnTo>
                      <a:pt x="932" y="230"/>
                    </a:lnTo>
                    <a:lnTo>
                      <a:pt x="882" y="230"/>
                    </a:lnTo>
                    <a:cubicBezTo>
                      <a:pt x="865" y="230"/>
                      <a:pt x="848" y="230"/>
                      <a:pt x="831" y="230"/>
                    </a:cubicBezTo>
                    <a:cubicBezTo>
                      <a:pt x="828" y="229"/>
                      <a:pt x="825" y="229"/>
                      <a:pt x="821" y="229"/>
                    </a:cubicBezTo>
                    <a:cubicBezTo>
                      <a:pt x="815" y="229"/>
                      <a:pt x="810" y="228"/>
                      <a:pt x="804" y="227"/>
                    </a:cubicBezTo>
                    <a:cubicBezTo>
                      <a:pt x="770" y="224"/>
                      <a:pt x="740" y="213"/>
                      <a:pt x="717" y="196"/>
                    </a:cubicBezTo>
                    <a:lnTo>
                      <a:pt x="714" y="193"/>
                    </a:lnTo>
                    <a:cubicBezTo>
                      <a:pt x="698" y="176"/>
                      <a:pt x="680" y="161"/>
                      <a:pt x="659" y="149"/>
                    </a:cubicBezTo>
                    <a:cubicBezTo>
                      <a:pt x="641" y="139"/>
                      <a:pt x="619" y="131"/>
                      <a:pt x="590" y="124"/>
                    </a:cubicBezTo>
                    <a:cubicBezTo>
                      <a:pt x="581" y="123"/>
                      <a:pt x="573" y="122"/>
                      <a:pt x="565" y="121"/>
                    </a:cubicBezTo>
                    <a:cubicBezTo>
                      <a:pt x="550" y="121"/>
                      <a:pt x="537" y="121"/>
                      <a:pt x="524" y="121"/>
                    </a:cubicBezTo>
                    <a:lnTo>
                      <a:pt x="447" y="121"/>
                    </a:lnTo>
                    <a:lnTo>
                      <a:pt x="437" y="121"/>
                    </a:lnTo>
                    <a:lnTo>
                      <a:pt x="405" y="121"/>
                    </a:lnTo>
                    <a:cubicBezTo>
                      <a:pt x="394" y="121"/>
                      <a:pt x="383" y="121"/>
                      <a:pt x="372" y="120"/>
                    </a:cubicBezTo>
                    <a:cubicBezTo>
                      <a:pt x="365" y="120"/>
                      <a:pt x="358" y="119"/>
                      <a:pt x="351" y="118"/>
                    </a:cubicBezTo>
                    <a:cubicBezTo>
                      <a:pt x="331" y="116"/>
                      <a:pt x="312" y="113"/>
                      <a:pt x="296" y="107"/>
                    </a:cubicBezTo>
                    <a:cubicBezTo>
                      <a:pt x="273" y="99"/>
                      <a:pt x="253" y="84"/>
                      <a:pt x="236" y="71"/>
                    </a:cubicBezTo>
                    <a:cubicBezTo>
                      <a:pt x="218" y="57"/>
                      <a:pt x="199" y="42"/>
                      <a:pt x="177" y="30"/>
                    </a:cubicBezTo>
                    <a:cubicBezTo>
                      <a:pt x="150" y="16"/>
                      <a:pt x="119" y="7"/>
                      <a:pt x="83" y="3"/>
                    </a:cubicBezTo>
                    <a:cubicBezTo>
                      <a:pt x="67" y="1"/>
                      <a:pt x="50" y="0"/>
                      <a:pt x="30" y="0"/>
                    </a:cubicBezTo>
                    <a:lnTo>
                      <a:pt x="0" y="0"/>
                    </a:lnTo>
                    <a:lnTo>
                      <a:pt x="0" y="25"/>
                    </a:lnTo>
                    <a:lnTo>
                      <a:pt x="30" y="25"/>
                    </a:lnTo>
                    <a:cubicBezTo>
                      <a:pt x="49" y="25"/>
                      <a:pt x="65" y="26"/>
                      <a:pt x="80" y="28"/>
                    </a:cubicBezTo>
                    <a:cubicBezTo>
                      <a:pt x="113" y="32"/>
                      <a:pt x="141" y="40"/>
                      <a:pt x="165" y="52"/>
                    </a:cubicBezTo>
                    <a:cubicBezTo>
                      <a:pt x="185" y="63"/>
                      <a:pt x="203" y="77"/>
                      <a:pt x="220" y="91"/>
                    </a:cubicBezTo>
                    <a:cubicBezTo>
                      <a:pt x="239" y="105"/>
                      <a:pt x="261" y="121"/>
                      <a:pt x="287" y="131"/>
                    </a:cubicBezTo>
                    <a:cubicBezTo>
                      <a:pt x="306" y="137"/>
                      <a:pt x="327" y="141"/>
                      <a:pt x="348" y="143"/>
                    </a:cubicBezTo>
                    <a:cubicBezTo>
                      <a:pt x="356" y="144"/>
                      <a:pt x="363" y="145"/>
                      <a:pt x="371" y="145"/>
                    </a:cubicBezTo>
                    <a:cubicBezTo>
                      <a:pt x="382" y="146"/>
                      <a:pt x="394" y="146"/>
                      <a:pt x="405" y="146"/>
                    </a:cubicBezTo>
                    <a:lnTo>
                      <a:pt x="437" y="146"/>
                    </a:lnTo>
                    <a:lnTo>
                      <a:pt x="447" y="146"/>
                    </a:lnTo>
                    <a:lnTo>
                      <a:pt x="523" y="146"/>
                    </a:lnTo>
                    <a:cubicBezTo>
                      <a:pt x="537" y="146"/>
                      <a:pt x="549" y="146"/>
                      <a:pt x="561" y="146"/>
                    </a:cubicBezTo>
                    <a:cubicBezTo>
                      <a:pt x="570" y="147"/>
                      <a:pt x="577" y="148"/>
                      <a:pt x="585" y="149"/>
                    </a:cubicBezTo>
                    <a:cubicBezTo>
                      <a:pt x="611" y="155"/>
                      <a:pt x="631" y="162"/>
                      <a:pt x="647" y="171"/>
                    </a:cubicBezTo>
                    <a:cubicBezTo>
                      <a:pt x="666" y="182"/>
                      <a:pt x="682" y="196"/>
                      <a:pt x="696" y="211"/>
                    </a:cubicBezTo>
                    <a:lnTo>
                      <a:pt x="702" y="218"/>
                    </a:lnTo>
                    <a:lnTo>
                      <a:pt x="705" y="218"/>
                    </a:lnTo>
                    <a:cubicBezTo>
                      <a:pt x="731" y="237"/>
                      <a:pt x="764" y="249"/>
                      <a:pt x="800" y="252"/>
                    </a:cubicBezTo>
                    <a:cubicBezTo>
                      <a:pt x="806" y="253"/>
                      <a:pt x="813" y="254"/>
                      <a:pt x="820" y="254"/>
                    </a:cubicBezTo>
                    <a:cubicBezTo>
                      <a:pt x="823" y="254"/>
                      <a:pt x="826" y="255"/>
                      <a:pt x="830" y="255"/>
                    </a:cubicBezTo>
                    <a:cubicBezTo>
                      <a:pt x="848" y="256"/>
                      <a:pt x="865" y="256"/>
                      <a:pt x="882" y="256"/>
                    </a:cubicBezTo>
                    <a:lnTo>
                      <a:pt x="932" y="256"/>
                    </a:lnTo>
                    <a:lnTo>
                      <a:pt x="969" y="256"/>
                    </a:lnTo>
                    <a:cubicBezTo>
                      <a:pt x="989" y="256"/>
                      <a:pt x="1007" y="256"/>
                      <a:pt x="1026" y="257"/>
                    </a:cubicBezTo>
                    <a:lnTo>
                      <a:pt x="1049" y="260"/>
                    </a:lnTo>
                    <a:cubicBezTo>
                      <a:pt x="1081" y="266"/>
                      <a:pt x="1113" y="281"/>
                      <a:pt x="1142" y="304"/>
                    </a:cubicBezTo>
                    <a:lnTo>
                      <a:pt x="1151" y="311"/>
                    </a:lnTo>
                    <a:cubicBezTo>
                      <a:pt x="1163" y="320"/>
                      <a:pt x="1175" y="330"/>
                      <a:pt x="1188" y="339"/>
                    </a:cubicBezTo>
                    <a:cubicBezTo>
                      <a:pt x="1206" y="351"/>
                      <a:pt x="1227" y="358"/>
                      <a:pt x="1245" y="364"/>
                    </a:cubicBezTo>
                    <a:cubicBezTo>
                      <a:pt x="1266" y="370"/>
                      <a:pt x="1288" y="373"/>
                      <a:pt x="1315" y="374"/>
                    </a:cubicBezTo>
                    <a:lnTo>
                      <a:pt x="1320" y="375"/>
                    </a:lnTo>
                    <a:cubicBezTo>
                      <a:pt x="1336" y="376"/>
                      <a:pt x="1353" y="376"/>
                      <a:pt x="1370" y="376"/>
                    </a:cubicBezTo>
                    <a:lnTo>
                      <a:pt x="1380" y="376"/>
                    </a:lnTo>
                    <a:lnTo>
                      <a:pt x="2540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711" y="376"/>
                    </a:lnTo>
                    <a:lnTo>
                      <a:pt x="3871" y="376"/>
                    </a:lnTo>
                    <a:lnTo>
                      <a:pt x="3880" y="376"/>
                    </a:lnTo>
                    <a:cubicBezTo>
                      <a:pt x="3897" y="376"/>
                      <a:pt x="3914" y="376"/>
                      <a:pt x="3931" y="375"/>
                    </a:cubicBezTo>
                    <a:lnTo>
                      <a:pt x="3936" y="374"/>
                    </a:lnTo>
                    <a:cubicBezTo>
                      <a:pt x="3963" y="373"/>
                      <a:pt x="3985" y="370"/>
                      <a:pt x="4005" y="364"/>
                    </a:cubicBezTo>
                    <a:cubicBezTo>
                      <a:pt x="4023" y="358"/>
                      <a:pt x="4044" y="351"/>
                      <a:pt x="4062" y="339"/>
                    </a:cubicBezTo>
                    <a:cubicBezTo>
                      <a:pt x="4076" y="330"/>
                      <a:pt x="4088" y="320"/>
                      <a:pt x="4099" y="311"/>
                    </a:cubicBezTo>
                    <a:lnTo>
                      <a:pt x="4109" y="304"/>
                    </a:lnTo>
                    <a:cubicBezTo>
                      <a:pt x="4138" y="281"/>
                      <a:pt x="4169" y="266"/>
                      <a:pt x="4202" y="260"/>
                    </a:cubicBezTo>
                    <a:lnTo>
                      <a:pt x="4225" y="257"/>
                    </a:lnTo>
                    <a:cubicBezTo>
                      <a:pt x="4243" y="256"/>
                      <a:pt x="4262" y="256"/>
                      <a:pt x="4282" y="256"/>
                    </a:cubicBezTo>
                    <a:lnTo>
                      <a:pt x="4319" y="256"/>
                    </a:lnTo>
                    <a:lnTo>
                      <a:pt x="4369" y="256"/>
                    </a:lnTo>
                    <a:cubicBezTo>
                      <a:pt x="4386" y="256"/>
                      <a:pt x="4403" y="256"/>
                      <a:pt x="4421" y="255"/>
                    </a:cubicBezTo>
                    <a:cubicBezTo>
                      <a:pt x="4424" y="255"/>
                      <a:pt x="4428" y="254"/>
                      <a:pt x="4431" y="254"/>
                    </a:cubicBezTo>
                    <a:cubicBezTo>
                      <a:pt x="4438" y="254"/>
                      <a:pt x="4444" y="253"/>
                      <a:pt x="4450" y="252"/>
                    </a:cubicBezTo>
                    <a:cubicBezTo>
                      <a:pt x="4486" y="249"/>
                      <a:pt x="4519" y="237"/>
                      <a:pt x="4545" y="218"/>
                    </a:cubicBezTo>
                    <a:lnTo>
                      <a:pt x="4548" y="218"/>
                    </a:lnTo>
                    <a:lnTo>
                      <a:pt x="4555" y="211"/>
                    </a:lnTo>
                    <a:cubicBezTo>
                      <a:pt x="4568" y="196"/>
                      <a:pt x="4585" y="182"/>
                      <a:pt x="4604" y="171"/>
                    </a:cubicBezTo>
                    <a:cubicBezTo>
                      <a:pt x="4620" y="162"/>
                      <a:pt x="4640" y="155"/>
                      <a:pt x="4666" y="149"/>
                    </a:cubicBezTo>
                    <a:cubicBezTo>
                      <a:pt x="4673" y="148"/>
                      <a:pt x="4681" y="147"/>
                      <a:pt x="4689" y="146"/>
                    </a:cubicBezTo>
                    <a:cubicBezTo>
                      <a:pt x="4701" y="146"/>
                      <a:pt x="4714" y="146"/>
                      <a:pt x="4728" y="146"/>
                    </a:cubicBezTo>
                    <a:lnTo>
                      <a:pt x="4803" y="146"/>
                    </a:lnTo>
                    <a:lnTo>
                      <a:pt x="4814" y="146"/>
                    </a:lnTo>
                    <a:lnTo>
                      <a:pt x="4845" y="146"/>
                    </a:lnTo>
                    <a:cubicBezTo>
                      <a:pt x="4857" y="146"/>
                      <a:pt x="4868" y="146"/>
                      <a:pt x="4880" y="145"/>
                    </a:cubicBezTo>
                    <a:cubicBezTo>
                      <a:pt x="4887" y="145"/>
                      <a:pt x="4895" y="144"/>
                      <a:pt x="4902" y="143"/>
                    </a:cubicBezTo>
                    <a:cubicBezTo>
                      <a:pt x="4924" y="141"/>
                      <a:pt x="4945" y="137"/>
                      <a:pt x="4963" y="131"/>
                    </a:cubicBezTo>
                    <a:cubicBezTo>
                      <a:pt x="4990" y="121"/>
                      <a:pt x="5012" y="105"/>
                      <a:pt x="5030" y="91"/>
                    </a:cubicBezTo>
                    <a:cubicBezTo>
                      <a:pt x="5047" y="77"/>
                      <a:pt x="5065" y="63"/>
                      <a:pt x="5086" y="52"/>
                    </a:cubicBezTo>
                    <a:cubicBezTo>
                      <a:pt x="5110" y="40"/>
                      <a:pt x="5138" y="32"/>
                      <a:pt x="5170" y="28"/>
                    </a:cubicBezTo>
                    <a:cubicBezTo>
                      <a:pt x="5185" y="26"/>
                      <a:pt x="5202" y="25"/>
                      <a:pt x="5220" y="25"/>
                    </a:cubicBezTo>
                    <a:lnTo>
                      <a:pt x="5251" y="25"/>
                    </a:lnTo>
                    <a:lnTo>
                      <a:pt x="5251" y="0"/>
                    </a:lnTo>
                    <a:lnTo>
                      <a:pt x="52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Rectangle 115"/>
              <p:cNvSpPr>
                <a:spLocks noChangeArrowheads="1"/>
              </p:cNvSpPr>
              <p:nvPr/>
            </p:nvSpPr>
            <p:spPr bwMode="auto">
              <a:xfrm>
                <a:off x="5414980" y="4199350"/>
                <a:ext cx="1970369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Rectangle 116"/>
              <p:cNvSpPr>
                <a:spLocks noChangeArrowheads="1"/>
              </p:cNvSpPr>
              <p:nvPr/>
            </p:nvSpPr>
            <p:spPr bwMode="auto">
              <a:xfrm>
                <a:off x="1628463" y="4199350"/>
                <a:ext cx="1925074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254" name="Группа 253"/>
            <p:cNvGrpSpPr/>
            <p:nvPr/>
          </p:nvGrpSpPr>
          <p:grpSpPr>
            <a:xfrm>
              <a:off x="-88308" y="634450"/>
              <a:ext cx="9322658" cy="966727"/>
              <a:chOff x="-88308" y="634450"/>
              <a:chExt cx="9322658" cy="966727"/>
            </a:xfrm>
          </p:grpSpPr>
          <p:sp>
            <p:nvSpPr>
              <p:cNvPr id="128" name="Freeform 117"/>
              <p:cNvSpPr>
                <a:spLocks/>
              </p:cNvSpPr>
              <p:nvPr/>
            </p:nvSpPr>
            <p:spPr bwMode="auto">
              <a:xfrm>
                <a:off x="6290638" y="634450"/>
                <a:ext cx="586579" cy="282999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118"/>
              <p:cNvSpPr>
                <a:spLocks/>
              </p:cNvSpPr>
              <p:nvPr/>
            </p:nvSpPr>
            <p:spPr bwMode="auto">
              <a:xfrm>
                <a:off x="2490741" y="920020"/>
                <a:ext cx="370471" cy="174945"/>
              </a:xfrm>
              <a:custGeom>
                <a:avLst/>
                <a:gdLst>
                  <a:gd name="T0" fmla="*/ 125 w 634"/>
                  <a:gd name="T1" fmla="*/ 69 h 302"/>
                  <a:gd name="T2" fmla="*/ 236 w 634"/>
                  <a:gd name="T3" fmla="*/ 124 h 302"/>
                  <a:gd name="T4" fmla="*/ 152 w 634"/>
                  <a:gd name="T5" fmla="*/ 163 h 302"/>
                  <a:gd name="T6" fmla="*/ 194 w 634"/>
                  <a:gd name="T7" fmla="*/ 169 h 302"/>
                  <a:gd name="T8" fmla="*/ 191 w 634"/>
                  <a:gd name="T9" fmla="*/ 186 h 302"/>
                  <a:gd name="T10" fmla="*/ 168 w 634"/>
                  <a:gd name="T11" fmla="*/ 206 h 302"/>
                  <a:gd name="T12" fmla="*/ 144 w 634"/>
                  <a:gd name="T13" fmla="*/ 218 h 302"/>
                  <a:gd name="T14" fmla="*/ 100 w 634"/>
                  <a:gd name="T15" fmla="*/ 205 h 302"/>
                  <a:gd name="T16" fmla="*/ 35 w 634"/>
                  <a:gd name="T17" fmla="*/ 204 h 302"/>
                  <a:gd name="T18" fmla="*/ 119 w 634"/>
                  <a:gd name="T19" fmla="*/ 230 h 302"/>
                  <a:gd name="T20" fmla="*/ 136 w 634"/>
                  <a:gd name="T21" fmla="*/ 262 h 302"/>
                  <a:gd name="T22" fmla="*/ 119 w 634"/>
                  <a:gd name="T23" fmla="*/ 262 h 302"/>
                  <a:gd name="T24" fmla="*/ 52 w 634"/>
                  <a:gd name="T25" fmla="*/ 258 h 302"/>
                  <a:gd name="T26" fmla="*/ 34 w 634"/>
                  <a:gd name="T27" fmla="*/ 270 h 302"/>
                  <a:gd name="T28" fmla="*/ 114 w 634"/>
                  <a:gd name="T29" fmla="*/ 284 h 302"/>
                  <a:gd name="T30" fmla="*/ 183 w 634"/>
                  <a:gd name="T31" fmla="*/ 291 h 302"/>
                  <a:gd name="T32" fmla="*/ 206 w 634"/>
                  <a:gd name="T33" fmla="*/ 285 h 302"/>
                  <a:gd name="T34" fmla="*/ 186 w 634"/>
                  <a:gd name="T35" fmla="*/ 235 h 302"/>
                  <a:gd name="T36" fmla="*/ 274 w 634"/>
                  <a:gd name="T37" fmla="*/ 244 h 302"/>
                  <a:gd name="T38" fmla="*/ 226 w 634"/>
                  <a:gd name="T39" fmla="*/ 181 h 302"/>
                  <a:gd name="T40" fmla="*/ 290 w 634"/>
                  <a:gd name="T41" fmla="*/ 189 h 302"/>
                  <a:gd name="T42" fmla="*/ 288 w 634"/>
                  <a:gd name="T43" fmla="*/ 148 h 302"/>
                  <a:gd name="T44" fmla="*/ 305 w 634"/>
                  <a:gd name="T45" fmla="*/ 171 h 302"/>
                  <a:gd name="T46" fmla="*/ 335 w 634"/>
                  <a:gd name="T47" fmla="*/ 192 h 302"/>
                  <a:gd name="T48" fmla="*/ 352 w 634"/>
                  <a:gd name="T49" fmla="*/ 206 h 302"/>
                  <a:gd name="T50" fmla="*/ 370 w 634"/>
                  <a:gd name="T51" fmla="*/ 215 h 302"/>
                  <a:gd name="T52" fmla="*/ 385 w 634"/>
                  <a:gd name="T53" fmla="*/ 193 h 302"/>
                  <a:gd name="T54" fmla="*/ 369 w 634"/>
                  <a:gd name="T55" fmla="*/ 178 h 302"/>
                  <a:gd name="T56" fmla="*/ 350 w 634"/>
                  <a:gd name="T57" fmla="*/ 167 h 302"/>
                  <a:gd name="T58" fmla="*/ 455 w 634"/>
                  <a:gd name="T59" fmla="*/ 198 h 302"/>
                  <a:gd name="T60" fmla="*/ 461 w 634"/>
                  <a:gd name="T61" fmla="*/ 155 h 302"/>
                  <a:gd name="T62" fmla="*/ 391 w 634"/>
                  <a:gd name="T63" fmla="*/ 90 h 302"/>
                  <a:gd name="T64" fmla="*/ 449 w 634"/>
                  <a:gd name="T65" fmla="*/ 73 h 302"/>
                  <a:gd name="T66" fmla="*/ 491 w 634"/>
                  <a:gd name="T67" fmla="*/ 72 h 302"/>
                  <a:gd name="T68" fmla="*/ 524 w 634"/>
                  <a:gd name="T69" fmla="*/ 82 h 302"/>
                  <a:gd name="T70" fmla="*/ 481 w 634"/>
                  <a:gd name="T71" fmla="*/ 92 h 302"/>
                  <a:gd name="T72" fmla="*/ 533 w 634"/>
                  <a:gd name="T73" fmla="*/ 95 h 302"/>
                  <a:gd name="T74" fmla="*/ 555 w 634"/>
                  <a:gd name="T75" fmla="*/ 98 h 302"/>
                  <a:gd name="T76" fmla="*/ 631 w 634"/>
                  <a:gd name="T77" fmla="*/ 80 h 302"/>
                  <a:gd name="T78" fmla="*/ 559 w 634"/>
                  <a:gd name="T79" fmla="*/ 54 h 302"/>
                  <a:gd name="T80" fmla="*/ 561 w 634"/>
                  <a:gd name="T81" fmla="*/ 34 h 302"/>
                  <a:gd name="T82" fmla="*/ 632 w 634"/>
                  <a:gd name="T83" fmla="*/ 18 h 302"/>
                  <a:gd name="T84" fmla="*/ 538 w 634"/>
                  <a:gd name="T85" fmla="*/ 25 h 302"/>
                  <a:gd name="T86" fmla="*/ 481 w 634"/>
                  <a:gd name="T87" fmla="*/ 30 h 302"/>
                  <a:gd name="T88" fmla="*/ 533 w 634"/>
                  <a:gd name="T89" fmla="*/ 34 h 302"/>
                  <a:gd name="T90" fmla="*/ 529 w 634"/>
                  <a:gd name="T91" fmla="*/ 46 h 302"/>
                  <a:gd name="T92" fmla="*/ 452 w 634"/>
                  <a:gd name="T93" fmla="*/ 61 h 302"/>
                  <a:gd name="T94" fmla="*/ 432 w 634"/>
                  <a:gd name="T95" fmla="*/ 56 h 302"/>
                  <a:gd name="T96" fmla="*/ 396 w 634"/>
                  <a:gd name="T97" fmla="*/ 60 h 302"/>
                  <a:gd name="T98" fmla="*/ 388 w 634"/>
                  <a:gd name="T99" fmla="*/ 62 h 302"/>
                  <a:gd name="T100" fmla="*/ 380 w 634"/>
                  <a:gd name="T101" fmla="*/ 64 h 302"/>
                  <a:gd name="T102" fmla="*/ 286 w 634"/>
                  <a:gd name="T103" fmla="*/ 72 h 302"/>
                  <a:gd name="T104" fmla="*/ 255 w 634"/>
                  <a:gd name="T105" fmla="*/ 74 h 302"/>
                  <a:gd name="T106" fmla="*/ 236 w 634"/>
                  <a:gd name="T107" fmla="*/ 72 h 302"/>
                  <a:gd name="T108" fmla="*/ 218 w 634"/>
                  <a:gd name="T109" fmla="*/ 70 h 302"/>
                  <a:gd name="T110" fmla="*/ 135 w 634"/>
                  <a:gd name="T111" fmla="*/ 55 h 302"/>
                  <a:gd name="T112" fmla="*/ 80 w 634"/>
                  <a:gd name="T113" fmla="*/ 25 h 302"/>
                  <a:gd name="T114" fmla="*/ 70 w 634"/>
                  <a:gd name="T115" fmla="*/ 1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34" h="302">
                    <a:moveTo>
                      <a:pt x="2" y="49"/>
                    </a:moveTo>
                    <a:cubicBezTo>
                      <a:pt x="4" y="50"/>
                      <a:pt x="5" y="50"/>
                      <a:pt x="7" y="50"/>
                    </a:cubicBezTo>
                    <a:lnTo>
                      <a:pt x="9" y="50"/>
                    </a:lnTo>
                    <a:cubicBezTo>
                      <a:pt x="14" y="50"/>
                      <a:pt x="29" y="50"/>
                      <a:pt x="41" y="45"/>
                    </a:cubicBezTo>
                    <a:cubicBezTo>
                      <a:pt x="45" y="43"/>
                      <a:pt x="50" y="40"/>
                      <a:pt x="52" y="40"/>
                    </a:cubicBezTo>
                    <a:cubicBezTo>
                      <a:pt x="53" y="39"/>
                      <a:pt x="54" y="39"/>
                      <a:pt x="55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7" y="45"/>
                      <a:pt x="59" y="47"/>
                      <a:pt x="63" y="49"/>
                    </a:cubicBezTo>
                    <a:cubicBezTo>
                      <a:pt x="65" y="50"/>
                      <a:pt x="70" y="52"/>
                      <a:pt x="79" y="55"/>
                    </a:cubicBezTo>
                    <a:lnTo>
                      <a:pt x="83" y="56"/>
                    </a:lnTo>
                    <a:lnTo>
                      <a:pt x="125" y="69"/>
                    </a:lnTo>
                    <a:cubicBezTo>
                      <a:pt x="126" y="69"/>
                      <a:pt x="130" y="70"/>
                      <a:pt x="132" y="70"/>
                    </a:cubicBezTo>
                    <a:cubicBezTo>
                      <a:pt x="133" y="70"/>
                      <a:pt x="134" y="70"/>
                      <a:pt x="134" y="70"/>
                    </a:cubicBezTo>
                    <a:cubicBezTo>
                      <a:pt x="138" y="70"/>
                      <a:pt x="145" y="71"/>
                      <a:pt x="151" y="73"/>
                    </a:cubicBezTo>
                    <a:lnTo>
                      <a:pt x="181" y="85"/>
                    </a:lnTo>
                    <a:lnTo>
                      <a:pt x="200" y="94"/>
                    </a:lnTo>
                    <a:cubicBezTo>
                      <a:pt x="200" y="94"/>
                      <a:pt x="200" y="94"/>
                      <a:pt x="201" y="95"/>
                    </a:cubicBezTo>
                    <a:lnTo>
                      <a:pt x="202" y="96"/>
                    </a:lnTo>
                    <a:cubicBezTo>
                      <a:pt x="203" y="97"/>
                      <a:pt x="204" y="98"/>
                      <a:pt x="205" y="100"/>
                    </a:cubicBezTo>
                    <a:cubicBezTo>
                      <a:pt x="206" y="102"/>
                      <a:pt x="206" y="104"/>
                      <a:pt x="206" y="106"/>
                    </a:cubicBezTo>
                    <a:cubicBezTo>
                      <a:pt x="206" y="109"/>
                      <a:pt x="207" y="111"/>
                      <a:pt x="208" y="112"/>
                    </a:cubicBezTo>
                    <a:lnTo>
                      <a:pt x="236" y="124"/>
                    </a:lnTo>
                    <a:cubicBezTo>
                      <a:pt x="237" y="125"/>
                      <a:pt x="238" y="126"/>
                      <a:pt x="238" y="127"/>
                    </a:cubicBezTo>
                    <a:cubicBezTo>
                      <a:pt x="238" y="128"/>
                      <a:pt x="237" y="129"/>
                      <a:pt x="237" y="130"/>
                    </a:cubicBezTo>
                    <a:lnTo>
                      <a:pt x="201" y="157"/>
                    </a:lnTo>
                    <a:cubicBezTo>
                      <a:pt x="200" y="158"/>
                      <a:pt x="199" y="158"/>
                      <a:pt x="198" y="158"/>
                    </a:cubicBezTo>
                    <a:cubicBezTo>
                      <a:pt x="193" y="158"/>
                      <a:pt x="188" y="158"/>
                      <a:pt x="184" y="158"/>
                    </a:cubicBezTo>
                    <a:lnTo>
                      <a:pt x="181" y="158"/>
                    </a:lnTo>
                    <a:cubicBezTo>
                      <a:pt x="178" y="158"/>
                      <a:pt x="175" y="158"/>
                      <a:pt x="172" y="158"/>
                    </a:cubicBezTo>
                    <a:cubicBezTo>
                      <a:pt x="170" y="158"/>
                      <a:pt x="168" y="158"/>
                      <a:pt x="166" y="159"/>
                    </a:cubicBezTo>
                    <a:lnTo>
                      <a:pt x="153" y="160"/>
                    </a:lnTo>
                    <a:cubicBezTo>
                      <a:pt x="152" y="160"/>
                      <a:pt x="152" y="161"/>
                      <a:pt x="152" y="161"/>
                    </a:cubicBezTo>
                    <a:cubicBezTo>
                      <a:pt x="152" y="162"/>
                      <a:pt x="152" y="163"/>
                      <a:pt x="152" y="163"/>
                    </a:cubicBezTo>
                    <a:cubicBezTo>
                      <a:pt x="152" y="164"/>
                      <a:pt x="152" y="164"/>
                      <a:pt x="152" y="164"/>
                    </a:cubicBezTo>
                    <a:cubicBezTo>
                      <a:pt x="151" y="165"/>
                      <a:pt x="152" y="166"/>
                      <a:pt x="153" y="167"/>
                    </a:cubicBezTo>
                    <a:cubicBezTo>
                      <a:pt x="155" y="167"/>
                      <a:pt x="158" y="167"/>
                      <a:pt x="160" y="167"/>
                    </a:cubicBezTo>
                    <a:lnTo>
                      <a:pt x="168" y="167"/>
                    </a:lnTo>
                    <a:cubicBezTo>
                      <a:pt x="169" y="167"/>
                      <a:pt x="169" y="167"/>
                      <a:pt x="170" y="167"/>
                    </a:cubicBezTo>
                    <a:cubicBezTo>
                      <a:pt x="174" y="167"/>
                      <a:pt x="177" y="168"/>
                      <a:pt x="181" y="168"/>
                    </a:cubicBezTo>
                    <a:lnTo>
                      <a:pt x="185" y="168"/>
                    </a:lnTo>
                    <a:cubicBezTo>
                      <a:pt x="185" y="168"/>
                      <a:pt x="186" y="168"/>
                      <a:pt x="186" y="168"/>
                    </a:cubicBezTo>
                    <a:cubicBezTo>
                      <a:pt x="186" y="168"/>
                      <a:pt x="187" y="168"/>
                      <a:pt x="188" y="169"/>
                    </a:cubicBezTo>
                    <a:cubicBezTo>
                      <a:pt x="190" y="169"/>
                      <a:pt x="191" y="169"/>
                      <a:pt x="193" y="169"/>
                    </a:cubicBezTo>
                    <a:cubicBezTo>
                      <a:pt x="193" y="169"/>
                      <a:pt x="194" y="169"/>
                      <a:pt x="194" y="169"/>
                    </a:cubicBezTo>
                    <a:cubicBezTo>
                      <a:pt x="194" y="169"/>
                      <a:pt x="195" y="169"/>
                      <a:pt x="195" y="169"/>
                    </a:cubicBezTo>
                    <a:lnTo>
                      <a:pt x="195" y="170"/>
                    </a:lnTo>
                    <a:cubicBezTo>
                      <a:pt x="196" y="170"/>
                      <a:pt x="196" y="169"/>
                      <a:pt x="197" y="170"/>
                    </a:cubicBezTo>
                    <a:cubicBezTo>
                      <a:pt x="198" y="170"/>
                      <a:pt x="199" y="170"/>
                      <a:pt x="199" y="171"/>
                    </a:cubicBezTo>
                    <a:cubicBezTo>
                      <a:pt x="200" y="171"/>
                      <a:pt x="200" y="172"/>
                      <a:pt x="200" y="172"/>
                    </a:cubicBezTo>
                    <a:cubicBezTo>
                      <a:pt x="200" y="172"/>
                      <a:pt x="201" y="172"/>
                      <a:pt x="201" y="172"/>
                    </a:cubicBezTo>
                    <a:cubicBezTo>
                      <a:pt x="202" y="173"/>
                      <a:pt x="202" y="174"/>
                      <a:pt x="202" y="175"/>
                    </a:cubicBezTo>
                    <a:cubicBezTo>
                      <a:pt x="201" y="176"/>
                      <a:pt x="201" y="176"/>
                      <a:pt x="201" y="177"/>
                    </a:cubicBezTo>
                    <a:cubicBezTo>
                      <a:pt x="200" y="177"/>
                      <a:pt x="200" y="178"/>
                      <a:pt x="199" y="179"/>
                    </a:cubicBezTo>
                    <a:cubicBezTo>
                      <a:pt x="197" y="180"/>
                      <a:pt x="197" y="181"/>
                      <a:pt x="196" y="182"/>
                    </a:cubicBezTo>
                    <a:cubicBezTo>
                      <a:pt x="194" y="183"/>
                      <a:pt x="192" y="185"/>
                      <a:pt x="191" y="186"/>
                    </a:cubicBezTo>
                    <a:cubicBezTo>
                      <a:pt x="189" y="188"/>
                      <a:pt x="187" y="189"/>
                      <a:pt x="185" y="191"/>
                    </a:cubicBezTo>
                    <a:cubicBezTo>
                      <a:pt x="184" y="192"/>
                      <a:pt x="183" y="193"/>
                      <a:pt x="182" y="194"/>
                    </a:cubicBezTo>
                    <a:lnTo>
                      <a:pt x="179" y="192"/>
                    </a:lnTo>
                    <a:lnTo>
                      <a:pt x="181" y="195"/>
                    </a:lnTo>
                    <a:cubicBezTo>
                      <a:pt x="180" y="195"/>
                      <a:pt x="179" y="196"/>
                      <a:pt x="179" y="197"/>
                    </a:cubicBezTo>
                    <a:cubicBezTo>
                      <a:pt x="179" y="197"/>
                      <a:pt x="178" y="197"/>
                      <a:pt x="178" y="198"/>
                    </a:cubicBezTo>
                    <a:cubicBezTo>
                      <a:pt x="177" y="198"/>
                      <a:pt x="177" y="198"/>
                      <a:pt x="177" y="198"/>
                    </a:cubicBezTo>
                    <a:cubicBezTo>
                      <a:pt x="176" y="199"/>
                      <a:pt x="175" y="200"/>
                      <a:pt x="174" y="201"/>
                    </a:cubicBezTo>
                    <a:cubicBezTo>
                      <a:pt x="174" y="201"/>
                      <a:pt x="173" y="202"/>
                      <a:pt x="173" y="202"/>
                    </a:cubicBezTo>
                    <a:cubicBezTo>
                      <a:pt x="173" y="202"/>
                      <a:pt x="173" y="202"/>
                      <a:pt x="172" y="203"/>
                    </a:cubicBezTo>
                    <a:cubicBezTo>
                      <a:pt x="171" y="204"/>
                      <a:pt x="169" y="205"/>
                      <a:pt x="168" y="206"/>
                    </a:cubicBezTo>
                    <a:lnTo>
                      <a:pt x="166" y="208"/>
                    </a:lnTo>
                    <a:cubicBezTo>
                      <a:pt x="164" y="210"/>
                      <a:pt x="163" y="211"/>
                      <a:pt x="162" y="212"/>
                    </a:cubicBezTo>
                    <a:lnTo>
                      <a:pt x="160" y="213"/>
                    </a:lnTo>
                    <a:cubicBezTo>
                      <a:pt x="160" y="214"/>
                      <a:pt x="159" y="214"/>
                      <a:pt x="158" y="214"/>
                    </a:cubicBezTo>
                    <a:cubicBezTo>
                      <a:pt x="158" y="214"/>
                      <a:pt x="157" y="214"/>
                      <a:pt x="157" y="214"/>
                    </a:cubicBezTo>
                    <a:cubicBezTo>
                      <a:pt x="156" y="214"/>
                      <a:pt x="155" y="215"/>
                      <a:pt x="155" y="215"/>
                    </a:cubicBezTo>
                    <a:lnTo>
                      <a:pt x="154" y="215"/>
                    </a:lnTo>
                    <a:cubicBezTo>
                      <a:pt x="153" y="216"/>
                      <a:pt x="152" y="217"/>
                      <a:pt x="152" y="218"/>
                    </a:cubicBezTo>
                    <a:cubicBezTo>
                      <a:pt x="151" y="219"/>
                      <a:pt x="150" y="219"/>
                      <a:pt x="149" y="219"/>
                    </a:cubicBezTo>
                    <a:cubicBezTo>
                      <a:pt x="148" y="219"/>
                      <a:pt x="147" y="218"/>
                      <a:pt x="145" y="218"/>
                    </a:cubicBezTo>
                    <a:lnTo>
                      <a:pt x="144" y="218"/>
                    </a:lnTo>
                    <a:cubicBezTo>
                      <a:pt x="143" y="218"/>
                      <a:pt x="142" y="217"/>
                      <a:pt x="142" y="217"/>
                    </a:cubicBezTo>
                    <a:cubicBezTo>
                      <a:pt x="141" y="215"/>
                      <a:pt x="140" y="214"/>
                      <a:pt x="138" y="213"/>
                    </a:cubicBezTo>
                    <a:lnTo>
                      <a:pt x="138" y="212"/>
                    </a:lnTo>
                    <a:cubicBezTo>
                      <a:pt x="137" y="211"/>
                      <a:pt x="136" y="210"/>
                      <a:pt x="136" y="210"/>
                    </a:cubicBezTo>
                    <a:cubicBezTo>
                      <a:pt x="133" y="209"/>
                      <a:pt x="132" y="208"/>
                      <a:pt x="131" y="208"/>
                    </a:cubicBezTo>
                    <a:lnTo>
                      <a:pt x="130" y="208"/>
                    </a:lnTo>
                    <a:cubicBezTo>
                      <a:pt x="129" y="208"/>
                      <a:pt x="129" y="208"/>
                      <a:pt x="129" y="208"/>
                    </a:cubicBezTo>
                    <a:cubicBezTo>
                      <a:pt x="128" y="208"/>
                      <a:pt x="127" y="208"/>
                      <a:pt x="126" y="208"/>
                    </a:cubicBezTo>
                    <a:cubicBezTo>
                      <a:pt x="125" y="207"/>
                      <a:pt x="124" y="207"/>
                      <a:pt x="122" y="207"/>
                    </a:cubicBezTo>
                    <a:cubicBezTo>
                      <a:pt x="121" y="207"/>
                      <a:pt x="116" y="207"/>
                      <a:pt x="112" y="206"/>
                    </a:cubicBezTo>
                    <a:cubicBezTo>
                      <a:pt x="107" y="206"/>
                      <a:pt x="102" y="205"/>
                      <a:pt x="100" y="205"/>
                    </a:cubicBezTo>
                    <a:cubicBezTo>
                      <a:pt x="93" y="205"/>
                      <a:pt x="85" y="204"/>
                      <a:pt x="75" y="204"/>
                    </a:cubicBezTo>
                    <a:cubicBezTo>
                      <a:pt x="75" y="204"/>
                      <a:pt x="75" y="204"/>
                      <a:pt x="74" y="204"/>
                    </a:cubicBezTo>
                    <a:cubicBezTo>
                      <a:pt x="72" y="204"/>
                      <a:pt x="70" y="204"/>
                      <a:pt x="69" y="204"/>
                    </a:cubicBezTo>
                    <a:cubicBezTo>
                      <a:pt x="66" y="204"/>
                      <a:pt x="64" y="204"/>
                      <a:pt x="62" y="204"/>
                    </a:cubicBezTo>
                    <a:lnTo>
                      <a:pt x="59" y="204"/>
                    </a:lnTo>
                    <a:lnTo>
                      <a:pt x="55" y="204"/>
                    </a:lnTo>
                    <a:cubicBezTo>
                      <a:pt x="55" y="204"/>
                      <a:pt x="55" y="204"/>
                      <a:pt x="54" y="204"/>
                    </a:cubicBezTo>
                    <a:cubicBezTo>
                      <a:pt x="54" y="204"/>
                      <a:pt x="54" y="204"/>
                      <a:pt x="53" y="204"/>
                    </a:cubicBezTo>
                    <a:cubicBezTo>
                      <a:pt x="52" y="204"/>
                      <a:pt x="51" y="204"/>
                      <a:pt x="50" y="204"/>
                    </a:cubicBezTo>
                    <a:lnTo>
                      <a:pt x="44" y="204"/>
                    </a:lnTo>
                    <a:cubicBezTo>
                      <a:pt x="41" y="204"/>
                      <a:pt x="38" y="204"/>
                      <a:pt x="35" y="204"/>
                    </a:cubicBezTo>
                    <a:cubicBezTo>
                      <a:pt x="33" y="204"/>
                      <a:pt x="31" y="204"/>
                      <a:pt x="30" y="205"/>
                    </a:cubicBezTo>
                    <a:cubicBezTo>
                      <a:pt x="29" y="205"/>
                      <a:pt x="28" y="206"/>
                      <a:pt x="27" y="208"/>
                    </a:cubicBezTo>
                    <a:cubicBezTo>
                      <a:pt x="27" y="209"/>
                      <a:pt x="28" y="210"/>
                      <a:pt x="29" y="211"/>
                    </a:cubicBezTo>
                    <a:cubicBezTo>
                      <a:pt x="29" y="211"/>
                      <a:pt x="30" y="212"/>
                      <a:pt x="31" y="212"/>
                    </a:cubicBezTo>
                    <a:cubicBezTo>
                      <a:pt x="35" y="213"/>
                      <a:pt x="40" y="215"/>
                      <a:pt x="45" y="216"/>
                    </a:cubicBezTo>
                    <a:lnTo>
                      <a:pt x="47" y="216"/>
                    </a:lnTo>
                    <a:cubicBezTo>
                      <a:pt x="61" y="219"/>
                      <a:pt x="79" y="222"/>
                      <a:pt x="95" y="226"/>
                    </a:cubicBezTo>
                    <a:cubicBezTo>
                      <a:pt x="100" y="227"/>
                      <a:pt x="105" y="228"/>
                      <a:pt x="110" y="229"/>
                    </a:cubicBezTo>
                    <a:lnTo>
                      <a:pt x="112" y="229"/>
                    </a:lnTo>
                    <a:cubicBezTo>
                      <a:pt x="114" y="229"/>
                      <a:pt x="116" y="230"/>
                      <a:pt x="118" y="230"/>
                    </a:cubicBezTo>
                    <a:cubicBezTo>
                      <a:pt x="119" y="230"/>
                      <a:pt x="119" y="230"/>
                      <a:pt x="119" y="230"/>
                    </a:cubicBezTo>
                    <a:lnTo>
                      <a:pt x="120" y="230"/>
                    </a:lnTo>
                    <a:cubicBezTo>
                      <a:pt x="121" y="230"/>
                      <a:pt x="121" y="230"/>
                      <a:pt x="121" y="230"/>
                    </a:cubicBezTo>
                    <a:cubicBezTo>
                      <a:pt x="122" y="230"/>
                      <a:pt x="123" y="230"/>
                      <a:pt x="124" y="230"/>
                    </a:cubicBezTo>
                    <a:lnTo>
                      <a:pt x="125" y="231"/>
                    </a:lnTo>
                    <a:cubicBezTo>
                      <a:pt x="130" y="231"/>
                      <a:pt x="135" y="232"/>
                      <a:pt x="139" y="232"/>
                    </a:cubicBezTo>
                    <a:cubicBezTo>
                      <a:pt x="140" y="232"/>
                      <a:pt x="141" y="233"/>
                      <a:pt x="142" y="233"/>
                    </a:cubicBezTo>
                    <a:cubicBezTo>
                      <a:pt x="142" y="234"/>
                      <a:pt x="143" y="235"/>
                      <a:pt x="142" y="236"/>
                    </a:cubicBezTo>
                    <a:lnTo>
                      <a:pt x="138" y="257"/>
                    </a:lnTo>
                    <a:cubicBezTo>
                      <a:pt x="137" y="258"/>
                      <a:pt x="137" y="258"/>
                      <a:pt x="137" y="258"/>
                    </a:cubicBezTo>
                    <a:cubicBezTo>
                      <a:pt x="137" y="259"/>
                      <a:pt x="137" y="260"/>
                      <a:pt x="137" y="261"/>
                    </a:cubicBezTo>
                    <a:lnTo>
                      <a:pt x="136" y="262"/>
                    </a:lnTo>
                    <a:cubicBezTo>
                      <a:pt x="137" y="263"/>
                      <a:pt x="137" y="264"/>
                      <a:pt x="137" y="265"/>
                    </a:cubicBezTo>
                    <a:lnTo>
                      <a:pt x="137" y="267"/>
                    </a:lnTo>
                    <a:cubicBezTo>
                      <a:pt x="137" y="267"/>
                      <a:pt x="137" y="268"/>
                      <a:pt x="138" y="268"/>
                    </a:cubicBezTo>
                    <a:cubicBezTo>
                      <a:pt x="139" y="270"/>
                      <a:pt x="138" y="272"/>
                      <a:pt x="137" y="273"/>
                    </a:cubicBezTo>
                    <a:cubicBezTo>
                      <a:pt x="136" y="274"/>
                      <a:pt x="134" y="273"/>
                      <a:pt x="133" y="272"/>
                    </a:cubicBezTo>
                    <a:cubicBezTo>
                      <a:pt x="132" y="272"/>
                      <a:pt x="131" y="271"/>
                      <a:pt x="130" y="270"/>
                    </a:cubicBezTo>
                    <a:cubicBezTo>
                      <a:pt x="130" y="269"/>
                      <a:pt x="129" y="268"/>
                      <a:pt x="127" y="266"/>
                    </a:cubicBezTo>
                    <a:lnTo>
                      <a:pt x="127" y="266"/>
                    </a:lnTo>
                    <a:cubicBezTo>
                      <a:pt x="126" y="265"/>
                      <a:pt x="125" y="264"/>
                      <a:pt x="125" y="264"/>
                    </a:cubicBezTo>
                    <a:cubicBezTo>
                      <a:pt x="123" y="263"/>
                      <a:pt x="121" y="262"/>
                      <a:pt x="120" y="262"/>
                    </a:cubicBezTo>
                    <a:lnTo>
                      <a:pt x="119" y="262"/>
                    </a:ln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17" y="262"/>
                      <a:pt x="116" y="261"/>
                      <a:pt x="115" y="261"/>
                    </a:cubicBezTo>
                    <a:cubicBezTo>
                      <a:pt x="114" y="261"/>
                      <a:pt x="113" y="261"/>
                      <a:pt x="112" y="261"/>
                    </a:cubicBezTo>
                    <a:cubicBezTo>
                      <a:pt x="111" y="261"/>
                      <a:pt x="111" y="261"/>
                      <a:pt x="111" y="261"/>
                    </a:cubicBezTo>
                    <a:cubicBezTo>
                      <a:pt x="110" y="261"/>
                      <a:pt x="107" y="261"/>
                      <a:pt x="104" y="260"/>
                    </a:cubicBezTo>
                    <a:lnTo>
                      <a:pt x="100" y="260"/>
                    </a:lnTo>
                    <a:cubicBezTo>
                      <a:pt x="96" y="259"/>
                      <a:pt x="92" y="259"/>
                      <a:pt x="90" y="259"/>
                    </a:cubicBezTo>
                    <a:cubicBezTo>
                      <a:pt x="82" y="259"/>
                      <a:pt x="74" y="258"/>
                      <a:pt x="64" y="258"/>
                    </a:cubicBezTo>
                    <a:cubicBezTo>
                      <a:pt x="64" y="258"/>
                      <a:pt x="64" y="258"/>
                      <a:pt x="63" y="258"/>
                    </a:cubicBezTo>
                    <a:cubicBezTo>
                      <a:pt x="61" y="258"/>
                      <a:pt x="59" y="258"/>
                      <a:pt x="58" y="258"/>
                    </a:cubicBezTo>
                    <a:cubicBezTo>
                      <a:pt x="55" y="258"/>
                      <a:pt x="53" y="258"/>
                      <a:pt x="52" y="258"/>
                    </a:cubicBezTo>
                    <a:lnTo>
                      <a:pt x="50" y="258"/>
                    </a:lnTo>
                    <a:lnTo>
                      <a:pt x="44" y="258"/>
                    </a:lnTo>
                    <a:lnTo>
                      <a:pt x="44" y="258"/>
                    </a:lnTo>
                    <a:cubicBezTo>
                      <a:pt x="43" y="258"/>
                      <a:pt x="43" y="258"/>
                      <a:pt x="42" y="258"/>
                    </a:cubicBezTo>
                    <a:cubicBezTo>
                      <a:pt x="41" y="258"/>
                      <a:pt x="40" y="258"/>
                      <a:pt x="39" y="258"/>
                    </a:cubicBezTo>
                    <a:lnTo>
                      <a:pt x="24" y="258"/>
                    </a:lnTo>
                    <a:cubicBezTo>
                      <a:pt x="22" y="258"/>
                      <a:pt x="20" y="258"/>
                      <a:pt x="19" y="259"/>
                    </a:cubicBezTo>
                    <a:cubicBezTo>
                      <a:pt x="18" y="259"/>
                      <a:pt x="17" y="260"/>
                      <a:pt x="17" y="261"/>
                    </a:cubicBezTo>
                    <a:cubicBezTo>
                      <a:pt x="16" y="263"/>
                      <a:pt x="17" y="264"/>
                      <a:pt x="18" y="264"/>
                    </a:cubicBezTo>
                    <a:cubicBezTo>
                      <a:pt x="18" y="265"/>
                      <a:pt x="19" y="266"/>
                      <a:pt x="20" y="266"/>
                    </a:cubicBezTo>
                    <a:cubicBezTo>
                      <a:pt x="24" y="267"/>
                      <a:pt x="29" y="269"/>
                      <a:pt x="34" y="270"/>
                    </a:cubicBezTo>
                    <a:lnTo>
                      <a:pt x="38" y="271"/>
                    </a:lnTo>
                    <a:cubicBezTo>
                      <a:pt x="53" y="273"/>
                      <a:pt x="69" y="276"/>
                      <a:pt x="84" y="280"/>
                    </a:cubicBezTo>
                    <a:cubicBezTo>
                      <a:pt x="89" y="281"/>
                      <a:pt x="94" y="282"/>
                      <a:pt x="99" y="282"/>
                    </a:cubicBezTo>
                    <a:lnTo>
                      <a:pt x="101" y="283"/>
                    </a:lnTo>
                    <a:cubicBezTo>
                      <a:pt x="103" y="283"/>
                      <a:pt x="105" y="283"/>
                      <a:pt x="107" y="283"/>
                    </a:cubicBezTo>
                    <a:cubicBezTo>
                      <a:pt x="108" y="283"/>
                      <a:pt x="108" y="283"/>
                      <a:pt x="108" y="284"/>
                    </a:cubicBezTo>
                    <a:lnTo>
                      <a:pt x="110" y="287"/>
                    </a:lnTo>
                    <a:lnTo>
                      <a:pt x="109" y="284"/>
                    </a:lnTo>
                    <a:cubicBezTo>
                      <a:pt x="110" y="284"/>
                      <a:pt x="110" y="284"/>
                      <a:pt x="111" y="284"/>
                    </a:cubicBezTo>
                    <a:cubicBezTo>
                      <a:pt x="111" y="284"/>
                      <a:pt x="112" y="284"/>
                      <a:pt x="113" y="284"/>
                    </a:cubicBezTo>
                    <a:lnTo>
                      <a:pt x="114" y="284"/>
                    </a:lnTo>
                    <a:cubicBezTo>
                      <a:pt x="120" y="285"/>
                      <a:pt x="125" y="286"/>
                      <a:pt x="130" y="286"/>
                    </a:cubicBezTo>
                    <a:cubicBezTo>
                      <a:pt x="134" y="286"/>
                      <a:pt x="137" y="286"/>
                      <a:pt x="141" y="285"/>
                    </a:cubicBezTo>
                    <a:cubicBezTo>
                      <a:pt x="141" y="285"/>
                      <a:pt x="144" y="285"/>
                      <a:pt x="145" y="285"/>
                    </a:cubicBezTo>
                    <a:cubicBezTo>
                      <a:pt x="145" y="285"/>
                      <a:pt x="146" y="286"/>
                      <a:pt x="148" y="287"/>
                    </a:cubicBezTo>
                    <a:cubicBezTo>
                      <a:pt x="149" y="288"/>
                      <a:pt x="150" y="289"/>
                      <a:pt x="150" y="289"/>
                    </a:cubicBezTo>
                    <a:cubicBezTo>
                      <a:pt x="150" y="289"/>
                      <a:pt x="151" y="289"/>
                      <a:pt x="151" y="289"/>
                    </a:cubicBezTo>
                    <a:cubicBezTo>
                      <a:pt x="152" y="289"/>
                      <a:pt x="152" y="289"/>
                      <a:pt x="152" y="289"/>
                    </a:cubicBezTo>
                    <a:cubicBezTo>
                      <a:pt x="159" y="292"/>
                      <a:pt x="165" y="292"/>
                      <a:pt x="170" y="289"/>
                    </a:cubicBezTo>
                    <a:cubicBezTo>
                      <a:pt x="170" y="289"/>
                      <a:pt x="172" y="288"/>
                      <a:pt x="172" y="288"/>
                    </a:cubicBezTo>
                    <a:cubicBezTo>
                      <a:pt x="173" y="288"/>
                      <a:pt x="174" y="289"/>
                      <a:pt x="175" y="289"/>
                    </a:cubicBezTo>
                    <a:lnTo>
                      <a:pt x="183" y="291"/>
                    </a:lnTo>
                    <a:cubicBezTo>
                      <a:pt x="187" y="293"/>
                      <a:pt x="192" y="294"/>
                      <a:pt x="197" y="296"/>
                    </a:cubicBezTo>
                    <a:cubicBezTo>
                      <a:pt x="204" y="299"/>
                      <a:pt x="211" y="300"/>
                      <a:pt x="220" y="300"/>
                    </a:cubicBezTo>
                    <a:cubicBezTo>
                      <a:pt x="230" y="300"/>
                      <a:pt x="241" y="301"/>
                      <a:pt x="251" y="301"/>
                    </a:cubicBezTo>
                    <a:lnTo>
                      <a:pt x="265" y="302"/>
                    </a:lnTo>
                    <a:cubicBezTo>
                      <a:pt x="265" y="302"/>
                      <a:pt x="266" y="302"/>
                      <a:pt x="267" y="302"/>
                    </a:cubicBezTo>
                    <a:cubicBezTo>
                      <a:pt x="268" y="301"/>
                      <a:pt x="267" y="301"/>
                      <a:pt x="267" y="300"/>
                    </a:cubicBezTo>
                    <a:cubicBezTo>
                      <a:pt x="266" y="300"/>
                      <a:pt x="265" y="299"/>
                      <a:pt x="264" y="298"/>
                    </a:cubicBezTo>
                    <a:lnTo>
                      <a:pt x="263" y="298"/>
                    </a:lnTo>
                    <a:cubicBezTo>
                      <a:pt x="260" y="296"/>
                      <a:pt x="257" y="296"/>
                      <a:pt x="254" y="295"/>
                    </a:cubicBezTo>
                    <a:cubicBezTo>
                      <a:pt x="243" y="293"/>
                      <a:pt x="223" y="289"/>
                      <a:pt x="207" y="286"/>
                    </a:cubicBezTo>
                    <a:lnTo>
                      <a:pt x="206" y="285"/>
                    </a:lnTo>
                    <a:cubicBezTo>
                      <a:pt x="191" y="282"/>
                      <a:pt x="182" y="280"/>
                      <a:pt x="180" y="280"/>
                    </a:cubicBezTo>
                    <a:cubicBezTo>
                      <a:pt x="179" y="280"/>
                      <a:pt x="179" y="280"/>
                      <a:pt x="178" y="280"/>
                    </a:cubicBezTo>
                    <a:cubicBezTo>
                      <a:pt x="177" y="280"/>
                      <a:pt x="176" y="280"/>
                      <a:pt x="175" y="279"/>
                    </a:cubicBezTo>
                    <a:cubicBezTo>
                      <a:pt x="174" y="278"/>
                      <a:pt x="174" y="277"/>
                      <a:pt x="174" y="276"/>
                    </a:cubicBezTo>
                    <a:cubicBezTo>
                      <a:pt x="174" y="275"/>
                      <a:pt x="174" y="273"/>
                      <a:pt x="174" y="272"/>
                    </a:cubicBezTo>
                    <a:lnTo>
                      <a:pt x="175" y="239"/>
                    </a:lnTo>
                    <a:cubicBezTo>
                      <a:pt x="175" y="237"/>
                      <a:pt x="176" y="236"/>
                      <a:pt x="178" y="236"/>
                    </a:cubicBezTo>
                    <a:cubicBezTo>
                      <a:pt x="178" y="236"/>
                      <a:pt x="179" y="236"/>
                      <a:pt x="179" y="236"/>
                    </a:cubicBezTo>
                    <a:cubicBezTo>
                      <a:pt x="179" y="236"/>
                      <a:pt x="180" y="235"/>
                      <a:pt x="180" y="235"/>
                    </a:cubicBezTo>
                    <a:lnTo>
                      <a:pt x="181" y="235"/>
                    </a:lnTo>
                    <a:cubicBezTo>
                      <a:pt x="182" y="234"/>
                      <a:pt x="184" y="235"/>
                      <a:pt x="186" y="235"/>
                    </a:cubicBezTo>
                    <a:lnTo>
                      <a:pt x="193" y="238"/>
                    </a:lnTo>
                    <a:cubicBezTo>
                      <a:pt x="198" y="239"/>
                      <a:pt x="203" y="241"/>
                      <a:pt x="208" y="242"/>
                    </a:cubicBezTo>
                    <a:cubicBezTo>
                      <a:pt x="215" y="245"/>
                      <a:pt x="222" y="246"/>
                      <a:pt x="230" y="246"/>
                    </a:cubicBezTo>
                    <a:cubicBezTo>
                      <a:pt x="241" y="247"/>
                      <a:pt x="251" y="247"/>
                      <a:pt x="261" y="247"/>
                    </a:cubicBezTo>
                    <a:lnTo>
                      <a:pt x="276" y="248"/>
                    </a:lnTo>
                    <a:cubicBezTo>
                      <a:pt x="276" y="248"/>
                      <a:pt x="277" y="248"/>
                      <a:pt x="278" y="248"/>
                    </a:cubicBezTo>
                    <a:lnTo>
                      <a:pt x="281" y="249"/>
                    </a:lnTo>
                    <a:lnTo>
                      <a:pt x="278" y="247"/>
                    </a:lnTo>
                    <a:cubicBezTo>
                      <a:pt x="278" y="247"/>
                      <a:pt x="278" y="247"/>
                      <a:pt x="278" y="247"/>
                    </a:cubicBezTo>
                    <a:cubicBezTo>
                      <a:pt x="277" y="246"/>
                      <a:pt x="276" y="245"/>
                      <a:pt x="274" y="245"/>
                    </a:cubicBezTo>
                    <a:lnTo>
                      <a:pt x="274" y="244"/>
                    </a:lnTo>
                    <a:cubicBezTo>
                      <a:pt x="271" y="243"/>
                      <a:pt x="268" y="242"/>
                      <a:pt x="265" y="241"/>
                    </a:cubicBezTo>
                    <a:cubicBezTo>
                      <a:pt x="253" y="239"/>
                      <a:pt x="234" y="235"/>
                      <a:pt x="218" y="232"/>
                    </a:cubicBezTo>
                    <a:lnTo>
                      <a:pt x="217" y="232"/>
                    </a:lnTo>
                    <a:cubicBezTo>
                      <a:pt x="202" y="229"/>
                      <a:pt x="192" y="227"/>
                      <a:pt x="191" y="226"/>
                    </a:cubicBezTo>
                    <a:cubicBezTo>
                      <a:pt x="189" y="226"/>
                      <a:pt x="188" y="226"/>
                      <a:pt x="188" y="226"/>
                    </a:cubicBezTo>
                    <a:cubicBezTo>
                      <a:pt x="186" y="227"/>
                      <a:pt x="185" y="226"/>
                      <a:pt x="184" y="225"/>
                    </a:cubicBezTo>
                    <a:lnTo>
                      <a:pt x="184" y="224"/>
                    </a:lnTo>
                    <a:cubicBezTo>
                      <a:pt x="183" y="223"/>
                      <a:pt x="183" y="221"/>
                      <a:pt x="184" y="220"/>
                    </a:cubicBezTo>
                    <a:lnTo>
                      <a:pt x="223" y="183"/>
                    </a:lnTo>
                    <a:cubicBezTo>
                      <a:pt x="224" y="183"/>
                      <a:pt x="224" y="183"/>
                      <a:pt x="224" y="183"/>
                    </a:cubicBezTo>
                    <a:lnTo>
                      <a:pt x="226" y="181"/>
                    </a:lnTo>
                    <a:cubicBezTo>
                      <a:pt x="226" y="181"/>
                      <a:pt x="227" y="181"/>
                      <a:pt x="227" y="180"/>
                    </a:cubicBezTo>
                    <a:lnTo>
                      <a:pt x="233" y="177"/>
                    </a:lnTo>
                    <a:cubicBezTo>
                      <a:pt x="234" y="177"/>
                      <a:pt x="235" y="177"/>
                      <a:pt x="235" y="177"/>
                    </a:cubicBezTo>
                    <a:lnTo>
                      <a:pt x="238" y="178"/>
                    </a:lnTo>
                    <a:cubicBezTo>
                      <a:pt x="239" y="178"/>
                      <a:pt x="240" y="178"/>
                      <a:pt x="240" y="178"/>
                    </a:cubicBezTo>
                    <a:cubicBezTo>
                      <a:pt x="257" y="183"/>
                      <a:pt x="268" y="188"/>
                      <a:pt x="276" y="195"/>
                    </a:cubicBezTo>
                    <a:cubicBezTo>
                      <a:pt x="278" y="196"/>
                      <a:pt x="280" y="197"/>
                      <a:pt x="284" y="198"/>
                    </a:cubicBezTo>
                    <a:cubicBezTo>
                      <a:pt x="285" y="198"/>
                      <a:pt x="286" y="198"/>
                      <a:pt x="287" y="198"/>
                    </a:cubicBezTo>
                    <a:cubicBezTo>
                      <a:pt x="288" y="197"/>
                      <a:pt x="290" y="196"/>
                      <a:pt x="289" y="194"/>
                    </a:cubicBezTo>
                    <a:cubicBezTo>
                      <a:pt x="289" y="194"/>
                      <a:pt x="289" y="193"/>
                      <a:pt x="290" y="193"/>
                    </a:cubicBezTo>
                    <a:cubicBezTo>
                      <a:pt x="290" y="192"/>
                      <a:pt x="290" y="191"/>
                      <a:pt x="290" y="189"/>
                    </a:cubicBezTo>
                    <a:cubicBezTo>
                      <a:pt x="290" y="186"/>
                      <a:pt x="287" y="179"/>
                      <a:pt x="282" y="176"/>
                    </a:cubicBezTo>
                    <a:cubicBezTo>
                      <a:pt x="281" y="175"/>
                      <a:pt x="281" y="175"/>
                      <a:pt x="280" y="174"/>
                    </a:cubicBezTo>
                    <a:cubicBezTo>
                      <a:pt x="280" y="174"/>
                      <a:pt x="280" y="174"/>
                      <a:pt x="280" y="174"/>
                    </a:cubicBezTo>
                    <a:cubicBezTo>
                      <a:pt x="279" y="174"/>
                      <a:pt x="279" y="174"/>
                      <a:pt x="279" y="174"/>
                    </a:cubicBezTo>
                    <a:cubicBezTo>
                      <a:pt x="279" y="174"/>
                      <a:pt x="278" y="173"/>
                      <a:pt x="278" y="173"/>
                    </a:cubicBezTo>
                    <a:cubicBezTo>
                      <a:pt x="278" y="173"/>
                      <a:pt x="278" y="173"/>
                      <a:pt x="277" y="173"/>
                    </a:cubicBezTo>
                    <a:cubicBezTo>
                      <a:pt x="276" y="172"/>
                      <a:pt x="274" y="171"/>
                      <a:pt x="273" y="170"/>
                    </a:cubicBezTo>
                    <a:cubicBezTo>
                      <a:pt x="270" y="169"/>
                      <a:pt x="267" y="168"/>
                      <a:pt x="264" y="168"/>
                    </a:cubicBezTo>
                    <a:cubicBezTo>
                      <a:pt x="262" y="167"/>
                      <a:pt x="262" y="166"/>
                      <a:pt x="261" y="165"/>
                    </a:cubicBezTo>
                    <a:cubicBezTo>
                      <a:pt x="261" y="163"/>
                      <a:pt x="262" y="162"/>
                      <a:pt x="263" y="161"/>
                    </a:cubicBezTo>
                    <a:lnTo>
                      <a:pt x="288" y="148"/>
                    </a:lnTo>
                    <a:cubicBezTo>
                      <a:pt x="289" y="147"/>
                      <a:pt x="290" y="147"/>
                      <a:pt x="291" y="147"/>
                    </a:cubicBezTo>
                    <a:cubicBezTo>
                      <a:pt x="292" y="148"/>
                      <a:pt x="293" y="148"/>
                      <a:pt x="293" y="149"/>
                    </a:cubicBezTo>
                    <a:lnTo>
                      <a:pt x="293" y="150"/>
                    </a:lnTo>
                    <a:lnTo>
                      <a:pt x="296" y="162"/>
                    </a:lnTo>
                    <a:cubicBezTo>
                      <a:pt x="296" y="162"/>
                      <a:pt x="296" y="162"/>
                      <a:pt x="297" y="162"/>
                    </a:cubicBezTo>
                    <a:cubicBezTo>
                      <a:pt x="297" y="162"/>
                      <a:pt x="297" y="162"/>
                      <a:pt x="297" y="162"/>
                    </a:cubicBezTo>
                    <a:cubicBezTo>
                      <a:pt x="297" y="162"/>
                      <a:pt x="298" y="163"/>
                      <a:pt x="298" y="163"/>
                    </a:cubicBezTo>
                    <a:lnTo>
                      <a:pt x="299" y="163"/>
                    </a:lnTo>
                    <a:cubicBezTo>
                      <a:pt x="300" y="164"/>
                      <a:pt x="300" y="164"/>
                      <a:pt x="301" y="165"/>
                    </a:cubicBezTo>
                    <a:cubicBezTo>
                      <a:pt x="304" y="166"/>
                      <a:pt x="304" y="168"/>
                      <a:pt x="305" y="170"/>
                    </a:cubicBezTo>
                    <a:cubicBezTo>
                      <a:pt x="305" y="170"/>
                      <a:pt x="305" y="170"/>
                      <a:pt x="305" y="171"/>
                    </a:cubicBezTo>
                    <a:cubicBezTo>
                      <a:pt x="305" y="171"/>
                      <a:pt x="305" y="172"/>
                      <a:pt x="305" y="172"/>
                    </a:cubicBezTo>
                    <a:cubicBezTo>
                      <a:pt x="305" y="173"/>
                      <a:pt x="306" y="173"/>
                      <a:pt x="306" y="173"/>
                    </a:cubicBezTo>
                    <a:cubicBezTo>
                      <a:pt x="306" y="173"/>
                      <a:pt x="307" y="174"/>
                      <a:pt x="307" y="174"/>
                    </a:cubicBezTo>
                    <a:cubicBezTo>
                      <a:pt x="307" y="174"/>
                      <a:pt x="308" y="174"/>
                      <a:pt x="308" y="175"/>
                    </a:cubicBezTo>
                    <a:lnTo>
                      <a:pt x="316" y="180"/>
                    </a:lnTo>
                    <a:cubicBezTo>
                      <a:pt x="317" y="180"/>
                      <a:pt x="318" y="180"/>
                      <a:pt x="318" y="181"/>
                    </a:cubicBezTo>
                    <a:cubicBezTo>
                      <a:pt x="318" y="181"/>
                      <a:pt x="319" y="181"/>
                      <a:pt x="319" y="182"/>
                    </a:cubicBezTo>
                    <a:cubicBezTo>
                      <a:pt x="321" y="183"/>
                      <a:pt x="324" y="185"/>
                      <a:pt x="326" y="186"/>
                    </a:cubicBezTo>
                    <a:cubicBezTo>
                      <a:pt x="329" y="188"/>
                      <a:pt x="331" y="189"/>
                      <a:pt x="333" y="191"/>
                    </a:cubicBezTo>
                    <a:cubicBezTo>
                      <a:pt x="333" y="191"/>
                      <a:pt x="333" y="191"/>
                      <a:pt x="334" y="191"/>
                    </a:cubicBezTo>
                    <a:cubicBezTo>
                      <a:pt x="334" y="192"/>
                      <a:pt x="335" y="192"/>
                      <a:pt x="335" y="192"/>
                    </a:cubicBezTo>
                    <a:cubicBezTo>
                      <a:pt x="335" y="192"/>
                      <a:pt x="336" y="193"/>
                      <a:pt x="336" y="193"/>
                    </a:cubicBezTo>
                    <a:cubicBezTo>
                      <a:pt x="337" y="193"/>
                      <a:pt x="338" y="194"/>
                      <a:pt x="338" y="194"/>
                    </a:cubicBezTo>
                    <a:cubicBezTo>
                      <a:pt x="338" y="194"/>
                      <a:pt x="339" y="195"/>
                      <a:pt x="340" y="195"/>
                    </a:cubicBezTo>
                    <a:cubicBezTo>
                      <a:pt x="341" y="196"/>
                      <a:pt x="342" y="197"/>
                      <a:pt x="344" y="198"/>
                    </a:cubicBezTo>
                    <a:cubicBezTo>
                      <a:pt x="344" y="198"/>
                      <a:pt x="344" y="198"/>
                      <a:pt x="345" y="199"/>
                    </a:cubicBezTo>
                    <a:cubicBezTo>
                      <a:pt x="345" y="199"/>
                      <a:pt x="345" y="199"/>
                      <a:pt x="346" y="200"/>
                    </a:cubicBezTo>
                    <a:cubicBezTo>
                      <a:pt x="346" y="200"/>
                      <a:pt x="347" y="200"/>
                      <a:pt x="347" y="200"/>
                    </a:cubicBezTo>
                    <a:cubicBezTo>
                      <a:pt x="348" y="201"/>
                      <a:pt x="349" y="201"/>
                      <a:pt x="350" y="202"/>
                    </a:cubicBezTo>
                    <a:cubicBezTo>
                      <a:pt x="350" y="203"/>
                      <a:pt x="350" y="203"/>
                      <a:pt x="350" y="204"/>
                    </a:cubicBezTo>
                    <a:cubicBezTo>
                      <a:pt x="351" y="204"/>
                      <a:pt x="351" y="205"/>
                      <a:pt x="351" y="205"/>
                    </a:cubicBezTo>
                    <a:cubicBezTo>
                      <a:pt x="352" y="205"/>
                      <a:pt x="352" y="206"/>
                      <a:pt x="352" y="206"/>
                    </a:cubicBezTo>
                    <a:cubicBezTo>
                      <a:pt x="353" y="208"/>
                      <a:pt x="355" y="209"/>
                      <a:pt x="356" y="210"/>
                    </a:cubicBezTo>
                    <a:cubicBezTo>
                      <a:pt x="357" y="211"/>
                      <a:pt x="357" y="211"/>
                      <a:pt x="357" y="211"/>
                    </a:cubicBezTo>
                    <a:cubicBezTo>
                      <a:pt x="357" y="212"/>
                      <a:pt x="358" y="212"/>
                      <a:pt x="358" y="212"/>
                    </a:cubicBezTo>
                    <a:cubicBezTo>
                      <a:pt x="359" y="212"/>
                      <a:pt x="359" y="213"/>
                      <a:pt x="359" y="213"/>
                    </a:cubicBezTo>
                    <a:cubicBezTo>
                      <a:pt x="360" y="213"/>
                      <a:pt x="360" y="214"/>
                      <a:pt x="361" y="214"/>
                    </a:cubicBezTo>
                    <a:cubicBezTo>
                      <a:pt x="361" y="214"/>
                      <a:pt x="361" y="214"/>
                      <a:pt x="362" y="215"/>
                    </a:cubicBezTo>
                    <a:cubicBezTo>
                      <a:pt x="364" y="216"/>
                      <a:pt x="365" y="217"/>
                      <a:pt x="367" y="218"/>
                    </a:cubicBezTo>
                    <a:lnTo>
                      <a:pt x="367" y="218"/>
                    </a:lnTo>
                    <a:cubicBezTo>
                      <a:pt x="367" y="218"/>
                      <a:pt x="367" y="218"/>
                      <a:pt x="367" y="218"/>
                    </a:cubicBezTo>
                    <a:cubicBezTo>
                      <a:pt x="368" y="217"/>
                      <a:pt x="369" y="217"/>
                      <a:pt x="369" y="216"/>
                    </a:cubicBezTo>
                    <a:cubicBezTo>
                      <a:pt x="370" y="216"/>
                      <a:pt x="370" y="215"/>
                      <a:pt x="370" y="215"/>
                    </a:cubicBezTo>
                    <a:cubicBezTo>
                      <a:pt x="371" y="215"/>
                      <a:pt x="371" y="214"/>
                      <a:pt x="372" y="214"/>
                    </a:cubicBezTo>
                    <a:cubicBezTo>
                      <a:pt x="372" y="213"/>
                      <a:pt x="372" y="213"/>
                      <a:pt x="373" y="213"/>
                    </a:cubicBezTo>
                    <a:cubicBezTo>
                      <a:pt x="373" y="212"/>
                      <a:pt x="373" y="212"/>
                      <a:pt x="374" y="212"/>
                    </a:cubicBezTo>
                    <a:cubicBezTo>
                      <a:pt x="374" y="212"/>
                      <a:pt x="374" y="211"/>
                      <a:pt x="374" y="211"/>
                    </a:cubicBezTo>
                    <a:cubicBezTo>
                      <a:pt x="376" y="210"/>
                      <a:pt x="377" y="208"/>
                      <a:pt x="379" y="206"/>
                    </a:cubicBezTo>
                    <a:cubicBezTo>
                      <a:pt x="379" y="205"/>
                      <a:pt x="380" y="204"/>
                      <a:pt x="381" y="202"/>
                    </a:cubicBezTo>
                    <a:cubicBezTo>
                      <a:pt x="382" y="200"/>
                      <a:pt x="383" y="199"/>
                      <a:pt x="384" y="196"/>
                    </a:cubicBezTo>
                    <a:cubicBezTo>
                      <a:pt x="384" y="196"/>
                      <a:pt x="384" y="196"/>
                      <a:pt x="384" y="195"/>
                    </a:cubicBezTo>
                    <a:cubicBezTo>
                      <a:pt x="385" y="195"/>
                      <a:pt x="385" y="195"/>
                      <a:pt x="385" y="194"/>
                    </a:cubicBezTo>
                    <a:cubicBezTo>
                      <a:pt x="385" y="194"/>
                      <a:pt x="385" y="193"/>
                      <a:pt x="385" y="193"/>
                    </a:cubicBezTo>
                    <a:cubicBezTo>
                      <a:pt x="385" y="193"/>
                      <a:pt x="385" y="193"/>
                      <a:pt x="385" y="193"/>
                    </a:cubicBezTo>
                    <a:cubicBezTo>
                      <a:pt x="386" y="192"/>
                      <a:pt x="386" y="191"/>
                      <a:pt x="386" y="190"/>
                    </a:cubicBezTo>
                    <a:cubicBezTo>
                      <a:pt x="387" y="189"/>
                      <a:pt x="387" y="188"/>
                      <a:pt x="387" y="187"/>
                    </a:cubicBezTo>
                    <a:lnTo>
                      <a:pt x="387" y="187"/>
                    </a:lnTo>
                    <a:cubicBezTo>
                      <a:pt x="386" y="185"/>
                      <a:pt x="384" y="185"/>
                      <a:pt x="382" y="183"/>
                    </a:cubicBezTo>
                    <a:cubicBezTo>
                      <a:pt x="382" y="183"/>
                      <a:pt x="382" y="183"/>
                      <a:pt x="381" y="183"/>
                    </a:cubicBezTo>
                    <a:cubicBezTo>
                      <a:pt x="381" y="183"/>
                      <a:pt x="380" y="182"/>
                      <a:pt x="380" y="182"/>
                    </a:cubicBezTo>
                    <a:cubicBezTo>
                      <a:pt x="379" y="182"/>
                      <a:pt x="379" y="182"/>
                      <a:pt x="378" y="181"/>
                    </a:cubicBezTo>
                    <a:cubicBezTo>
                      <a:pt x="378" y="181"/>
                      <a:pt x="378" y="181"/>
                      <a:pt x="377" y="181"/>
                    </a:cubicBezTo>
                    <a:cubicBezTo>
                      <a:pt x="377" y="181"/>
                      <a:pt x="376" y="180"/>
                      <a:pt x="376" y="180"/>
                    </a:cubicBezTo>
                    <a:cubicBezTo>
                      <a:pt x="374" y="179"/>
                      <a:pt x="373" y="179"/>
                      <a:pt x="371" y="178"/>
                    </a:cubicBezTo>
                    <a:cubicBezTo>
                      <a:pt x="370" y="178"/>
                      <a:pt x="370" y="178"/>
                      <a:pt x="369" y="178"/>
                    </a:cubicBezTo>
                    <a:cubicBezTo>
                      <a:pt x="369" y="178"/>
                      <a:pt x="368" y="178"/>
                      <a:pt x="368" y="177"/>
                    </a:cubicBezTo>
                    <a:cubicBezTo>
                      <a:pt x="367" y="177"/>
                      <a:pt x="367" y="177"/>
                      <a:pt x="366" y="177"/>
                    </a:cubicBezTo>
                    <a:cubicBezTo>
                      <a:pt x="365" y="177"/>
                      <a:pt x="364" y="176"/>
                      <a:pt x="363" y="176"/>
                    </a:cubicBezTo>
                    <a:cubicBezTo>
                      <a:pt x="363" y="176"/>
                      <a:pt x="362" y="175"/>
                      <a:pt x="362" y="175"/>
                    </a:cubicBezTo>
                    <a:cubicBezTo>
                      <a:pt x="362" y="175"/>
                      <a:pt x="361" y="174"/>
                      <a:pt x="361" y="174"/>
                    </a:cubicBezTo>
                    <a:cubicBezTo>
                      <a:pt x="360" y="174"/>
                      <a:pt x="360" y="174"/>
                      <a:pt x="360" y="174"/>
                    </a:cubicBezTo>
                    <a:cubicBezTo>
                      <a:pt x="358" y="173"/>
                      <a:pt x="357" y="172"/>
                      <a:pt x="356" y="171"/>
                    </a:cubicBezTo>
                    <a:cubicBezTo>
                      <a:pt x="355" y="171"/>
                      <a:pt x="354" y="170"/>
                      <a:pt x="354" y="170"/>
                    </a:cubicBezTo>
                    <a:cubicBezTo>
                      <a:pt x="353" y="170"/>
                      <a:pt x="353" y="169"/>
                      <a:pt x="352" y="169"/>
                    </a:cubicBezTo>
                    <a:cubicBezTo>
                      <a:pt x="352" y="169"/>
                      <a:pt x="351" y="168"/>
                      <a:pt x="351" y="168"/>
                    </a:cubicBezTo>
                    <a:cubicBezTo>
                      <a:pt x="351" y="168"/>
                      <a:pt x="350" y="167"/>
                      <a:pt x="350" y="167"/>
                    </a:cubicBezTo>
                    <a:cubicBezTo>
                      <a:pt x="349" y="167"/>
                      <a:pt x="349" y="167"/>
                      <a:pt x="349" y="167"/>
                    </a:cubicBezTo>
                    <a:cubicBezTo>
                      <a:pt x="347" y="165"/>
                      <a:pt x="345" y="164"/>
                      <a:pt x="343" y="163"/>
                    </a:cubicBezTo>
                    <a:cubicBezTo>
                      <a:pt x="342" y="161"/>
                      <a:pt x="341" y="158"/>
                      <a:pt x="344" y="157"/>
                    </a:cubicBezTo>
                    <a:lnTo>
                      <a:pt x="344" y="156"/>
                    </a:lnTo>
                    <a:cubicBezTo>
                      <a:pt x="344" y="156"/>
                      <a:pt x="345" y="156"/>
                      <a:pt x="346" y="156"/>
                    </a:cubicBezTo>
                    <a:cubicBezTo>
                      <a:pt x="352" y="156"/>
                      <a:pt x="370" y="159"/>
                      <a:pt x="382" y="164"/>
                    </a:cubicBezTo>
                    <a:cubicBezTo>
                      <a:pt x="389" y="167"/>
                      <a:pt x="396" y="172"/>
                      <a:pt x="401" y="177"/>
                    </a:cubicBezTo>
                    <a:cubicBezTo>
                      <a:pt x="406" y="182"/>
                      <a:pt x="410" y="187"/>
                      <a:pt x="412" y="189"/>
                    </a:cubicBezTo>
                    <a:cubicBezTo>
                      <a:pt x="412" y="190"/>
                      <a:pt x="413" y="190"/>
                      <a:pt x="413" y="191"/>
                    </a:cubicBezTo>
                    <a:cubicBezTo>
                      <a:pt x="420" y="198"/>
                      <a:pt x="428" y="202"/>
                      <a:pt x="438" y="202"/>
                    </a:cubicBezTo>
                    <a:cubicBezTo>
                      <a:pt x="445" y="202"/>
                      <a:pt x="451" y="200"/>
                      <a:pt x="455" y="198"/>
                    </a:cubicBezTo>
                    <a:cubicBezTo>
                      <a:pt x="466" y="192"/>
                      <a:pt x="465" y="189"/>
                      <a:pt x="464" y="174"/>
                    </a:cubicBezTo>
                    <a:cubicBezTo>
                      <a:pt x="463" y="171"/>
                      <a:pt x="463" y="168"/>
                      <a:pt x="463" y="165"/>
                    </a:cubicBezTo>
                    <a:cubicBezTo>
                      <a:pt x="463" y="164"/>
                      <a:pt x="462" y="164"/>
                      <a:pt x="462" y="163"/>
                    </a:cubicBezTo>
                    <a:lnTo>
                      <a:pt x="462" y="162"/>
                    </a:lnTo>
                    <a:cubicBezTo>
                      <a:pt x="462" y="161"/>
                      <a:pt x="462" y="161"/>
                      <a:pt x="462" y="161"/>
                    </a:cubicBezTo>
                    <a:lnTo>
                      <a:pt x="462" y="160"/>
                    </a:lnTo>
                    <a:cubicBezTo>
                      <a:pt x="461" y="159"/>
                      <a:pt x="461" y="159"/>
                      <a:pt x="461" y="158"/>
                    </a:cubicBezTo>
                    <a:cubicBezTo>
                      <a:pt x="461" y="158"/>
                      <a:pt x="461" y="158"/>
                      <a:pt x="461" y="157"/>
                    </a:cubicBezTo>
                    <a:cubicBezTo>
                      <a:pt x="461" y="157"/>
                      <a:pt x="461" y="157"/>
                      <a:pt x="461" y="157"/>
                    </a:cubicBezTo>
                    <a:cubicBezTo>
                      <a:pt x="461" y="157"/>
                      <a:pt x="461" y="156"/>
                      <a:pt x="461" y="156"/>
                    </a:cubicBezTo>
                    <a:cubicBezTo>
                      <a:pt x="461" y="155"/>
                      <a:pt x="461" y="155"/>
                      <a:pt x="461" y="155"/>
                    </a:cubicBezTo>
                    <a:cubicBezTo>
                      <a:pt x="460" y="155"/>
                      <a:pt x="460" y="154"/>
                      <a:pt x="460" y="154"/>
                    </a:cubicBezTo>
                    <a:lnTo>
                      <a:pt x="460" y="154"/>
                    </a:lnTo>
                    <a:cubicBezTo>
                      <a:pt x="460" y="153"/>
                      <a:pt x="459" y="152"/>
                      <a:pt x="459" y="151"/>
                    </a:cubicBezTo>
                    <a:cubicBezTo>
                      <a:pt x="458" y="149"/>
                      <a:pt x="458" y="148"/>
                      <a:pt x="457" y="146"/>
                    </a:cubicBezTo>
                    <a:cubicBezTo>
                      <a:pt x="453" y="136"/>
                      <a:pt x="446" y="127"/>
                      <a:pt x="439" y="119"/>
                    </a:cubicBezTo>
                    <a:lnTo>
                      <a:pt x="438" y="118"/>
                    </a:lnTo>
                    <a:cubicBezTo>
                      <a:pt x="438" y="118"/>
                      <a:pt x="438" y="118"/>
                      <a:pt x="437" y="118"/>
                    </a:cubicBezTo>
                    <a:cubicBezTo>
                      <a:pt x="429" y="110"/>
                      <a:pt x="422" y="105"/>
                      <a:pt x="421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lnTo>
                      <a:pt x="418" y="102"/>
                    </a:lnTo>
                    <a:cubicBezTo>
                      <a:pt x="410" y="99"/>
                      <a:pt x="401" y="94"/>
                      <a:pt x="391" y="90"/>
                    </a:cubicBezTo>
                    <a:cubicBezTo>
                      <a:pt x="391" y="90"/>
                      <a:pt x="391" y="89"/>
                      <a:pt x="390" y="89"/>
                    </a:cubicBezTo>
                    <a:cubicBezTo>
                      <a:pt x="390" y="89"/>
                      <a:pt x="388" y="86"/>
                      <a:pt x="393" y="85"/>
                    </a:cubicBezTo>
                    <a:cubicBezTo>
                      <a:pt x="398" y="84"/>
                      <a:pt x="421" y="79"/>
                      <a:pt x="421" y="79"/>
                    </a:cubicBezTo>
                    <a:lnTo>
                      <a:pt x="421" y="78"/>
                    </a:lnTo>
                    <a:cubicBezTo>
                      <a:pt x="422" y="78"/>
                      <a:pt x="422" y="78"/>
                      <a:pt x="422" y="78"/>
                    </a:cubicBezTo>
                    <a:cubicBezTo>
                      <a:pt x="424" y="78"/>
                      <a:pt x="424" y="78"/>
                      <a:pt x="425" y="78"/>
                    </a:cubicBezTo>
                    <a:lnTo>
                      <a:pt x="425" y="78"/>
                    </a:lnTo>
                    <a:lnTo>
                      <a:pt x="425" y="77"/>
                    </a:lnTo>
                    <a:cubicBezTo>
                      <a:pt x="425" y="77"/>
                      <a:pt x="426" y="77"/>
                      <a:pt x="428" y="77"/>
                    </a:cubicBezTo>
                    <a:lnTo>
                      <a:pt x="448" y="73"/>
                    </a:lnTo>
                    <a:cubicBezTo>
                      <a:pt x="448" y="73"/>
                      <a:pt x="449" y="73"/>
                      <a:pt x="449" y="73"/>
                    </a:cubicBezTo>
                    <a:cubicBezTo>
                      <a:pt x="460" y="77"/>
                      <a:pt x="469" y="80"/>
                      <a:pt x="475" y="80"/>
                    </a:cubicBezTo>
                    <a:lnTo>
                      <a:pt x="477" y="80"/>
                    </a:lnTo>
                    <a:lnTo>
                      <a:pt x="478" y="80"/>
                    </a:lnTo>
                    <a:cubicBezTo>
                      <a:pt x="479" y="80"/>
                      <a:pt x="479" y="80"/>
                      <a:pt x="480" y="80"/>
                    </a:cubicBezTo>
                    <a:lnTo>
                      <a:pt x="480" y="80"/>
                    </a:lnTo>
                    <a:lnTo>
                      <a:pt x="480" y="80"/>
                    </a:lnTo>
                    <a:lnTo>
                      <a:pt x="480" y="80"/>
                    </a:lnTo>
                    <a:cubicBezTo>
                      <a:pt x="480" y="80"/>
                      <a:pt x="481" y="80"/>
                      <a:pt x="481" y="80"/>
                    </a:cubicBezTo>
                    <a:cubicBezTo>
                      <a:pt x="485" y="79"/>
                      <a:pt x="489" y="76"/>
                      <a:pt x="490" y="74"/>
                    </a:cubicBezTo>
                    <a:cubicBezTo>
                      <a:pt x="490" y="73"/>
                      <a:pt x="490" y="73"/>
                      <a:pt x="490" y="73"/>
                    </a:cubicBezTo>
                    <a:cubicBezTo>
                      <a:pt x="490" y="72"/>
                      <a:pt x="491" y="72"/>
                      <a:pt x="491" y="72"/>
                    </a:cubicBezTo>
                    <a:cubicBezTo>
                      <a:pt x="491" y="71"/>
                      <a:pt x="492" y="70"/>
                      <a:pt x="491" y="69"/>
                    </a:cubicBezTo>
                    <a:cubicBezTo>
                      <a:pt x="491" y="68"/>
                      <a:pt x="491" y="67"/>
                      <a:pt x="492" y="67"/>
                    </a:cubicBezTo>
                    <a:cubicBezTo>
                      <a:pt x="492" y="66"/>
                      <a:pt x="493" y="66"/>
                      <a:pt x="493" y="65"/>
                    </a:cubicBezTo>
                    <a:lnTo>
                      <a:pt x="528" y="59"/>
                    </a:lnTo>
                    <a:cubicBezTo>
                      <a:pt x="529" y="59"/>
                      <a:pt x="530" y="59"/>
                      <a:pt x="530" y="60"/>
                    </a:cubicBezTo>
                    <a:cubicBezTo>
                      <a:pt x="531" y="60"/>
                      <a:pt x="531" y="61"/>
                      <a:pt x="531" y="62"/>
                    </a:cubicBezTo>
                    <a:lnTo>
                      <a:pt x="531" y="75"/>
                    </a:lnTo>
                    <a:lnTo>
                      <a:pt x="532" y="81"/>
                    </a:lnTo>
                    <a:cubicBezTo>
                      <a:pt x="532" y="82"/>
                      <a:pt x="531" y="83"/>
                      <a:pt x="531" y="84"/>
                    </a:cubicBezTo>
                    <a:cubicBezTo>
                      <a:pt x="530" y="84"/>
                      <a:pt x="529" y="84"/>
                      <a:pt x="528" y="84"/>
                    </a:cubicBezTo>
                    <a:cubicBezTo>
                      <a:pt x="527" y="83"/>
                      <a:pt x="525" y="83"/>
                      <a:pt x="524" y="82"/>
                    </a:cubicBezTo>
                    <a:cubicBezTo>
                      <a:pt x="522" y="82"/>
                      <a:pt x="520" y="82"/>
                      <a:pt x="518" y="83"/>
                    </a:cubicBezTo>
                    <a:cubicBezTo>
                      <a:pt x="518" y="83"/>
                      <a:pt x="518" y="83"/>
                      <a:pt x="518" y="83"/>
                    </a:cubicBezTo>
                    <a:cubicBezTo>
                      <a:pt x="517" y="83"/>
                      <a:pt x="517" y="83"/>
                      <a:pt x="516" y="83"/>
                    </a:cubicBezTo>
                    <a:lnTo>
                      <a:pt x="516" y="83"/>
                    </a:lnTo>
                    <a:lnTo>
                      <a:pt x="516" y="83"/>
                    </a:lnTo>
                    <a:cubicBezTo>
                      <a:pt x="516" y="83"/>
                      <a:pt x="516" y="83"/>
                      <a:pt x="515" y="83"/>
                    </a:cubicBezTo>
                    <a:cubicBezTo>
                      <a:pt x="515" y="83"/>
                      <a:pt x="515" y="83"/>
                      <a:pt x="515" y="83"/>
                    </a:cubicBezTo>
                    <a:lnTo>
                      <a:pt x="514" y="83"/>
                    </a:lnTo>
                    <a:cubicBezTo>
                      <a:pt x="514" y="83"/>
                      <a:pt x="514" y="84"/>
                      <a:pt x="514" y="84"/>
                    </a:cubicBezTo>
                    <a:cubicBezTo>
                      <a:pt x="508" y="85"/>
                      <a:pt x="502" y="87"/>
                      <a:pt x="496" y="88"/>
                    </a:cubicBezTo>
                    <a:lnTo>
                      <a:pt x="481" y="92"/>
                    </a:lnTo>
                    <a:cubicBezTo>
                      <a:pt x="479" y="92"/>
                      <a:pt x="478" y="93"/>
                      <a:pt x="477" y="93"/>
                    </a:cubicBezTo>
                    <a:lnTo>
                      <a:pt x="475" y="95"/>
                    </a:lnTo>
                    <a:lnTo>
                      <a:pt x="478" y="95"/>
                    </a:lnTo>
                    <a:cubicBezTo>
                      <a:pt x="478" y="95"/>
                      <a:pt x="479" y="95"/>
                      <a:pt x="479" y="95"/>
                    </a:cubicBezTo>
                    <a:lnTo>
                      <a:pt x="480" y="95"/>
                    </a:lnTo>
                    <a:cubicBezTo>
                      <a:pt x="481" y="95"/>
                      <a:pt x="482" y="95"/>
                      <a:pt x="483" y="95"/>
                    </a:cubicBezTo>
                    <a:cubicBezTo>
                      <a:pt x="495" y="93"/>
                      <a:pt x="507" y="93"/>
                      <a:pt x="518" y="93"/>
                    </a:cubicBezTo>
                    <a:cubicBezTo>
                      <a:pt x="523" y="93"/>
                      <a:pt x="526" y="92"/>
                      <a:pt x="530" y="91"/>
                    </a:cubicBezTo>
                    <a:cubicBezTo>
                      <a:pt x="531" y="91"/>
                      <a:pt x="532" y="91"/>
                      <a:pt x="532" y="92"/>
                    </a:cubicBezTo>
                    <a:cubicBezTo>
                      <a:pt x="533" y="92"/>
                      <a:pt x="533" y="93"/>
                      <a:pt x="533" y="93"/>
                    </a:cubicBezTo>
                    <a:cubicBezTo>
                      <a:pt x="533" y="94"/>
                      <a:pt x="533" y="95"/>
                      <a:pt x="533" y="95"/>
                    </a:cubicBezTo>
                    <a:cubicBezTo>
                      <a:pt x="532" y="96"/>
                      <a:pt x="532" y="97"/>
                      <a:pt x="531" y="98"/>
                    </a:cubicBezTo>
                    <a:lnTo>
                      <a:pt x="531" y="98"/>
                    </a:lnTo>
                    <a:lnTo>
                      <a:pt x="531" y="98"/>
                    </a:lnTo>
                    <a:cubicBezTo>
                      <a:pt x="532" y="98"/>
                      <a:pt x="532" y="98"/>
                      <a:pt x="532" y="99"/>
                    </a:cubicBezTo>
                    <a:lnTo>
                      <a:pt x="532" y="99"/>
                    </a:lnTo>
                    <a:lnTo>
                      <a:pt x="532" y="99"/>
                    </a:lnTo>
                    <a:cubicBezTo>
                      <a:pt x="538" y="102"/>
                      <a:pt x="546" y="102"/>
                      <a:pt x="552" y="100"/>
                    </a:cubicBezTo>
                    <a:lnTo>
                      <a:pt x="552" y="100"/>
                    </a:lnTo>
                    <a:lnTo>
                      <a:pt x="552" y="100"/>
                    </a:lnTo>
                    <a:cubicBezTo>
                      <a:pt x="552" y="99"/>
                      <a:pt x="553" y="98"/>
                      <a:pt x="554" y="98"/>
                    </a:cubicBezTo>
                    <a:lnTo>
                      <a:pt x="555" y="98"/>
                    </a:lnTo>
                    <a:lnTo>
                      <a:pt x="555" y="97"/>
                    </a:lnTo>
                    <a:cubicBezTo>
                      <a:pt x="555" y="96"/>
                      <a:pt x="556" y="96"/>
                      <a:pt x="556" y="95"/>
                    </a:cubicBezTo>
                    <a:cubicBezTo>
                      <a:pt x="557" y="95"/>
                      <a:pt x="558" y="95"/>
                      <a:pt x="558" y="95"/>
                    </a:cubicBezTo>
                    <a:cubicBezTo>
                      <a:pt x="560" y="96"/>
                      <a:pt x="561" y="96"/>
                      <a:pt x="563" y="96"/>
                    </a:cubicBezTo>
                    <a:cubicBezTo>
                      <a:pt x="567" y="97"/>
                      <a:pt x="571" y="96"/>
                      <a:pt x="576" y="95"/>
                    </a:cubicBezTo>
                    <a:cubicBezTo>
                      <a:pt x="585" y="94"/>
                      <a:pt x="593" y="92"/>
                      <a:pt x="602" y="91"/>
                    </a:cubicBezTo>
                    <a:lnTo>
                      <a:pt x="618" y="88"/>
                    </a:lnTo>
                    <a:cubicBezTo>
                      <a:pt x="621" y="87"/>
                      <a:pt x="625" y="86"/>
                      <a:pt x="628" y="85"/>
                    </a:cubicBezTo>
                    <a:cubicBezTo>
                      <a:pt x="629" y="84"/>
                      <a:pt x="630" y="84"/>
                      <a:pt x="631" y="84"/>
                    </a:cubicBezTo>
                    <a:cubicBezTo>
                      <a:pt x="632" y="84"/>
                      <a:pt x="633" y="83"/>
                      <a:pt x="633" y="82"/>
                    </a:cubicBezTo>
                    <a:cubicBezTo>
                      <a:pt x="633" y="81"/>
                      <a:pt x="632" y="80"/>
                      <a:pt x="631" y="80"/>
                    </a:cubicBezTo>
                    <a:cubicBezTo>
                      <a:pt x="629" y="79"/>
                      <a:pt x="628" y="79"/>
                      <a:pt x="626" y="79"/>
                    </a:cubicBezTo>
                    <a:lnTo>
                      <a:pt x="615" y="79"/>
                    </a:lnTo>
                    <a:cubicBezTo>
                      <a:pt x="603" y="80"/>
                      <a:pt x="592" y="80"/>
                      <a:pt x="581" y="81"/>
                    </a:cubicBezTo>
                    <a:lnTo>
                      <a:pt x="576" y="81"/>
                    </a:lnTo>
                    <a:cubicBezTo>
                      <a:pt x="571" y="81"/>
                      <a:pt x="566" y="81"/>
                      <a:pt x="561" y="81"/>
                    </a:cubicBezTo>
                    <a:lnTo>
                      <a:pt x="561" y="81"/>
                    </a:lnTo>
                    <a:cubicBezTo>
                      <a:pt x="560" y="81"/>
                      <a:pt x="560" y="82"/>
                      <a:pt x="559" y="82"/>
                    </a:cubicBezTo>
                    <a:cubicBezTo>
                      <a:pt x="558" y="82"/>
                      <a:pt x="558" y="81"/>
                      <a:pt x="557" y="81"/>
                    </a:cubicBezTo>
                    <a:cubicBezTo>
                      <a:pt x="557" y="80"/>
                      <a:pt x="557" y="80"/>
                      <a:pt x="557" y="79"/>
                    </a:cubicBezTo>
                    <a:cubicBezTo>
                      <a:pt x="558" y="64"/>
                      <a:pt x="558" y="58"/>
                      <a:pt x="557" y="56"/>
                    </a:cubicBezTo>
                    <a:cubicBezTo>
                      <a:pt x="557" y="55"/>
                      <a:pt x="558" y="54"/>
                      <a:pt x="559" y="54"/>
                    </a:cubicBezTo>
                    <a:lnTo>
                      <a:pt x="559" y="53"/>
                    </a:lnTo>
                    <a:cubicBezTo>
                      <a:pt x="559" y="53"/>
                      <a:pt x="559" y="53"/>
                      <a:pt x="560" y="53"/>
                    </a:cubicBezTo>
                    <a:cubicBezTo>
                      <a:pt x="562" y="51"/>
                      <a:pt x="563" y="50"/>
                      <a:pt x="563" y="49"/>
                    </a:cubicBezTo>
                    <a:cubicBezTo>
                      <a:pt x="563" y="48"/>
                      <a:pt x="563" y="48"/>
                      <a:pt x="563" y="48"/>
                    </a:cubicBezTo>
                    <a:lnTo>
                      <a:pt x="563" y="47"/>
                    </a:lnTo>
                    <a:lnTo>
                      <a:pt x="562" y="47"/>
                    </a:lnTo>
                    <a:cubicBezTo>
                      <a:pt x="561" y="47"/>
                      <a:pt x="560" y="47"/>
                      <a:pt x="560" y="47"/>
                    </a:cubicBezTo>
                    <a:cubicBezTo>
                      <a:pt x="558" y="46"/>
                      <a:pt x="557" y="45"/>
                      <a:pt x="558" y="44"/>
                    </a:cubicBezTo>
                    <a:cubicBezTo>
                      <a:pt x="558" y="41"/>
                      <a:pt x="558" y="38"/>
                      <a:pt x="558" y="36"/>
                    </a:cubicBezTo>
                    <a:cubicBezTo>
                      <a:pt x="559" y="35"/>
                      <a:pt x="559" y="34"/>
                      <a:pt x="560" y="34"/>
                    </a:cubicBezTo>
                    <a:cubicBezTo>
                      <a:pt x="560" y="34"/>
                      <a:pt x="560" y="34"/>
                      <a:pt x="561" y="34"/>
                    </a:cubicBezTo>
                    <a:cubicBezTo>
                      <a:pt x="561" y="34"/>
                      <a:pt x="561" y="34"/>
                      <a:pt x="561" y="34"/>
                    </a:cubicBezTo>
                    <a:cubicBezTo>
                      <a:pt x="561" y="34"/>
                      <a:pt x="562" y="34"/>
                      <a:pt x="562" y="34"/>
                    </a:cubicBezTo>
                    <a:lnTo>
                      <a:pt x="563" y="34"/>
                    </a:lnTo>
                    <a:cubicBezTo>
                      <a:pt x="563" y="34"/>
                      <a:pt x="563" y="34"/>
                      <a:pt x="564" y="34"/>
                    </a:cubicBezTo>
                    <a:cubicBezTo>
                      <a:pt x="567" y="35"/>
                      <a:pt x="571" y="34"/>
                      <a:pt x="576" y="33"/>
                    </a:cubicBezTo>
                    <a:cubicBezTo>
                      <a:pt x="585" y="32"/>
                      <a:pt x="594" y="30"/>
                      <a:pt x="603" y="29"/>
                    </a:cubicBezTo>
                    <a:lnTo>
                      <a:pt x="619" y="26"/>
                    </a:lnTo>
                    <a:cubicBezTo>
                      <a:pt x="622" y="25"/>
                      <a:pt x="625" y="24"/>
                      <a:pt x="628" y="23"/>
                    </a:cubicBezTo>
                    <a:cubicBezTo>
                      <a:pt x="630" y="22"/>
                      <a:pt x="631" y="22"/>
                      <a:pt x="632" y="22"/>
                    </a:cubicBezTo>
                    <a:cubicBezTo>
                      <a:pt x="633" y="21"/>
                      <a:pt x="634" y="21"/>
                      <a:pt x="634" y="20"/>
                    </a:cubicBezTo>
                    <a:cubicBezTo>
                      <a:pt x="634" y="19"/>
                      <a:pt x="633" y="18"/>
                      <a:pt x="632" y="18"/>
                    </a:cubicBezTo>
                    <a:cubicBezTo>
                      <a:pt x="630" y="17"/>
                      <a:pt x="628" y="17"/>
                      <a:pt x="627" y="17"/>
                    </a:cubicBezTo>
                    <a:lnTo>
                      <a:pt x="577" y="19"/>
                    </a:lnTo>
                    <a:cubicBezTo>
                      <a:pt x="571" y="19"/>
                      <a:pt x="567" y="19"/>
                      <a:pt x="561" y="19"/>
                    </a:cubicBezTo>
                    <a:cubicBezTo>
                      <a:pt x="560" y="19"/>
                      <a:pt x="558" y="20"/>
                      <a:pt x="557" y="20"/>
                    </a:cubicBezTo>
                    <a:cubicBezTo>
                      <a:pt x="557" y="21"/>
                      <a:pt x="557" y="21"/>
                      <a:pt x="556" y="21"/>
                    </a:cubicBezTo>
                    <a:cubicBezTo>
                      <a:pt x="553" y="23"/>
                      <a:pt x="550" y="23"/>
                      <a:pt x="547" y="24"/>
                    </a:cubicBezTo>
                    <a:cubicBezTo>
                      <a:pt x="547" y="24"/>
                      <a:pt x="546" y="24"/>
                      <a:pt x="546" y="24"/>
                    </a:cubicBezTo>
                    <a:cubicBezTo>
                      <a:pt x="544" y="23"/>
                      <a:pt x="541" y="24"/>
                      <a:pt x="541" y="24"/>
                    </a:cubicBezTo>
                    <a:lnTo>
                      <a:pt x="540" y="24"/>
                    </a:lnTo>
                    <a:cubicBezTo>
                      <a:pt x="539" y="25"/>
                      <a:pt x="539" y="25"/>
                      <a:pt x="539" y="25"/>
                    </a:cubicBezTo>
                    <a:lnTo>
                      <a:pt x="538" y="25"/>
                    </a:lnTo>
                    <a:cubicBezTo>
                      <a:pt x="538" y="25"/>
                      <a:pt x="536" y="25"/>
                      <a:pt x="536" y="25"/>
                    </a:cubicBezTo>
                    <a:cubicBezTo>
                      <a:pt x="533" y="24"/>
                      <a:pt x="529" y="22"/>
                      <a:pt x="524" y="20"/>
                    </a:cubicBezTo>
                    <a:cubicBezTo>
                      <a:pt x="523" y="20"/>
                      <a:pt x="521" y="20"/>
                      <a:pt x="519" y="21"/>
                    </a:cubicBezTo>
                    <a:cubicBezTo>
                      <a:pt x="519" y="21"/>
                      <a:pt x="518" y="21"/>
                      <a:pt x="518" y="21"/>
                    </a:cubicBezTo>
                    <a:cubicBezTo>
                      <a:pt x="518" y="21"/>
                      <a:pt x="518" y="21"/>
                      <a:pt x="517" y="21"/>
                    </a:cubicBezTo>
                    <a:lnTo>
                      <a:pt x="517" y="21"/>
                    </a:lnTo>
                    <a:cubicBezTo>
                      <a:pt x="516" y="21"/>
                      <a:pt x="515" y="21"/>
                      <a:pt x="515" y="21"/>
                    </a:cubicBezTo>
                    <a:lnTo>
                      <a:pt x="515" y="21"/>
                    </a:lnTo>
                    <a:lnTo>
                      <a:pt x="515" y="21"/>
                    </a:lnTo>
                    <a:cubicBezTo>
                      <a:pt x="508" y="23"/>
                      <a:pt x="502" y="25"/>
                      <a:pt x="496" y="26"/>
                    </a:cubicBezTo>
                    <a:lnTo>
                      <a:pt x="481" y="30"/>
                    </a:lnTo>
                    <a:cubicBezTo>
                      <a:pt x="480" y="30"/>
                      <a:pt x="479" y="31"/>
                      <a:pt x="478" y="31"/>
                    </a:cubicBezTo>
                    <a:lnTo>
                      <a:pt x="475" y="33"/>
                    </a:lnTo>
                    <a:lnTo>
                      <a:pt x="478" y="33"/>
                    </a:lnTo>
                    <a:cubicBezTo>
                      <a:pt x="479" y="33"/>
                      <a:pt x="479" y="33"/>
                      <a:pt x="479" y="33"/>
                    </a:cubicBezTo>
                    <a:lnTo>
                      <a:pt x="481" y="33"/>
                    </a:lnTo>
                    <a:cubicBezTo>
                      <a:pt x="482" y="33"/>
                      <a:pt x="483" y="33"/>
                      <a:pt x="484" y="33"/>
                    </a:cubicBezTo>
                    <a:cubicBezTo>
                      <a:pt x="495" y="31"/>
                      <a:pt x="507" y="31"/>
                      <a:pt x="518" y="31"/>
                    </a:cubicBezTo>
                    <a:cubicBezTo>
                      <a:pt x="523" y="31"/>
                      <a:pt x="527" y="30"/>
                      <a:pt x="531" y="29"/>
                    </a:cubicBezTo>
                    <a:cubicBezTo>
                      <a:pt x="532" y="29"/>
                      <a:pt x="533" y="29"/>
                      <a:pt x="533" y="30"/>
                    </a:cubicBezTo>
                    <a:cubicBezTo>
                      <a:pt x="534" y="31"/>
                      <a:pt x="534" y="32"/>
                      <a:pt x="533" y="33"/>
                    </a:cubicBezTo>
                    <a:lnTo>
                      <a:pt x="533" y="34"/>
                    </a:lnTo>
                    <a:lnTo>
                      <a:pt x="533" y="34"/>
                    </a:lnTo>
                    <a:cubicBezTo>
                      <a:pt x="533" y="34"/>
                      <a:pt x="533" y="34"/>
                      <a:pt x="533" y="35"/>
                    </a:cubicBezTo>
                    <a:cubicBezTo>
                      <a:pt x="533" y="35"/>
                      <a:pt x="532" y="35"/>
                      <a:pt x="532" y="35"/>
                    </a:cubicBezTo>
                    <a:lnTo>
                      <a:pt x="532" y="35"/>
                    </a:lnTo>
                    <a:cubicBezTo>
                      <a:pt x="532" y="35"/>
                      <a:pt x="532" y="36"/>
                      <a:pt x="532" y="36"/>
                    </a:cubicBezTo>
                    <a:lnTo>
                      <a:pt x="532" y="36"/>
                    </a:lnTo>
                    <a:lnTo>
                      <a:pt x="532" y="37"/>
                    </a:lnTo>
                    <a:cubicBezTo>
                      <a:pt x="532" y="37"/>
                      <a:pt x="532" y="37"/>
                      <a:pt x="532" y="37"/>
                    </a:cubicBezTo>
                    <a:lnTo>
                      <a:pt x="532" y="44"/>
                    </a:lnTo>
                    <a:cubicBezTo>
                      <a:pt x="532" y="45"/>
                      <a:pt x="531" y="46"/>
                      <a:pt x="530" y="46"/>
                    </a:cubicBezTo>
                    <a:lnTo>
                      <a:pt x="529" y="46"/>
                    </a:lnTo>
                    <a:lnTo>
                      <a:pt x="529" y="46"/>
                    </a:lnTo>
                    <a:cubicBezTo>
                      <a:pt x="529" y="47"/>
                      <a:pt x="529" y="47"/>
                      <a:pt x="529" y="47"/>
                    </a:cubicBezTo>
                    <a:lnTo>
                      <a:pt x="527" y="47"/>
                    </a:lnTo>
                    <a:cubicBezTo>
                      <a:pt x="523" y="47"/>
                      <a:pt x="519" y="48"/>
                      <a:pt x="516" y="49"/>
                    </a:cubicBezTo>
                    <a:lnTo>
                      <a:pt x="511" y="50"/>
                    </a:lnTo>
                    <a:cubicBezTo>
                      <a:pt x="495" y="53"/>
                      <a:pt x="480" y="56"/>
                      <a:pt x="464" y="59"/>
                    </a:cubicBezTo>
                    <a:lnTo>
                      <a:pt x="461" y="59"/>
                    </a:lnTo>
                    <a:cubicBezTo>
                      <a:pt x="459" y="59"/>
                      <a:pt x="457" y="60"/>
                      <a:pt x="455" y="60"/>
                    </a:cubicBezTo>
                    <a:lnTo>
                      <a:pt x="453" y="61"/>
                    </a:lnTo>
                    <a:lnTo>
                      <a:pt x="453" y="61"/>
                    </a:lnTo>
                    <a:lnTo>
                      <a:pt x="452" y="61"/>
                    </a:lnTo>
                    <a:lnTo>
                      <a:pt x="452" y="61"/>
                    </a:lnTo>
                    <a:cubicBezTo>
                      <a:pt x="452" y="61"/>
                      <a:pt x="452" y="61"/>
                      <a:pt x="451" y="61"/>
                    </a:cubicBezTo>
                    <a:lnTo>
                      <a:pt x="449" y="61"/>
                    </a:lnTo>
                    <a:cubicBezTo>
                      <a:pt x="448" y="62"/>
                      <a:pt x="447" y="61"/>
                      <a:pt x="447" y="61"/>
                    </a:cubicBezTo>
                    <a:cubicBezTo>
                      <a:pt x="444" y="60"/>
                      <a:pt x="440" y="59"/>
                      <a:pt x="435" y="58"/>
                    </a:cubicBezTo>
                    <a:lnTo>
                      <a:pt x="435" y="57"/>
                    </a:lnTo>
                    <a:lnTo>
                      <a:pt x="434" y="57"/>
                    </a:lnTo>
                    <a:cubicBezTo>
                      <a:pt x="434" y="57"/>
                      <a:pt x="434" y="57"/>
                      <a:pt x="434" y="57"/>
                    </a:cubicBezTo>
                    <a:lnTo>
                      <a:pt x="433" y="57"/>
                    </a:lnTo>
                    <a:cubicBezTo>
                      <a:pt x="433" y="57"/>
                      <a:pt x="433" y="57"/>
                      <a:pt x="433" y="57"/>
                    </a:cubicBezTo>
                    <a:lnTo>
                      <a:pt x="432" y="56"/>
                    </a:lnTo>
                    <a:cubicBezTo>
                      <a:pt x="431" y="56"/>
                      <a:pt x="430" y="56"/>
                      <a:pt x="429" y="55"/>
                    </a:cubicBezTo>
                    <a:cubicBezTo>
                      <a:pt x="429" y="55"/>
                      <a:pt x="429" y="55"/>
                      <a:pt x="429" y="55"/>
                    </a:cubicBezTo>
                    <a:lnTo>
                      <a:pt x="411" y="47"/>
                    </a:lnTo>
                    <a:cubicBezTo>
                      <a:pt x="409" y="46"/>
                      <a:pt x="408" y="47"/>
                      <a:pt x="408" y="48"/>
                    </a:cubicBezTo>
                    <a:cubicBezTo>
                      <a:pt x="407" y="49"/>
                      <a:pt x="407" y="50"/>
                      <a:pt x="407" y="50"/>
                    </a:cubicBezTo>
                    <a:lnTo>
                      <a:pt x="407" y="51"/>
                    </a:lnTo>
                    <a:cubicBezTo>
                      <a:pt x="407" y="51"/>
                      <a:pt x="407" y="52"/>
                      <a:pt x="407" y="52"/>
                    </a:cubicBezTo>
                    <a:lnTo>
                      <a:pt x="409" y="54"/>
                    </a:lnTo>
                    <a:cubicBezTo>
                      <a:pt x="410" y="54"/>
                      <a:pt x="410" y="55"/>
                      <a:pt x="410" y="56"/>
                    </a:cubicBezTo>
                    <a:cubicBezTo>
                      <a:pt x="410" y="57"/>
                      <a:pt x="409" y="58"/>
                      <a:pt x="408" y="58"/>
                    </a:cubicBezTo>
                    <a:lnTo>
                      <a:pt x="396" y="60"/>
                    </a:lnTo>
                    <a:cubicBezTo>
                      <a:pt x="395" y="61"/>
                      <a:pt x="394" y="61"/>
                      <a:pt x="394" y="61"/>
                    </a:cubicBezTo>
                    <a:cubicBezTo>
                      <a:pt x="393" y="61"/>
                      <a:pt x="393" y="61"/>
                      <a:pt x="392" y="61"/>
                    </a:cubicBezTo>
                    <a:lnTo>
                      <a:pt x="392" y="61"/>
                    </a:lnTo>
                    <a:lnTo>
                      <a:pt x="392" y="61"/>
                    </a:lnTo>
                    <a:cubicBezTo>
                      <a:pt x="391" y="62"/>
                      <a:pt x="391" y="62"/>
                      <a:pt x="390" y="62"/>
                    </a:cubicBezTo>
                    <a:lnTo>
                      <a:pt x="390" y="62"/>
                    </a:lnTo>
                    <a:lnTo>
                      <a:pt x="390" y="62"/>
                    </a:lnTo>
                    <a:cubicBezTo>
                      <a:pt x="389" y="62"/>
                      <a:pt x="389" y="62"/>
                      <a:pt x="389" y="62"/>
                    </a:cubicBezTo>
                    <a:lnTo>
                      <a:pt x="389" y="62"/>
                    </a:lnTo>
                    <a:lnTo>
                      <a:pt x="389" y="62"/>
                    </a:lnTo>
                    <a:lnTo>
                      <a:pt x="388" y="62"/>
                    </a:lnTo>
                    <a:cubicBezTo>
                      <a:pt x="388" y="62"/>
                      <a:pt x="388" y="62"/>
                      <a:pt x="387" y="62"/>
                    </a:cubicBezTo>
                    <a:lnTo>
                      <a:pt x="387" y="63"/>
                    </a:lnTo>
                    <a:cubicBezTo>
                      <a:pt x="387" y="63"/>
                      <a:pt x="386" y="63"/>
                      <a:pt x="386" y="63"/>
                    </a:cubicBezTo>
                    <a:lnTo>
                      <a:pt x="386" y="63"/>
                    </a:lnTo>
                    <a:lnTo>
                      <a:pt x="386" y="63"/>
                    </a:lnTo>
                    <a:lnTo>
                      <a:pt x="385" y="63"/>
                    </a:lnTo>
                    <a:cubicBezTo>
                      <a:pt x="385" y="63"/>
                      <a:pt x="385" y="63"/>
                      <a:pt x="384" y="63"/>
                    </a:cubicBezTo>
                    <a:lnTo>
                      <a:pt x="384" y="63"/>
                    </a:lnTo>
                    <a:lnTo>
                      <a:pt x="384" y="63"/>
                    </a:lnTo>
                    <a:cubicBezTo>
                      <a:pt x="383" y="63"/>
                      <a:pt x="383" y="63"/>
                      <a:pt x="383" y="63"/>
                    </a:cubicBezTo>
                    <a:lnTo>
                      <a:pt x="380" y="64"/>
                    </a:lnTo>
                    <a:cubicBezTo>
                      <a:pt x="376" y="65"/>
                      <a:pt x="371" y="65"/>
                      <a:pt x="367" y="67"/>
                    </a:cubicBezTo>
                    <a:cubicBezTo>
                      <a:pt x="367" y="67"/>
                      <a:pt x="367" y="67"/>
                      <a:pt x="366" y="67"/>
                    </a:cubicBezTo>
                    <a:lnTo>
                      <a:pt x="366" y="67"/>
                    </a:lnTo>
                    <a:lnTo>
                      <a:pt x="335" y="73"/>
                    </a:lnTo>
                    <a:lnTo>
                      <a:pt x="335" y="73"/>
                    </a:lnTo>
                    <a:lnTo>
                      <a:pt x="335" y="74"/>
                    </a:lnTo>
                    <a:cubicBezTo>
                      <a:pt x="332" y="75"/>
                      <a:pt x="328" y="76"/>
                      <a:pt x="327" y="76"/>
                    </a:cubicBezTo>
                    <a:lnTo>
                      <a:pt x="323" y="76"/>
                    </a:lnTo>
                    <a:cubicBezTo>
                      <a:pt x="318" y="76"/>
                      <a:pt x="312" y="75"/>
                      <a:pt x="306" y="74"/>
                    </a:cubicBezTo>
                    <a:lnTo>
                      <a:pt x="305" y="74"/>
                    </a:lnTo>
                    <a:cubicBezTo>
                      <a:pt x="299" y="73"/>
                      <a:pt x="292" y="72"/>
                      <a:pt x="286" y="72"/>
                    </a:cubicBezTo>
                    <a:lnTo>
                      <a:pt x="283" y="72"/>
                    </a:lnTo>
                    <a:cubicBezTo>
                      <a:pt x="282" y="72"/>
                      <a:pt x="281" y="72"/>
                      <a:pt x="281" y="73"/>
                    </a:cubicBezTo>
                    <a:cubicBezTo>
                      <a:pt x="280" y="73"/>
                      <a:pt x="280" y="73"/>
                      <a:pt x="279" y="73"/>
                    </a:cubicBezTo>
                    <a:cubicBezTo>
                      <a:pt x="278" y="73"/>
                      <a:pt x="278" y="73"/>
                      <a:pt x="277" y="73"/>
                    </a:cubicBezTo>
                    <a:cubicBezTo>
                      <a:pt x="276" y="73"/>
                      <a:pt x="276" y="73"/>
                      <a:pt x="276" y="73"/>
                    </a:cubicBezTo>
                    <a:cubicBezTo>
                      <a:pt x="275" y="73"/>
                      <a:pt x="274" y="73"/>
                      <a:pt x="274" y="73"/>
                    </a:cubicBezTo>
                    <a:cubicBezTo>
                      <a:pt x="274" y="73"/>
                      <a:pt x="273" y="73"/>
                      <a:pt x="272" y="73"/>
                    </a:cubicBezTo>
                    <a:cubicBezTo>
                      <a:pt x="272" y="73"/>
                      <a:pt x="271" y="73"/>
                      <a:pt x="270" y="73"/>
                    </a:cubicBezTo>
                    <a:cubicBezTo>
                      <a:pt x="270" y="73"/>
                      <a:pt x="269" y="74"/>
                      <a:pt x="269" y="74"/>
                    </a:cubicBezTo>
                    <a:cubicBezTo>
                      <a:pt x="266" y="74"/>
                      <a:pt x="262" y="74"/>
                      <a:pt x="259" y="74"/>
                    </a:cubicBezTo>
                    <a:lnTo>
                      <a:pt x="255" y="74"/>
                    </a:lnTo>
                    <a:cubicBezTo>
                      <a:pt x="253" y="74"/>
                      <a:pt x="252" y="74"/>
                      <a:pt x="251" y="74"/>
                    </a:cubicBezTo>
                    <a:cubicBezTo>
                      <a:pt x="249" y="74"/>
                      <a:pt x="248" y="74"/>
                      <a:pt x="247" y="74"/>
                    </a:cubicBezTo>
                    <a:cubicBezTo>
                      <a:pt x="247" y="74"/>
                      <a:pt x="246" y="74"/>
                      <a:pt x="245" y="74"/>
                    </a:cubicBezTo>
                    <a:cubicBezTo>
                      <a:pt x="245" y="74"/>
                      <a:pt x="245" y="74"/>
                      <a:pt x="244" y="74"/>
                    </a:cubicBezTo>
                    <a:cubicBezTo>
                      <a:pt x="244" y="74"/>
                      <a:pt x="243" y="74"/>
                      <a:pt x="243" y="73"/>
                    </a:cubicBezTo>
                    <a:cubicBezTo>
                      <a:pt x="242" y="74"/>
                      <a:pt x="242" y="73"/>
                      <a:pt x="241" y="73"/>
                    </a:cubicBezTo>
                    <a:cubicBezTo>
                      <a:pt x="241" y="73"/>
                      <a:pt x="240" y="73"/>
                      <a:pt x="240" y="73"/>
                    </a:cubicBezTo>
                    <a:cubicBezTo>
                      <a:pt x="240" y="73"/>
                      <a:pt x="240" y="73"/>
                      <a:pt x="240" y="73"/>
                    </a:cubicBezTo>
                    <a:lnTo>
                      <a:pt x="239" y="73"/>
                    </a:lnTo>
                    <a:cubicBezTo>
                      <a:pt x="239" y="73"/>
                      <a:pt x="239" y="72"/>
                      <a:pt x="238" y="72"/>
                    </a:cubicBezTo>
                    <a:cubicBezTo>
                      <a:pt x="238" y="72"/>
                      <a:pt x="237" y="72"/>
                      <a:pt x="236" y="72"/>
                    </a:cubicBezTo>
                    <a:cubicBezTo>
                      <a:pt x="236" y="72"/>
                      <a:pt x="235" y="72"/>
                      <a:pt x="235" y="72"/>
                    </a:cubicBezTo>
                    <a:cubicBezTo>
                      <a:pt x="234" y="72"/>
                      <a:pt x="234" y="72"/>
                      <a:pt x="234" y="71"/>
                    </a:cubicBezTo>
                    <a:cubicBezTo>
                      <a:pt x="233" y="71"/>
                      <a:pt x="233" y="71"/>
                      <a:pt x="232" y="7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29" y="71"/>
                      <a:pt x="227" y="70"/>
                      <a:pt x="224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70"/>
                      <a:pt x="222" y="70"/>
                      <a:pt x="222" y="70"/>
                    </a:cubicBezTo>
                    <a:cubicBezTo>
                      <a:pt x="221" y="70"/>
                      <a:pt x="221" y="69"/>
                      <a:pt x="220" y="69"/>
                    </a:cubicBezTo>
                    <a:lnTo>
                      <a:pt x="219" y="70"/>
                    </a:lnTo>
                    <a:cubicBezTo>
                      <a:pt x="219" y="70"/>
                      <a:pt x="219" y="70"/>
                      <a:pt x="218" y="70"/>
                    </a:cubicBezTo>
                    <a:lnTo>
                      <a:pt x="218" y="70"/>
                    </a:lnTo>
                    <a:lnTo>
                      <a:pt x="191" y="66"/>
                    </a:lnTo>
                    <a:cubicBezTo>
                      <a:pt x="185" y="64"/>
                      <a:pt x="180" y="63"/>
                      <a:pt x="175" y="61"/>
                    </a:cubicBezTo>
                    <a:lnTo>
                      <a:pt x="166" y="58"/>
                    </a:lnTo>
                    <a:cubicBezTo>
                      <a:pt x="166" y="57"/>
                      <a:pt x="165" y="57"/>
                      <a:pt x="164" y="56"/>
                    </a:cubicBezTo>
                    <a:cubicBezTo>
                      <a:pt x="164" y="55"/>
                      <a:pt x="164" y="54"/>
                      <a:pt x="165" y="53"/>
                    </a:cubicBezTo>
                    <a:cubicBezTo>
                      <a:pt x="165" y="52"/>
                      <a:pt x="166" y="51"/>
                      <a:pt x="166" y="50"/>
                    </a:cubicBezTo>
                    <a:cubicBezTo>
                      <a:pt x="167" y="47"/>
                      <a:pt x="167" y="44"/>
                      <a:pt x="166" y="42"/>
                    </a:cubicBezTo>
                    <a:cubicBezTo>
                      <a:pt x="166" y="41"/>
                      <a:pt x="166" y="41"/>
                      <a:pt x="166" y="41"/>
                    </a:cubicBezTo>
                    <a:cubicBezTo>
                      <a:pt x="165" y="41"/>
                      <a:pt x="165" y="41"/>
                      <a:pt x="165" y="41"/>
                    </a:cubicBezTo>
                    <a:cubicBezTo>
                      <a:pt x="164" y="41"/>
                      <a:pt x="164" y="42"/>
                      <a:pt x="163" y="42"/>
                    </a:cubicBezTo>
                    <a:cubicBezTo>
                      <a:pt x="154" y="49"/>
                      <a:pt x="145" y="53"/>
                      <a:pt x="135" y="55"/>
                    </a:cubicBezTo>
                    <a:cubicBezTo>
                      <a:pt x="134" y="55"/>
                      <a:pt x="133" y="55"/>
                      <a:pt x="131" y="55"/>
                    </a:cubicBezTo>
                    <a:cubicBezTo>
                      <a:pt x="129" y="56"/>
                      <a:pt x="127" y="55"/>
                      <a:pt x="125" y="55"/>
                    </a:cubicBezTo>
                    <a:cubicBezTo>
                      <a:pt x="111" y="50"/>
                      <a:pt x="96" y="46"/>
                      <a:pt x="82" y="42"/>
                    </a:cubicBezTo>
                    <a:lnTo>
                      <a:pt x="76" y="40"/>
                    </a:lnTo>
                    <a:cubicBezTo>
                      <a:pt x="75" y="39"/>
                      <a:pt x="74" y="38"/>
                      <a:pt x="74" y="37"/>
                    </a:cubicBezTo>
                    <a:cubicBezTo>
                      <a:pt x="74" y="36"/>
                      <a:pt x="75" y="34"/>
                      <a:pt x="76" y="34"/>
                    </a:cubicBezTo>
                    <a:cubicBezTo>
                      <a:pt x="77" y="33"/>
                      <a:pt x="78" y="32"/>
                      <a:pt x="78" y="31"/>
                    </a:cubicBezTo>
                    <a:cubicBezTo>
                      <a:pt x="78" y="30"/>
                      <a:pt x="78" y="30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78" y="27"/>
                      <a:pt x="79" y="26"/>
                      <a:pt x="80" y="25"/>
                    </a:cubicBezTo>
                    <a:cubicBezTo>
                      <a:pt x="80" y="25"/>
                      <a:pt x="81" y="24"/>
                      <a:pt x="82" y="25"/>
                    </a:cubicBezTo>
                    <a:cubicBezTo>
                      <a:pt x="83" y="25"/>
                      <a:pt x="84" y="25"/>
                      <a:pt x="85" y="25"/>
                    </a:cubicBezTo>
                    <a:lnTo>
                      <a:pt x="86" y="26"/>
                    </a:lnTo>
                    <a:cubicBezTo>
                      <a:pt x="89" y="27"/>
                      <a:pt x="92" y="27"/>
                      <a:pt x="95" y="26"/>
                    </a:cubicBezTo>
                    <a:cubicBezTo>
                      <a:pt x="100" y="24"/>
                      <a:pt x="105" y="21"/>
                      <a:pt x="109" y="17"/>
                    </a:cubicBezTo>
                    <a:cubicBezTo>
                      <a:pt x="113" y="13"/>
                      <a:pt x="116" y="10"/>
                      <a:pt x="118" y="6"/>
                    </a:cubicBezTo>
                    <a:cubicBezTo>
                      <a:pt x="119" y="4"/>
                      <a:pt x="119" y="2"/>
                      <a:pt x="118" y="2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2" y="0"/>
                      <a:pt x="110" y="1"/>
                      <a:pt x="108" y="2"/>
                    </a:cubicBezTo>
                    <a:lnTo>
                      <a:pt x="73" y="15"/>
                    </a:lnTo>
                    <a:cubicBezTo>
                      <a:pt x="71" y="16"/>
                      <a:pt x="71" y="16"/>
                      <a:pt x="70" y="17"/>
                    </a:cubicBezTo>
                    <a:cubicBezTo>
                      <a:pt x="69" y="19"/>
                      <a:pt x="68" y="20"/>
                      <a:pt x="65" y="20"/>
                    </a:cubicBezTo>
                    <a:lnTo>
                      <a:pt x="64" y="20"/>
                    </a:lnTo>
                    <a:cubicBezTo>
                      <a:pt x="61" y="20"/>
                      <a:pt x="60" y="21"/>
                      <a:pt x="58" y="23"/>
                    </a:cubicBezTo>
                    <a:cubicBezTo>
                      <a:pt x="58" y="24"/>
                      <a:pt x="57" y="25"/>
                      <a:pt x="56" y="25"/>
                    </a:cubicBezTo>
                    <a:cubicBezTo>
                      <a:pt x="53" y="26"/>
                      <a:pt x="50" y="27"/>
                      <a:pt x="47" y="27"/>
                    </a:cubicBezTo>
                    <a:cubicBezTo>
                      <a:pt x="33" y="29"/>
                      <a:pt x="21" y="33"/>
                      <a:pt x="10" y="40"/>
                    </a:cubicBezTo>
                    <a:cubicBezTo>
                      <a:pt x="7" y="41"/>
                      <a:pt x="4" y="43"/>
                      <a:pt x="2" y="45"/>
                    </a:cubicBezTo>
                    <a:cubicBezTo>
                      <a:pt x="1" y="46"/>
                      <a:pt x="0" y="47"/>
                      <a:pt x="0" y="47"/>
                    </a:cubicBezTo>
                    <a:cubicBezTo>
                      <a:pt x="0" y="48"/>
                      <a:pt x="1" y="49"/>
                      <a:pt x="2" y="49"/>
                    </a:cubicBezTo>
                    <a:close/>
                  </a:path>
                </a:pathLst>
              </a:custGeom>
              <a:solidFill>
                <a:srgbClr val="93E1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368477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791493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389821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4004938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4111661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421838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32510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431829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453855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464527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4751997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485872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496544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2" name="Freeform 24"/>
              <p:cNvSpPr>
                <a:spLocks/>
              </p:cNvSpPr>
              <p:nvPr/>
            </p:nvSpPr>
            <p:spPr bwMode="auto">
              <a:xfrm>
                <a:off x="5072165" y="1485916"/>
                <a:ext cx="81109" cy="12807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10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3" name="Freeform 25"/>
              <p:cNvSpPr>
                <a:spLocks/>
              </p:cNvSpPr>
              <p:nvPr/>
            </p:nvSpPr>
            <p:spPr bwMode="auto">
              <a:xfrm>
                <a:off x="3471325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4" name="Freeform 26"/>
              <p:cNvSpPr>
                <a:spLocks/>
              </p:cNvSpPr>
              <p:nvPr/>
            </p:nvSpPr>
            <p:spPr bwMode="auto">
              <a:xfrm>
                <a:off x="357804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5" name="Freeform 27"/>
              <p:cNvSpPr>
                <a:spLocks/>
              </p:cNvSpPr>
              <p:nvPr/>
            </p:nvSpPr>
            <p:spPr bwMode="auto">
              <a:xfrm>
                <a:off x="352682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</a:cxnLst>
                <a:rect l="0" t="0" r="r" b="b"/>
                <a:pathLst>
                  <a:path w="18" h="3">
                    <a:moveTo>
                      <a:pt x="15" y="0"/>
                    </a:move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6" name="Freeform 28"/>
              <p:cNvSpPr>
                <a:spLocks/>
              </p:cNvSpPr>
              <p:nvPr/>
            </p:nvSpPr>
            <p:spPr bwMode="auto">
              <a:xfrm>
                <a:off x="363354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</a:cxnLst>
                <a:rect l="0" t="0" r="r" b="b"/>
                <a:pathLst>
                  <a:path w="18" h="3">
                    <a:moveTo>
                      <a:pt x="17" y="0"/>
                    </a:moveTo>
                    <a:cubicBezTo>
                      <a:pt x="17" y="0"/>
                      <a:pt x="16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7" name="Freeform 29"/>
              <p:cNvSpPr>
                <a:spLocks/>
              </p:cNvSpPr>
              <p:nvPr/>
            </p:nvSpPr>
            <p:spPr bwMode="auto">
              <a:xfrm>
                <a:off x="320665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8" name="Freeform 30"/>
              <p:cNvSpPr>
                <a:spLocks/>
              </p:cNvSpPr>
              <p:nvPr/>
            </p:nvSpPr>
            <p:spPr bwMode="auto">
              <a:xfrm>
                <a:off x="331337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342009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352682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363354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374026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auto">
              <a:xfrm>
                <a:off x="384698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395371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406043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416715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427387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4380602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87325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459404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4700770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4807493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491421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020938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12766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5183157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auto">
              <a:xfrm>
                <a:off x="5289879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auto">
              <a:xfrm>
                <a:off x="368477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auto">
              <a:xfrm>
                <a:off x="3791493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auto">
              <a:xfrm>
                <a:off x="389821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auto">
              <a:xfrm>
                <a:off x="4004938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auto">
              <a:xfrm>
                <a:off x="4111661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auto">
              <a:xfrm>
                <a:off x="421838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auto">
              <a:xfrm>
                <a:off x="432510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auto">
              <a:xfrm>
                <a:off x="443182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auto">
              <a:xfrm>
                <a:off x="453855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auto">
              <a:xfrm>
                <a:off x="464527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8" name="Freeform 60"/>
              <p:cNvSpPr>
                <a:spLocks/>
              </p:cNvSpPr>
              <p:nvPr/>
            </p:nvSpPr>
            <p:spPr bwMode="auto">
              <a:xfrm>
                <a:off x="475199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9" name="Freeform 61"/>
              <p:cNvSpPr>
                <a:spLocks/>
              </p:cNvSpPr>
              <p:nvPr/>
            </p:nvSpPr>
            <p:spPr bwMode="auto">
              <a:xfrm>
                <a:off x="485872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0" name="Freeform 62"/>
              <p:cNvSpPr>
                <a:spLocks/>
              </p:cNvSpPr>
              <p:nvPr/>
            </p:nvSpPr>
            <p:spPr bwMode="auto">
              <a:xfrm>
                <a:off x="496544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1" name="Freeform 63"/>
              <p:cNvSpPr>
                <a:spLocks/>
              </p:cNvSpPr>
              <p:nvPr/>
            </p:nvSpPr>
            <p:spPr bwMode="auto">
              <a:xfrm>
                <a:off x="5072165" y="1413345"/>
                <a:ext cx="81109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10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9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9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auto">
              <a:xfrm>
                <a:off x="518315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auto">
              <a:xfrm>
                <a:off x="528987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auto">
              <a:xfrm>
                <a:off x="5396602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8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auto">
              <a:xfrm>
                <a:off x="5503325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6" name="Freeform 68"/>
              <p:cNvSpPr>
                <a:spLocks/>
              </p:cNvSpPr>
              <p:nvPr/>
            </p:nvSpPr>
            <p:spPr bwMode="auto">
              <a:xfrm>
                <a:off x="5610047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7" name="Freeform 69"/>
              <p:cNvSpPr>
                <a:spLocks/>
              </p:cNvSpPr>
              <p:nvPr/>
            </p:nvSpPr>
            <p:spPr bwMode="auto">
              <a:xfrm>
                <a:off x="374026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8" name="Freeform 70"/>
              <p:cNvSpPr>
                <a:spLocks/>
              </p:cNvSpPr>
              <p:nvPr/>
            </p:nvSpPr>
            <p:spPr bwMode="auto">
              <a:xfrm>
                <a:off x="384698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9" name="Freeform 71"/>
              <p:cNvSpPr>
                <a:spLocks/>
              </p:cNvSpPr>
              <p:nvPr/>
            </p:nvSpPr>
            <p:spPr bwMode="auto">
              <a:xfrm>
                <a:off x="395371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0" name="Freeform 72"/>
              <p:cNvSpPr>
                <a:spLocks/>
              </p:cNvSpPr>
              <p:nvPr/>
            </p:nvSpPr>
            <p:spPr bwMode="auto">
              <a:xfrm>
                <a:off x="406043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1" name="Freeform 73"/>
              <p:cNvSpPr>
                <a:spLocks/>
              </p:cNvSpPr>
              <p:nvPr/>
            </p:nvSpPr>
            <p:spPr bwMode="auto">
              <a:xfrm>
                <a:off x="416715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2" name="Freeform 74"/>
              <p:cNvSpPr>
                <a:spLocks/>
              </p:cNvSpPr>
              <p:nvPr/>
            </p:nvSpPr>
            <p:spPr bwMode="auto">
              <a:xfrm>
                <a:off x="427387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3" name="Freeform 75"/>
              <p:cNvSpPr>
                <a:spLocks/>
              </p:cNvSpPr>
              <p:nvPr/>
            </p:nvSpPr>
            <p:spPr bwMode="auto">
              <a:xfrm>
                <a:off x="438060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4" name="Freeform 76"/>
              <p:cNvSpPr>
                <a:spLocks/>
              </p:cNvSpPr>
              <p:nvPr/>
            </p:nvSpPr>
            <p:spPr bwMode="auto">
              <a:xfrm>
                <a:off x="4487325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5" name="Freeform 77"/>
              <p:cNvSpPr>
                <a:spLocks/>
              </p:cNvSpPr>
              <p:nvPr/>
            </p:nvSpPr>
            <p:spPr bwMode="auto">
              <a:xfrm>
                <a:off x="459404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6" name="Freeform 78"/>
              <p:cNvSpPr>
                <a:spLocks/>
              </p:cNvSpPr>
              <p:nvPr/>
            </p:nvSpPr>
            <p:spPr bwMode="auto">
              <a:xfrm>
                <a:off x="4700770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7" name="Freeform 79"/>
              <p:cNvSpPr>
                <a:spLocks/>
              </p:cNvSpPr>
              <p:nvPr/>
            </p:nvSpPr>
            <p:spPr bwMode="auto">
              <a:xfrm>
                <a:off x="480749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8" name="Freeform 80"/>
              <p:cNvSpPr>
                <a:spLocks/>
              </p:cNvSpPr>
              <p:nvPr/>
            </p:nvSpPr>
            <p:spPr bwMode="auto">
              <a:xfrm>
                <a:off x="491421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9" name="Freeform 81"/>
              <p:cNvSpPr>
                <a:spLocks/>
              </p:cNvSpPr>
              <p:nvPr/>
            </p:nvSpPr>
            <p:spPr bwMode="auto">
              <a:xfrm>
                <a:off x="5020938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0" name="Freeform 82"/>
              <p:cNvSpPr>
                <a:spLocks/>
              </p:cNvSpPr>
              <p:nvPr/>
            </p:nvSpPr>
            <p:spPr bwMode="auto">
              <a:xfrm>
                <a:off x="512766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1" name="Freeform 83"/>
              <p:cNvSpPr>
                <a:spLocks/>
              </p:cNvSpPr>
              <p:nvPr/>
            </p:nvSpPr>
            <p:spPr bwMode="auto">
              <a:xfrm>
                <a:off x="523438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2" name="Freeform 84"/>
              <p:cNvSpPr>
                <a:spLocks/>
              </p:cNvSpPr>
              <p:nvPr/>
            </p:nvSpPr>
            <p:spPr bwMode="auto">
              <a:xfrm>
                <a:off x="534110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</a:cxnLst>
                <a:rect l="0" t="0" r="r" b="b"/>
                <a:pathLst>
                  <a:path w="18" h="3">
                    <a:moveTo>
                      <a:pt x="17" y="1"/>
                    </a:move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3" name="Freeform 85"/>
              <p:cNvSpPr>
                <a:spLocks/>
              </p:cNvSpPr>
              <p:nvPr/>
            </p:nvSpPr>
            <p:spPr bwMode="auto">
              <a:xfrm>
                <a:off x="544782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auto">
              <a:xfrm>
                <a:off x="555455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auto">
              <a:xfrm>
                <a:off x="374026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auto">
              <a:xfrm>
                <a:off x="384698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auto">
              <a:xfrm>
                <a:off x="395371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auto">
              <a:xfrm>
                <a:off x="406043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auto">
              <a:xfrm>
                <a:off x="416715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auto">
              <a:xfrm>
                <a:off x="427387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auto">
              <a:xfrm>
                <a:off x="438060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auto">
              <a:xfrm>
                <a:off x="448732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auto">
              <a:xfrm>
                <a:off x="459404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auto">
              <a:xfrm>
                <a:off x="470077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auto">
              <a:xfrm>
                <a:off x="480749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auto">
              <a:xfrm>
                <a:off x="491421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auto">
              <a:xfrm>
                <a:off x="502093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auto">
              <a:xfrm>
                <a:off x="512766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auto">
              <a:xfrm>
                <a:off x="523438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auto">
              <a:xfrm>
                <a:off x="534110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auto">
              <a:xfrm>
                <a:off x="544782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auto">
              <a:xfrm>
                <a:off x="555455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auto">
              <a:xfrm>
                <a:off x="566127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auto">
              <a:xfrm>
                <a:off x="576799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auto">
              <a:xfrm>
                <a:off x="587472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auto">
              <a:xfrm>
                <a:off x="523438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 noEditPoints="1"/>
              </p:cNvSpPr>
              <p:nvPr/>
            </p:nvSpPr>
            <p:spPr bwMode="auto">
              <a:xfrm>
                <a:off x="90350" y="930958"/>
                <a:ext cx="9144000" cy="670219"/>
              </a:xfrm>
              <a:custGeom>
                <a:avLst/>
                <a:gdLst/>
                <a:ahLst/>
                <a:cxnLst>
                  <a:cxn ang="0">
                    <a:pos x="1982" y="66"/>
                  </a:cxn>
                  <a:cxn ang="0">
                    <a:pos x="1919" y="93"/>
                  </a:cxn>
                  <a:cxn ang="0">
                    <a:pos x="1892" y="0"/>
                  </a:cxn>
                  <a:cxn ang="0">
                    <a:pos x="1873" y="1"/>
                  </a:cxn>
                  <a:cxn ang="0">
                    <a:pos x="1793" y="69"/>
                  </a:cxn>
                  <a:cxn ang="0">
                    <a:pos x="1690" y="84"/>
                  </a:cxn>
                  <a:cxn ang="0">
                    <a:pos x="1613" y="85"/>
                  </a:cxn>
                  <a:cxn ang="0">
                    <a:pos x="1578" y="72"/>
                  </a:cxn>
                  <a:cxn ang="0">
                    <a:pos x="1507" y="73"/>
                  </a:cxn>
                  <a:cxn ang="0">
                    <a:pos x="1489" y="56"/>
                  </a:cxn>
                  <a:cxn ang="0">
                    <a:pos x="1470" y="76"/>
                  </a:cxn>
                  <a:cxn ang="0">
                    <a:pos x="1383" y="100"/>
                  </a:cxn>
                  <a:cxn ang="0">
                    <a:pos x="1320" y="114"/>
                  </a:cxn>
                  <a:cxn ang="0">
                    <a:pos x="1257" y="128"/>
                  </a:cxn>
                  <a:cxn ang="0">
                    <a:pos x="1235" y="139"/>
                  </a:cxn>
                  <a:cxn ang="0">
                    <a:pos x="912" y="143"/>
                  </a:cxn>
                  <a:cxn ang="0">
                    <a:pos x="828" y="127"/>
                  </a:cxn>
                  <a:cxn ang="0">
                    <a:pos x="783" y="122"/>
                  </a:cxn>
                  <a:cxn ang="0">
                    <a:pos x="765" y="113"/>
                  </a:cxn>
                  <a:cxn ang="0">
                    <a:pos x="716" y="107"/>
                  </a:cxn>
                  <a:cxn ang="0">
                    <a:pos x="633" y="73"/>
                  </a:cxn>
                  <a:cxn ang="0">
                    <a:pos x="616" y="71"/>
                  </a:cxn>
                  <a:cxn ang="0">
                    <a:pos x="614" y="84"/>
                  </a:cxn>
                  <a:cxn ang="0">
                    <a:pos x="480" y="96"/>
                  </a:cxn>
                  <a:cxn ang="0">
                    <a:pos x="381" y="81"/>
                  </a:cxn>
                  <a:cxn ang="0">
                    <a:pos x="338" y="55"/>
                  </a:cxn>
                  <a:cxn ang="0">
                    <a:pos x="287" y="63"/>
                  </a:cxn>
                  <a:cxn ang="0">
                    <a:pos x="251" y="52"/>
                  </a:cxn>
                  <a:cxn ang="0">
                    <a:pos x="210" y="78"/>
                  </a:cxn>
                  <a:cxn ang="0">
                    <a:pos x="175" y="93"/>
                  </a:cxn>
                  <a:cxn ang="0">
                    <a:pos x="146" y="76"/>
                  </a:cxn>
                  <a:cxn ang="0">
                    <a:pos x="118" y="84"/>
                  </a:cxn>
                  <a:cxn ang="0">
                    <a:pos x="114" y="110"/>
                  </a:cxn>
                  <a:cxn ang="0">
                    <a:pos x="785" y="136"/>
                  </a:cxn>
                  <a:cxn ang="0">
                    <a:pos x="870" y="157"/>
                  </a:cxn>
                  <a:cxn ang="0">
                    <a:pos x="1272" y="141"/>
                  </a:cxn>
                  <a:cxn ang="0">
                    <a:pos x="1381" y="113"/>
                  </a:cxn>
                  <a:cxn ang="0">
                    <a:pos x="291" y="78"/>
                  </a:cxn>
                  <a:cxn ang="0">
                    <a:pos x="287" y="64"/>
                  </a:cxn>
                  <a:cxn ang="0">
                    <a:pos x="369" y="85"/>
                  </a:cxn>
                  <a:cxn ang="0">
                    <a:pos x="621" y="96"/>
                  </a:cxn>
                  <a:cxn ang="0">
                    <a:pos x="616" y="72"/>
                  </a:cxn>
                  <a:cxn ang="0">
                    <a:pos x="624" y="83"/>
                  </a:cxn>
                  <a:cxn ang="0">
                    <a:pos x="632" y="74"/>
                  </a:cxn>
                  <a:cxn ang="0">
                    <a:pos x="1490" y="77"/>
                  </a:cxn>
                  <a:cxn ang="0">
                    <a:pos x="1490" y="63"/>
                  </a:cxn>
                  <a:cxn ang="0">
                    <a:pos x="1477" y="92"/>
                  </a:cxn>
                  <a:cxn ang="0">
                    <a:pos x="1479" y="91"/>
                  </a:cxn>
                  <a:cxn ang="0">
                    <a:pos x="1498" y="86"/>
                  </a:cxn>
                  <a:cxn ang="0">
                    <a:pos x="1705" y="75"/>
                  </a:cxn>
                  <a:cxn ang="0">
                    <a:pos x="1721" y="97"/>
                  </a:cxn>
                  <a:cxn ang="0">
                    <a:pos x="1729" y="95"/>
                  </a:cxn>
                  <a:cxn ang="0">
                    <a:pos x="1724" y="92"/>
                  </a:cxn>
                  <a:cxn ang="0">
                    <a:pos x="1739" y="77"/>
                  </a:cxn>
                  <a:cxn ang="0">
                    <a:pos x="1759" y="97"/>
                  </a:cxn>
                  <a:cxn ang="0">
                    <a:pos x="1745" y="97"/>
                  </a:cxn>
                  <a:cxn ang="0">
                    <a:pos x="1775" y="97"/>
                  </a:cxn>
                  <a:cxn ang="0">
                    <a:pos x="1775" y="82"/>
                  </a:cxn>
                  <a:cxn ang="0">
                    <a:pos x="1799" y="63"/>
                  </a:cxn>
                  <a:cxn ang="0">
                    <a:pos x="1829" y="63"/>
                  </a:cxn>
                  <a:cxn ang="0">
                    <a:pos x="1993" y="76"/>
                  </a:cxn>
                </a:cxnLst>
                <a:rect l="0" t="0" r="r" b="b"/>
                <a:pathLst>
                  <a:path w="2142" h="157">
                    <a:moveTo>
                      <a:pt x="2142" y="97"/>
                    </a:moveTo>
                    <a:lnTo>
                      <a:pt x="2037" y="97"/>
                    </a:lnTo>
                    <a:cubicBezTo>
                      <a:pt x="2033" y="94"/>
                      <a:pt x="2030" y="91"/>
                      <a:pt x="2026" y="89"/>
                    </a:cubicBezTo>
                    <a:cubicBezTo>
                      <a:pt x="2026" y="88"/>
                      <a:pt x="2025" y="88"/>
                      <a:pt x="2025" y="88"/>
                    </a:cubicBezTo>
                    <a:cubicBezTo>
                      <a:pt x="2018" y="88"/>
                      <a:pt x="2012" y="88"/>
                      <a:pt x="2005" y="88"/>
                    </a:cubicBezTo>
                    <a:lnTo>
                      <a:pt x="2005" y="79"/>
                    </a:lnTo>
                    <a:cubicBezTo>
                      <a:pt x="2005" y="77"/>
                      <a:pt x="2003" y="75"/>
                      <a:pt x="2000" y="75"/>
                    </a:cubicBezTo>
                    <a:lnTo>
                      <a:pt x="1993" y="75"/>
                    </a:lnTo>
                    <a:lnTo>
                      <a:pt x="1993" y="73"/>
                    </a:lnTo>
                    <a:lnTo>
                      <a:pt x="1983" y="66"/>
                    </a:lnTo>
                    <a:lnTo>
                      <a:pt x="1982" y="66"/>
                    </a:lnTo>
                    <a:lnTo>
                      <a:pt x="1982" y="73"/>
                    </a:lnTo>
                    <a:lnTo>
                      <a:pt x="1971" y="66"/>
                    </a:lnTo>
                    <a:lnTo>
                      <a:pt x="1970" y="66"/>
                    </a:lnTo>
                    <a:lnTo>
                      <a:pt x="1970" y="73"/>
                    </a:lnTo>
                    <a:lnTo>
                      <a:pt x="1961" y="67"/>
                    </a:lnTo>
                    <a:lnTo>
                      <a:pt x="1961" y="55"/>
                    </a:lnTo>
                    <a:lnTo>
                      <a:pt x="1925" y="55"/>
                    </a:lnTo>
                    <a:lnTo>
                      <a:pt x="1925" y="97"/>
                    </a:lnTo>
                    <a:lnTo>
                      <a:pt x="1919" y="97"/>
                    </a:lnTo>
                    <a:cubicBezTo>
                      <a:pt x="1919" y="95"/>
                      <a:pt x="1919" y="94"/>
                      <a:pt x="1919" y="93"/>
                    </a:cubicBezTo>
                    <a:lnTo>
                      <a:pt x="1919" y="93"/>
                    </a:lnTo>
                    <a:lnTo>
                      <a:pt x="1919" y="69"/>
                    </a:lnTo>
                    <a:lnTo>
                      <a:pt x="1919" y="69"/>
                    </a:lnTo>
                    <a:cubicBezTo>
                      <a:pt x="1919" y="69"/>
                      <a:pt x="1919" y="69"/>
                      <a:pt x="1919" y="69"/>
                    </a:cubicBezTo>
                    <a:cubicBezTo>
                      <a:pt x="1915" y="69"/>
                      <a:pt x="1911" y="69"/>
                      <a:pt x="1907" y="69"/>
                    </a:cubicBezTo>
                    <a:cubicBezTo>
                      <a:pt x="1907" y="48"/>
                      <a:pt x="1907" y="28"/>
                      <a:pt x="1907" y="7"/>
                    </a:cubicBezTo>
                    <a:cubicBezTo>
                      <a:pt x="1907" y="5"/>
                      <a:pt x="1907" y="4"/>
                      <a:pt x="1907" y="3"/>
                    </a:cubicBezTo>
                    <a:lnTo>
                      <a:pt x="1907" y="3"/>
                    </a:lnTo>
                    <a:cubicBezTo>
                      <a:pt x="1907" y="2"/>
                      <a:pt x="1906" y="2"/>
                      <a:pt x="1906" y="1"/>
                    </a:cubicBezTo>
                    <a:cubicBezTo>
                      <a:pt x="1906" y="1"/>
                      <a:pt x="1905" y="1"/>
                      <a:pt x="1905" y="1"/>
                    </a:cubicBezTo>
                    <a:cubicBezTo>
                      <a:pt x="1904" y="0"/>
                      <a:pt x="1903" y="0"/>
                      <a:pt x="1901" y="0"/>
                    </a:cubicBezTo>
                    <a:lnTo>
                      <a:pt x="1892" y="0"/>
                    </a:lnTo>
                    <a:cubicBezTo>
                      <a:pt x="1891" y="0"/>
                      <a:pt x="1890" y="0"/>
                      <a:pt x="1889" y="0"/>
                    </a:cubicBezTo>
                    <a:cubicBezTo>
                      <a:pt x="1888" y="0"/>
                      <a:pt x="1888" y="1"/>
                      <a:pt x="1888" y="1"/>
                    </a:cubicBezTo>
                    <a:cubicBezTo>
                      <a:pt x="1887" y="1"/>
                      <a:pt x="1886" y="2"/>
                      <a:pt x="1886" y="3"/>
                    </a:cubicBezTo>
                    <a:cubicBezTo>
                      <a:pt x="1886" y="3"/>
                      <a:pt x="1886" y="4"/>
                      <a:pt x="1886" y="4"/>
                    </a:cubicBezTo>
                    <a:cubicBezTo>
                      <a:pt x="1887" y="26"/>
                      <a:pt x="1887" y="47"/>
                      <a:pt x="1887" y="69"/>
                    </a:cubicBezTo>
                    <a:cubicBezTo>
                      <a:pt x="1883" y="69"/>
                      <a:pt x="1879" y="69"/>
                      <a:pt x="1875" y="69"/>
                    </a:cubicBezTo>
                    <a:cubicBezTo>
                      <a:pt x="1875" y="48"/>
                      <a:pt x="1875" y="28"/>
                      <a:pt x="1875" y="7"/>
                    </a:cubicBezTo>
                    <a:cubicBezTo>
                      <a:pt x="1875" y="5"/>
                      <a:pt x="1875" y="4"/>
                      <a:pt x="1875" y="3"/>
                    </a:cubicBezTo>
                    <a:lnTo>
                      <a:pt x="1875" y="3"/>
                    </a:lnTo>
                    <a:cubicBezTo>
                      <a:pt x="1875" y="2"/>
                      <a:pt x="1874" y="2"/>
                      <a:pt x="1874" y="1"/>
                    </a:cubicBezTo>
                    <a:cubicBezTo>
                      <a:pt x="1874" y="1"/>
                      <a:pt x="1873" y="1"/>
                      <a:pt x="1873" y="1"/>
                    </a:cubicBezTo>
                    <a:cubicBezTo>
                      <a:pt x="1872" y="0"/>
                      <a:pt x="1871" y="0"/>
                      <a:pt x="1869" y="0"/>
                    </a:cubicBezTo>
                    <a:lnTo>
                      <a:pt x="1860" y="0"/>
                    </a:lnTo>
                    <a:cubicBezTo>
                      <a:pt x="1859" y="0"/>
                      <a:pt x="1858" y="0"/>
                      <a:pt x="1857" y="0"/>
                    </a:cubicBezTo>
                    <a:cubicBezTo>
                      <a:pt x="1856" y="0"/>
                      <a:pt x="1856" y="1"/>
                      <a:pt x="1856" y="1"/>
                    </a:cubicBezTo>
                    <a:cubicBezTo>
                      <a:pt x="1855" y="1"/>
                      <a:pt x="1854" y="2"/>
                      <a:pt x="1854" y="3"/>
                    </a:cubicBezTo>
                    <a:cubicBezTo>
                      <a:pt x="1854" y="3"/>
                      <a:pt x="1854" y="4"/>
                      <a:pt x="1854" y="4"/>
                    </a:cubicBezTo>
                    <a:cubicBezTo>
                      <a:pt x="1854" y="26"/>
                      <a:pt x="1854" y="47"/>
                      <a:pt x="1854" y="69"/>
                    </a:cubicBezTo>
                    <a:cubicBezTo>
                      <a:pt x="1853" y="69"/>
                      <a:pt x="1851" y="69"/>
                      <a:pt x="1849" y="69"/>
                    </a:cubicBezTo>
                    <a:cubicBezTo>
                      <a:pt x="1849" y="66"/>
                      <a:pt x="1849" y="62"/>
                      <a:pt x="1849" y="59"/>
                    </a:cubicBezTo>
                    <a:cubicBezTo>
                      <a:pt x="1830" y="59"/>
                      <a:pt x="1812" y="59"/>
                      <a:pt x="1793" y="59"/>
                    </a:cubicBezTo>
                    <a:cubicBezTo>
                      <a:pt x="1793" y="63"/>
                      <a:pt x="1793" y="66"/>
                      <a:pt x="1793" y="69"/>
                    </a:cubicBezTo>
                    <a:cubicBezTo>
                      <a:pt x="1790" y="69"/>
                      <a:pt x="1788" y="69"/>
                      <a:pt x="1785" y="69"/>
                    </a:cubicBezTo>
                    <a:lnTo>
                      <a:pt x="1785" y="71"/>
                    </a:lnTo>
                    <a:cubicBezTo>
                      <a:pt x="1782" y="71"/>
                      <a:pt x="1780" y="71"/>
                      <a:pt x="1777" y="71"/>
                    </a:cubicBezTo>
                    <a:cubicBezTo>
                      <a:pt x="1775" y="64"/>
                      <a:pt x="1768" y="59"/>
                      <a:pt x="1760" y="59"/>
                    </a:cubicBezTo>
                    <a:cubicBezTo>
                      <a:pt x="1752" y="59"/>
                      <a:pt x="1745" y="64"/>
                      <a:pt x="1743" y="71"/>
                    </a:cubicBezTo>
                    <a:lnTo>
                      <a:pt x="1739" y="71"/>
                    </a:lnTo>
                    <a:cubicBezTo>
                      <a:pt x="1737" y="64"/>
                      <a:pt x="1730" y="59"/>
                      <a:pt x="1722" y="59"/>
                    </a:cubicBezTo>
                    <a:cubicBezTo>
                      <a:pt x="1713" y="59"/>
                      <a:pt x="1706" y="65"/>
                      <a:pt x="1705" y="73"/>
                    </a:cubicBezTo>
                    <a:lnTo>
                      <a:pt x="1694" y="73"/>
                    </a:lnTo>
                    <a:cubicBezTo>
                      <a:pt x="1692" y="73"/>
                      <a:pt x="1690" y="74"/>
                      <a:pt x="1690" y="76"/>
                    </a:cubicBezTo>
                    <a:lnTo>
                      <a:pt x="1690" y="84"/>
                    </a:lnTo>
                    <a:cubicBezTo>
                      <a:pt x="1685" y="85"/>
                      <a:pt x="1681" y="89"/>
                      <a:pt x="1681" y="93"/>
                    </a:cubicBezTo>
                    <a:lnTo>
                      <a:pt x="1681" y="96"/>
                    </a:lnTo>
                    <a:lnTo>
                      <a:pt x="1669" y="96"/>
                    </a:lnTo>
                    <a:lnTo>
                      <a:pt x="1669" y="44"/>
                    </a:lnTo>
                    <a:lnTo>
                      <a:pt x="1661" y="44"/>
                    </a:lnTo>
                    <a:lnTo>
                      <a:pt x="1661" y="41"/>
                    </a:lnTo>
                    <a:lnTo>
                      <a:pt x="1634" y="41"/>
                    </a:lnTo>
                    <a:lnTo>
                      <a:pt x="1634" y="44"/>
                    </a:lnTo>
                    <a:lnTo>
                      <a:pt x="1626" y="44"/>
                    </a:lnTo>
                    <a:lnTo>
                      <a:pt x="1626" y="85"/>
                    </a:lnTo>
                    <a:lnTo>
                      <a:pt x="1613" y="85"/>
                    </a:lnTo>
                    <a:lnTo>
                      <a:pt x="1613" y="88"/>
                    </a:lnTo>
                    <a:lnTo>
                      <a:pt x="1607" y="88"/>
                    </a:lnTo>
                    <a:lnTo>
                      <a:pt x="1607" y="72"/>
                    </a:lnTo>
                    <a:lnTo>
                      <a:pt x="1604" y="72"/>
                    </a:lnTo>
                    <a:lnTo>
                      <a:pt x="1601" y="72"/>
                    </a:lnTo>
                    <a:lnTo>
                      <a:pt x="1601" y="88"/>
                    </a:lnTo>
                    <a:lnTo>
                      <a:pt x="1596" y="88"/>
                    </a:lnTo>
                    <a:lnTo>
                      <a:pt x="1596" y="69"/>
                    </a:lnTo>
                    <a:lnTo>
                      <a:pt x="1578" y="66"/>
                    </a:lnTo>
                    <a:lnTo>
                      <a:pt x="1578" y="69"/>
                    </a:lnTo>
                    <a:lnTo>
                      <a:pt x="1578" y="72"/>
                    </a:lnTo>
                    <a:lnTo>
                      <a:pt x="1560" y="76"/>
                    </a:lnTo>
                    <a:lnTo>
                      <a:pt x="1560" y="85"/>
                    </a:lnTo>
                    <a:lnTo>
                      <a:pt x="1560" y="96"/>
                    </a:lnTo>
                    <a:lnTo>
                      <a:pt x="1557" y="96"/>
                    </a:lnTo>
                    <a:lnTo>
                      <a:pt x="1549" y="88"/>
                    </a:lnTo>
                    <a:lnTo>
                      <a:pt x="1519" y="79"/>
                    </a:lnTo>
                    <a:cubicBezTo>
                      <a:pt x="1512" y="80"/>
                      <a:pt x="1514" y="82"/>
                      <a:pt x="1507" y="83"/>
                    </a:cubicBezTo>
                    <a:lnTo>
                      <a:pt x="1507" y="78"/>
                    </a:lnTo>
                    <a:lnTo>
                      <a:pt x="1504" y="78"/>
                    </a:lnTo>
                    <a:lnTo>
                      <a:pt x="1504" y="72"/>
                    </a:lnTo>
                    <a:lnTo>
                      <a:pt x="1507" y="73"/>
                    </a:lnTo>
                    <a:lnTo>
                      <a:pt x="1508" y="70"/>
                    </a:lnTo>
                    <a:lnTo>
                      <a:pt x="1492" y="63"/>
                    </a:lnTo>
                    <a:lnTo>
                      <a:pt x="1490" y="56"/>
                    </a:lnTo>
                    <a:cubicBezTo>
                      <a:pt x="1490" y="56"/>
                      <a:pt x="1490" y="56"/>
                      <a:pt x="1490" y="56"/>
                    </a:cubicBezTo>
                    <a:cubicBezTo>
                      <a:pt x="1490" y="56"/>
                      <a:pt x="1490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8" y="56"/>
                      <a:pt x="1488" y="56"/>
                    </a:cubicBezTo>
                    <a:lnTo>
                      <a:pt x="1487" y="61"/>
                    </a:lnTo>
                    <a:lnTo>
                      <a:pt x="1487" y="61"/>
                    </a:lnTo>
                    <a:lnTo>
                      <a:pt x="1487" y="61"/>
                    </a:lnTo>
                    <a:lnTo>
                      <a:pt x="1478" y="57"/>
                    </a:lnTo>
                    <a:lnTo>
                      <a:pt x="1479" y="53"/>
                    </a:lnTo>
                    <a:lnTo>
                      <a:pt x="1476" y="47"/>
                    </a:lnTo>
                    <a:cubicBezTo>
                      <a:pt x="1465" y="52"/>
                      <a:pt x="1469" y="70"/>
                      <a:pt x="1469" y="70"/>
                    </a:cubicBezTo>
                    <a:cubicBezTo>
                      <a:pt x="1470" y="70"/>
                      <a:pt x="1470" y="71"/>
                      <a:pt x="1470" y="71"/>
                    </a:cubicBezTo>
                    <a:lnTo>
                      <a:pt x="1470" y="76"/>
                    </a:lnTo>
                    <a:lnTo>
                      <a:pt x="1470" y="94"/>
                    </a:lnTo>
                    <a:lnTo>
                      <a:pt x="1463" y="96"/>
                    </a:lnTo>
                    <a:lnTo>
                      <a:pt x="1444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1" y="96"/>
                    </a:lnTo>
                    <a:lnTo>
                      <a:pt x="1424" y="96"/>
                    </a:lnTo>
                    <a:lnTo>
                      <a:pt x="1403" y="96"/>
                    </a:lnTo>
                    <a:cubicBezTo>
                      <a:pt x="1400" y="96"/>
                      <a:pt x="1398" y="96"/>
                      <a:pt x="1395" y="97"/>
                    </a:cubicBezTo>
                    <a:cubicBezTo>
                      <a:pt x="1391" y="97"/>
                      <a:pt x="1387" y="98"/>
                      <a:pt x="1383" y="100"/>
                    </a:cubicBezTo>
                    <a:cubicBezTo>
                      <a:pt x="1380" y="102"/>
                      <a:pt x="1378" y="103"/>
                      <a:pt x="1375" y="105"/>
                    </a:cubicBezTo>
                    <a:cubicBezTo>
                      <a:pt x="1374" y="106"/>
                      <a:pt x="1373" y="106"/>
                      <a:pt x="1372" y="107"/>
                    </a:cubicBezTo>
                    <a:cubicBezTo>
                      <a:pt x="1370" y="108"/>
                      <a:pt x="1368" y="110"/>
                      <a:pt x="1365" y="111"/>
                    </a:cubicBezTo>
                    <a:cubicBezTo>
                      <a:pt x="1363" y="111"/>
                      <a:pt x="1360" y="112"/>
                      <a:pt x="1357" y="112"/>
                    </a:cubicBezTo>
                    <a:cubicBezTo>
                      <a:pt x="1356" y="112"/>
                      <a:pt x="1355" y="112"/>
                      <a:pt x="1354" y="112"/>
                    </a:cubicBezTo>
                    <a:cubicBezTo>
                      <a:pt x="1350" y="113"/>
                      <a:pt x="1347" y="113"/>
                      <a:pt x="1343" y="113"/>
                    </a:cubicBezTo>
                    <a:lnTo>
                      <a:pt x="1332" y="113"/>
                    </a:lnTo>
                    <a:cubicBezTo>
                      <a:pt x="1330" y="113"/>
                      <a:pt x="1329" y="113"/>
                      <a:pt x="1327" y="113"/>
                    </a:cubicBezTo>
                    <a:cubicBezTo>
                      <a:pt x="1326" y="113"/>
                      <a:pt x="1324" y="113"/>
                      <a:pt x="1323" y="113"/>
                    </a:cubicBezTo>
                    <a:cubicBezTo>
                      <a:pt x="1322" y="113"/>
                      <a:pt x="1321" y="113"/>
                      <a:pt x="1320" y="114"/>
                    </a:cubicBezTo>
                    <a:cubicBezTo>
                      <a:pt x="1320" y="114"/>
                      <a:pt x="1320" y="114"/>
                      <a:pt x="1320" y="114"/>
                    </a:cubicBezTo>
                    <a:cubicBezTo>
                      <a:pt x="1320" y="113"/>
                      <a:pt x="1319" y="113"/>
                      <a:pt x="1318" y="114"/>
                    </a:cubicBezTo>
                    <a:cubicBezTo>
                      <a:pt x="1318" y="114"/>
                      <a:pt x="1318" y="114"/>
                      <a:pt x="1318" y="114"/>
                    </a:cubicBezTo>
                    <a:cubicBezTo>
                      <a:pt x="1317" y="115"/>
                      <a:pt x="1315" y="115"/>
                      <a:pt x="1314" y="116"/>
                    </a:cubicBezTo>
                    <a:cubicBezTo>
                      <a:pt x="1312" y="117"/>
                      <a:pt x="1311" y="118"/>
                      <a:pt x="1309" y="119"/>
                    </a:cubicBezTo>
                    <a:cubicBezTo>
                      <a:pt x="1307" y="120"/>
                      <a:pt x="1305" y="122"/>
                      <a:pt x="1304" y="123"/>
                    </a:cubicBezTo>
                    <a:cubicBezTo>
                      <a:pt x="1301" y="125"/>
                      <a:pt x="1297" y="126"/>
                      <a:pt x="1293" y="127"/>
                    </a:cubicBezTo>
                    <a:lnTo>
                      <a:pt x="1293" y="127"/>
                    </a:lnTo>
                    <a:cubicBezTo>
                      <a:pt x="1291" y="127"/>
                      <a:pt x="1290" y="127"/>
                      <a:pt x="1288" y="127"/>
                    </a:cubicBezTo>
                    <a:cubicBezTo>
                      <a:pt x="1283" y="127"/>
                      <a:pt x="1277" y="127"/>
                      <a:pt x="1272" y="127"/>
                    </a:cubicBezTo>
                    <a:cubicBezTo>
                      <a:pt x="1268" y="127"/>
                      <a:pt x="1264" y="127"/>
                      <a:pt x="1260" y="127"/>
                    </a:cubicBezTo>
                    <a:lnTo>
                      <a:pt x="1257" y="128"/>
                    </a:lnTo>
                    <a:cubicBezTo>
                      <a:pt x="1254" y="128"/>
                      <a:pt x="1250" y="130"/>
                      <a:pt x="1248" y="131"/>
                    </a:cubicBezTo>
                    <a:cubicBezTo>
                      <a:pt x="1247" y="131"/>
                      <a:pt x="1246" y="130"/>
                      <a:pt x="1245" y="130"/>
                    </a:cubicBezTo>
                    <a:cubicBezTo>
                      <a:pt x="1245" y="130"/>
                      <a:pt x="1244" y="130"/>
                      <a:pt x="1243" y="130"/>
                    </a:cubicBezTo>
                    <a:cubicBezTo>
                      <a:pt x="1243" y="130"/>
                      <a:pt x="1243" y="131"/>
                      <a:pt x="1243" y="131"/>
                    </a:cubicBezTo>
                    <a:cubicBezTo>
                      <a:pt x="1244" y="132"/>
                      <a:pt x="1245" y="132"/>
                      <a:pt x="1246" y="132"/>
                    </a:cubicBezTo>
                    <a:cubicBezTo>
                      <a:pt x="1245" y="133"/>
                      <a:pt x="1244" y="133"/>
                      <a:pt x="1243" y="134"/>
                    </a:cubicBezTo>
                    <a:cubicBezTo>
                      <a:pt x="1242" y="135"/>
                      <a:pt x="1241" y="135"/>
                      <a:pt x="1240" y="136"/>
                    </a:cubicBezTo>
                    <a:cubicBezTo>
                      <a:pt x="1240" y="136"/>
                      <a:pt x="1240" y="136"/>
                      <a:pt x="1240" y="136"/>
                    </a:cubicBezTo>
                    <a:cubicBezTo>
                      <a:pt x="1239" y="137"/>
                      <a:pt x="1239" y="137"/>
                      <a:pt x="1239" y="137"/>
                    </a:cubicBezTo>
                    <a:cubicBezTo>
                      <a:pt x="1238" y="138"/>
                      <a:pt x="1237" y="138"/>
                      <a:pt x="1236" y="139"/>
                    </a:cubicBezTo>
                    <a:cubicBezTo>
                      <a:pt x="1236" y="139"/>
                      <a:pt x="1236" y="139"/>
                      <a:pt x="1235" y="139"/>
                    </a:cubicBezTo>
                    <a:cubicBezTo>
                      <a:pt x="1234" y="139"/>
                      <a:pt x="1233" y="139"/>
                      <a:pt x="1233" y="138"/>
                    </a:cubicBezTo>
                    <a:cubicBezTo>
                      <a:pt x="1232" y="138"/>
                      <a:pt x="1231" y="138"/>
                      <a:pt x="1231" y="138"/>
                    </a:cubicBezTo>
                    <a:cubicBezTo>
                      <a:pt x="1230" y="138"/>
                      <a:pt x="1230" y="139"/>
                      <a:pt x="1231" y="139"/>
                    </a:cubicBezTo>
                    <a:cubicBezTo>
                      <a:pt x="1231" y="140"/>
                      <a:pt x="1232" y="140"/>
                      <a:pt x="1233" y="140"/>
                    </a:cubicBezTo>
                    <a:cubicBezTo>
                      <a:pt x="1231" y="141"/>
                      <a:pt x="1230" y="141"/>
                      <a:pt x="1229" y="142"/>
                    </a:cubicBezTo>
                    <a:cubicBezTo>
                      <a:pt x="1225" y="143"/>
                      <a:pt x="1222" y="143"/>
                      <a:pt x="1219" y="143"/>
                    </a:cubicBezTo>
                    <a:cubicBezTo>
                      <a:pt x="1219" y="143"/>
                      <a:pt x="1219" y="143"/>
                      <a:pt x="1218" y="143"/>
                    </a:cubicBezTo>
                    <a:cubicBezTo>
                      <a:pt x="1216" y="143"/>
                      <a:pt x="1213" y="143"/>
                      <a:pt x="1210" y="143"/>
                    </a:cubicBezTo>
                    <a:lnTo>
                      <a:pt x="1177" y="143"/>
                    </a:lnTo>
                    <a:lnTo>
                      <a:pt x="1044" y="143"/>
                    </a:lnTo>
                    <a:lnTo>
                      <a:pt x="912" y="143"/>
                    </a:lnTo>
                    <a:lnTo>
                      <a:pt x="878" y="143"/>
                    </a:lnTo>
                    <a:cubicBezTo>
                      <a:pt x="875" y="143"/>
                      <a:pt x="873" y="143"/>
                      <a:pt x="870" y="143"/>
                    </a:cubicBezTo>
                    <a:cubicBezTo>
                      <a:pt x="870" y="143"/>
                      <a:pt x="869" y="143"/>
                      <a:pt x="869" y="143"/>
                    </a:cubicBezTo>
                    <a:cubicBezTo>
                      <a:pt x="866" y="143"/>
                      <a:pt x="863" y="143"/>
                      <a:pt x="860" y="142"/>
                    </a:cubicBezTo>
                    <a:cubicBezTo>
                      <a:pt x="857" y="141"/>
                      <a:pt x="854" y="140"/>
                      <a:pt x="852" y="139"/>
                    </a:cubicBezTo>
                    <a:cubicBezTo>
                      <a:pt x="851" y="138"/>
                      <a:pt x="850" y="138"/>
                      <a:pt x="849" y="137"/>
                    </a:cubicBezTo>
                    <a:cubicBezTo>
                      <a:pt x="849" y="137"/>
                      <a:pt x="849" y="137"/>
                      <a:pt x="849" y="136"/>
                    </a:cubicBezTo>
                    <a:cubicBezTo>
                      <a:pt x="848" y="136"/>
                      <a:pt x="848" y="136"/>
                      <a:pt x="848" y="136"/>
                    </a:cubicBezTo>
                    <a:cubicBezTo>
                      <a:pt x="847" y="135"/>
                      <a:pt x="846" y="135"/>
                      <a:pt x="845" y="134"/>
                    </a:cubicBezTo>
                    <a:cubicBezTo>
                      <a:pt x="841" y="131"/>
                      <a:pt x="836" y="129"/>
                      <a:pt x="831" y="128"/>
                    </a:cubicBezTo>
                    <a:lnTo>
                      <a:pt x="828" y="127"/>
                    </a:lnTo>
                    <a:cubicBezTo>
                      <a:pt x="824" y="127"/>
                      <a:pt x="820" y="127"/>
                      <a:pt x="817" y="127"/>
                    </a:cubicBezTo>
                    <a:cubicBezTo>
                      <a:pt x="811" y="127"/>
                      <a:pt x="806" y="127"/>
                      <a:pt x="800" y="127"/>
                    </a:cubicBezTo>
                    <a:cubicBezTo>
                      <a:pt x="798" y="127"/>
                      <a:pt x="797" y="127"/>
                      <a:pt x="796" y="127"/>
                    </a:cubicBezTo>
                    <a:lnTo>
                      <a:pt x="796" y="127"/>
                    </a:lnTo>
                    <a:cubicBezTo>
                      <a:pt x="793" y="127"/>
                      <a:pt x="791" y="126"/>
                      <a:pt x="788" y="125"/>
                    </a:cubicBezTo>
                    <a:cubicBezTo>
                      <a:pt x="788" y="125"/>
                      <a:pt x="789" y="125"/>
                      <a:pt x="789" y="125"/>
                    </a:cubicBezTo>
                    <a:cubicBezTo>
                      <a:pt x="792" y="125"/>
                      <a:pt x="795" y="124"/>
                      <a:pt x="797" y="123"/>
                    </a:cubicBezTo>
                    <a:cubicBezTo>
                      <a:pt x="798" y="123"/>
                      <a:pt x="798" y="122"/>
                      <a:pt x="797" y="122"/>
                    </a:cubicBezTo>
                    <a:cubicBezTo>
                      <a:pt x="797" y="122"/>
                      <a:pt x="796" y="122"/>
                      <a:pt x="795" y="122"/>
                    </a:cubicBezTo>
                    <a:cubicBezTo>
                      <a:pt x="793" y="123"/>
                      <a:pt x="791" y="124"/>
                      <a:pt x="789" y="124"/>
                    </a:cubicBezTo>
                    <a:cubicBezTo>
                      <a:pt x="787" y="124"/>
                      <a:pt x="785" y="123"/>
                      <a:pt x="783" y="122"/>
                    </a:cubicBezTo>
                    <a:cubicBezTo>
                      <a:pt x="782" y="121"/>
                      <a:pt x="780" y="120"/>
                      <a:pt x="779" y="119"/>
                    </a:cubicBezTo>
                    <a:cubicBezTo>
                      <a:pt x="778" y="118"/>
                      <a:pt x="777" y="118"/>
                      <a:pt x="776" y="117"/>
                    </a:cubicBezTo>
                    <a:cubicBezTo>
                      <a:pt x="776" y="117"/>
                      <a:pt x="776" y="117"/>
                      <a:pt x="776" y="117"/>
                    </a:cubicBezTo>
                    <a:cubicBezTo>
                      <a:pt x="779" y="117"/>
                      <a:pt x="782" y="116"/>
                      <a:pt x="785" y="115"/>
                    </a:cubicBezTo>
                    <a:cubicBezTo>
                      <a:pt x="785" y="115"/>
                      <a:pt x="785" y="114"/>
                      <a:pt x="785" y="114"/>
                    </a:cubicBezTo>
                    <a:cubicBezTo>
                      <a:pt x="784" y="113"/>
                      <a:pt x="783" y="113"/>
                      <a:pt x="783" y="114"/>
                    </a:cubicBezTo>
                    <a:cubicBezTo>
                      <a:pt x="781" y="115"/>
                      <a:pt x="779" y="115"/>
                      <a:pt x="776" y="115"/>
                    </a:cubicBezTo>
                    <a:cubicBezTo>
                      <a:pt x="774" y="115"/>
                      <a:pt x="771" y="115"/>
                      <a:pt x="770" y="114"/>
                    </a:cubicBezTo>
                    <a:cubicBezTo>
                      <a:pt x="769" y="113"/>
                      <a:pt x="768" y="113"/>
                      <a:pt x="768" y="114"/>
                    </a:cubicBezTo>
                    <a:cubicBezTo>
                      <a:pt x="768" y="114"/>
                      <a:pt x="768" y="114"/>
                      <a:pt x="768" y="114"/>
                    </a:cubicBezTo>
                    <a:cubicBezTo>
                      <a:pt x="767" y="113"/>
                      <a:pt x="766" y="113"/>
                      <a:pt x="765" y="113"/>
                    </a:cubicBezTo>
                    <a:cubicBezTo>
                      <a:pt x="764" y="113"/>
                      <a:pt x="763" y="113"/>
                      <a:pt x="761" y="113"/>
                    </a:cubicBezTo>
                    <a:cubicBezTo>
                      <a:pt x="759" y="113"/>
                      <a:pt x="758" y="113"/>
                      <a:pt x="756" y="113"/>
                    </a:cubicBezTo>
                    <a:lnTo>
                      <a:pt x="745" y="113"/>
                    </a:lnTo>
                    <a:cubicBezTo>
                      <a:pt x="741" y="113"/>
                      <a:pt x="738" y="113"/>
                      <a:pt x="734" y="112"/>
                    </a:cubicBezTo>
                    <a:cubicBezTo>
                      <a:pt x="733" y="112"/>
                      <a:pt x="732" y="112"/>
                      <a:pt x="731" y="112"/>
                    </a:cubicBezTo>
                    <a:cubicBezTo>
                      <a:pt x="728" y="112"/>
                      <a:pt x="725" y="111"/>
                      <a:pt x="723" y="111"/>
                    </a:cubicBezTo>
                    <a:cubicBezTo>
                      <a:pt x="721" y="110"/>
                      <a:pt x="719" y="109"/>
                      <a:pt x="718" y="108"/>
                    </a:cubicBezTo>
                    <a:cubicBezTo>
                      <a:pt x="719" y="108"/>
                      <a:pt x="721" y="107"/>
                      <a:pt x="722" y="107"/>
                    </a:cubicBezTo>
                    <a:cubicBezTo>
                      <a:pt x="723" y="106"/>
                      <a:pt x="723" y="106"/>
                      <a:pt x="722" y="106"/>
                    </a:cubicBezTo>
                    <a:cubicBezTo>
                      <a:pt x="721" y="105"/>
                      <a:pt x="721" y="105"/>
                      <a:pt x="720" y="106"/>
                    </a:cubicBezTo>
                    <a:cubicBezTo>
                      <a:pt x="719" y="106"/>
                      <a:pt x="717" y="107"/>
                      <a:pt x="716" y="107"/>
                    </a:cubicBezTo>
                    <a:cubicBezTo>
                      <a:pt x="715" y="106"/>
                      <a:pt x="714" y="106"/>
                      <a:pt x="713" y="105"/>
                    </a:cubicBezTo>
                    <a:cubicBezTo>
                      <a:pt x="711" y="103"/>
                      <a:pt x="708" y="102"/>
                      <a:pt x="705" y="100"/>
                    </a:cubicBezTo>
                    <a:cubicBezTo>
                      <a:pt x="701" y="98"/>
                      <a:pt x="697" y="97"/>
                      <a:pt x="693" y="97"/>
                    </a:cubicBezTo>
                    <a:cubicBezTo>
                      <a:pt x="690" y="97"/>
                      <a:pt x="688" y="96"/>
                      <a:pt x="685" y="96"/>
                    </a:cubicBezTo>
                    <a:lnTo>
                      <a:pt x="664" y="96"/>
                    </a:lnTo>
                    <a:lnTo>
                      <a:pt x="635" y="96"/>
                    </a:lnTo>
                    <a:lnTo>
                      <a:pt x="633" y="74"/>
                    </a:lnTo>
                    <a:lnTo>
                      <a:pt x="633" y="74"/>
                    </a:lnTo>
                    <a:cubicBezTo>
                      <a:pt x="646" y="83"/>
                      <a:pt x="644" y="81"/>
                      <a:pt x="644" y="81"/>
                    </a:cubicBezTo>
                    <a:cubicBezTo>
                      <a:pt x="644" y="80"/>
                      <a:pt x="635" y="74"/>
                      <a:pt x="635" y="74"/>
                    </a:cubicBezTo>
                    <a:lnTo>
                      <a:pt x="633" y="73"/>
                    </a:lnTo>
                    <a:cubicBezTo>
                      <a:pt x="633" y="73"/>
                      <a:pt x="633" y="73"/>
                      <a:pt x="633" y="73"/>
                    </a:cubicBezTo>
                    <a:lnTo>
                      <a:pt x="633" y="73"/>
                    </a:lnTo>
                    <a:cubicBezTo>
                      <a:pt x="639" y="59"/>
                      <a:pt x="637" y="61"/>
                      <a:pt x="637" y="61"/>
                    </a:cubicBezTo>
                    <a:cubicBezTo>
                      <a:pt x="636" y="62"/>
                      <a:pt x="632" y="71"/>
                      <a:pt x="632" y="71"/>
                    </a:cubicBezTo>
                    <a:lnTo>
                      <a:pt x="632" y="73"/>
                    </a:lnTo>
                    <a:cubicBezTo>
                      <a:pt x="632" y="73"/>
                      <a:pt x="632" y="73"/>
                      <a:pt x="632" y="73"/>
                    </a:cubicBezTo>
                    <a:lnTo>
                      <a:pt x="631" y="73"/>
                    </a:lnTo>
                    <a:cubicBezTo>
                      <a:pt x="626" y="74"/>
                      <a:pt x="623" y="74"/>
                      <a:pt x="621" y="74"/>
                    </a:cubicBezTo>
                    <a:cubicBezTo>
                      <a:pt x="620" y="73"/>
                      <a:pt x="618" y="72"/>
                      <a:pt x="618" y="72"/>
                    </a:cubicBezTo>
                    <a:lnTo>
                      <a:pt x="616" y="72"/>
                    </a:lnTo>
                    <a:cubicBezTo>
                      <a:pt x="616" y="72"/>
                      <a:pt x="616" y="71"/>
                      <a:pt x="616" y="71"/>
                    </a:cubicBezTo>
                    <a:lnTo>
                      <a:pt x="616" y="71"/>
                    </a:lnTo>
                    <a:cubicBezTo>
                      <a:pt x="623" y="57"/>
                      <a:pt x="621" y="59"/>
                      <a:pt x="621" y="59"/>
                    </a:cubicBezTo>
                    <a:cubicBezTo>
                      <a:pt x="620" y="59"/>
                      <a:pt x="615" y="70"/>
                      <a:pt x="615" y="70"/>
                    </a:cubicBezTo>
                    <a:lnTo>
                      <a:pt x="615" y="71"/>
                    </a:lnTo>
                    <a:cubicBezTo>
                      <a:pt x="615" y="71"/>
                      <a:pt x="615" y="71"/>
                      <a:pt x="615" y="71"/>
                    </a:cubicBezTo>
                    <a:lnTo>
                      <a:pt x="614" y="71"/>
                    </a:lnTo>
                    <a:cubicBezTo>
                      <a:pt x="597" y="73"/>
                      <a:pt x="600" y="74"/>
                      <a:pt x="600" y="74"/>
                    </a:cubicBezTo>
                    <a:cubicBezTo>
                      <a:pt x="601" y="74"/>
                      <a:pt x="613" y="73"/>
                      <a:pt x="613" y="73"/>
                    </a:cubicBezTo>
                    <a:lnTo>
                      <a:pt x="615" y="72"/>
                    </a:lnTo>
                    <a:cubicBezTo>
                      <a:pt x="615" y="72"/>
                      <a:pt x="615" y="72"/>
                      <a:pt x="615" y="72"/>
                    </a:cubicBezTo>
                    <a:lnTo>
                      <a:pt x="614" y="84"/>
                    </a:lnTo>
                    <a:cubicBezTo>
                      <a:pt x="614" y="84"/>
                      <a:pt x="614" y="84"/>
                      <a:pt x="614" y="84"/>
                    </a:cubicBezTo>
                    <a:lnTo>
                      <a:pt x="613" y="96"/>
                    </a:lnTo>
                    <a:lnTo>
                      <a:pt x="592" y="96"/>
                    </a:lnTo>
                    <a:lnTo>
                      <a:pt x="592" y="78"/>
                    </a:lnTo>
                    <a:lnTo>
                      <a:pt x="574" y="78"/>
                    </a:lnTo>
                    <a:lnTo>
                      <a:pt x="574" y="72"/>
                    </a:lnTo>
                    <a:lnTo>
                      <a:pt x="506" y="72"/>
                    </a:lnTo>
                    <a:lnTo>
                      <a:pt x="506" y="78"/>
                    </a:lnTo>
                    <a:lnTo>
                      <a:pt x="487" y="78"/>
                    </a:lnTo>
                    <a:lnTo>
                      <a:pt x="487" y="96"/>
                    </a:lnTo>
                    <a:lnTo>
                      <a:pt x="480" y="96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0" y="54"/>
                    </a:lnTo>
                    <a:lnTo>
                      <a:pt x="458" y="43"/>
                    </a:lnTo>
                    <a:lnTo>
                      <a:pt x="435" y="54"/>
                    </a:lnTo>
                    <a:lnTo>
                      <a:pt x="435" y="73"/>
                    </a:lnTo>
                    <a:lnTo>
                      <a:pt x="435" y="75"/>
                    </a:lnTo>
                    <a:lnTo>
                      <a:pt x="435" y="96"/>
                    </a:lnTo>
                    <a:lnTo>
                      <a:pt x="427" y="96"/>
                    </a:lnTo>
                    <a:lnTo>
                      <a:pt x="427" y="69"/>
                    </a:lnTo>
                    <a:lnTo>
                      <a:pt x="381" y="81"/>
                    </a:lnTo>
                    <a:cubicBezTo>
                      <a:pt x="380" y="77"/>
                      <a:pt x="375" y="74"/>
                      <a:pt x="370" y="74"/>
                    </a:cubicBezTo>
                    <a:lnTo>
                      <a:pt x="358" y="74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6" y="63"/>
                    </a:lnTo>
                    <a:lnTo>
                      <a:pt x="354" y="63"/>
                    </a:lnTo>
                    <a:lnTo>
                      <a:pt x="354" y="55"/>
                    </a:lnTo>
                    <a:lnTo>
                      <a:pt x="352" y="55"/>
                    </a:lnTo>
                    <a:lnTo>
                      <a:pt x="352" y="55"/>
                    </a:lnTo>
                    <a:cubicBezTo>
                      <a:pt x="352" y="51"/>
                      <a:pt x="349" y="49"/>
                      <a:pt x="345" y="49"/>
                    </a:cubicBezTo>
                    <a:cubicBezTo>
                      <a:pt x="341" y="49"/>
                      <a:pt x="338" y="51"/>
                      <a:pt x="338" y="55"/>
                    </a:cubicBezTo>
                    <a:lnTo>
                      <a:pt x="338" y="55"/>
                    </a:lnTo>
                    <a:lnTo>
                      <a:pt x="336" y="55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8"/>
                    </a:lnTo>
                    <a:lnTo>
                      <a:pt x="332" y="68"/>
                    </a:lnTo>
                    <a:lnTo>
                      <a:pt x="332" y="72"/>
                    </a:lnTo>
                    <a:lnTo>
                      <a:pt x="319" y="72"/>
                    </a:lnTo>
                    <a:lnTo>
                      <a:pt x="319" y="69"/>
                    </a:lnTo>
                    <a:cubicBezTo>
                      <a:pt x="319" y="66"/>
                      <a:pt x="316" y="63"/>
                      <a:pt x="312" y="63"/>
                    </a:cubicBezTo>
                    <a:lnTo>
                      <a:pt x="287" y="63"/>
                    </a:lnTo>
                    <a:lnTo>
                      <a:pt x="287" y="54"/>
                    </a:lnTo>
                    <a:lnTo>
                      <a:pt x="277" y="54"/>
                    </a:lnTo>
                    <a:lnTo>
                      <a:pt x="276" y="82"/>
                    </a:lnTo>
                    <a:lnTo>
                      <a:pt x="274" y="82"/>
                    </a:lnTo>
                    <a:lnTo>
                      <a:pt x="273" y="47"/>
                    </a:lnTo>
                    <a:lnTo>
                      <a:pt x="264" y="47"/>
                    </a:lnTo>
                    <a:lnTo>
                      <a:pt x="262" y="82"/>
                    </a:lnTo>
                    <a:lnTo>
                      <a:pt x="258" y="82"/>
                    </a:lnTo>
                    <a:lnTo>
                      <a:pt x="258" y="97"/>
                    </a:lnTo>
                    <a:lnTo>
                      <a:pt x="251" y="97"/>
                    </a:lnTo>
                    <a:lnTo>
                      <a:pt x="251" y="52"/>
                    </a:lnTo>
                    <a:lnTo>
                      <a:pt x="246" y="52"/>
                    </a:lnTo>
                    <a:lnTo>
                      <a:pt x="246" y="48"/>
                    </a:lnTo>
                    <a:lnTo>
                      <a:pt x="225" y="48"/>
                    </a:lnTo>
                    <a:lnTo>
                      <a:pt x="225" y="52"/>
                    </a:lnTo>
                    <a:lnTo>
                      <a:pt x="220" y="52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13" y="97"/>
                    </a:lnTo>
                    <a:lnTo>
                      <a:pt x="213" y="96"/>
                    </a:lnTo>
                    <a:lnTo>
                      <a:pt x="210" y="96"/>
                    </a:lnTo>
                    <a:lnTo>
                      <a:pt x="210" y="78"/>
                    </a:lnTo>
                    <a:lnTo>
                      <a:pt x="207" y="78"/>
                    </a:lnTo>
                    <a:lnTo>
                      <a:pt x="205" y="78"/>
                    </a:lnTo>
                    <a:lnTo>
                      <a:pt x="205" y="96"/>
                    </a:lnTo>
                    <a:lnTo>
                      <a:pt x="201" y="96"/>
                    </a:lnTo>
                    <a:lnTo>
                      <a:pt x="201" y="75"/>
                    </a:lnTo>
                    <a:lnTo>
                      <a:pt x="188" y="72"/>
                    </a:lnTo>
                    <a:lnTo>
                      <a:pt x="188" y="75"/>
                    </a:lnTo>
                    <a:lnTo>
                      <a:pt x="188" y="79"/>
                    </a:lnTo>
                    <a:lnTo>
                      <a:pt x="175" y="82"/>
                    </a:lnTo>
                    <a:lnTo>
                      <a:pt x="175" y="92"/>
                    </a:lnTo>
                    <a:lnTo>
                      <a:pt x="175" y="93"/>
                    </a:lnTo>
                    <a:cubicBezTo>
                      <a:pt x="174" y="93"/>
                      <a:pt x="173" y="92"/>
                      <a:pt x="173" y="92"/>
                    </a:cubicBezTo>
                    <a:lnTo>
                      <a:pt x="173" y="92"/>
                    </a:lnTo>
                    <a:lnTo>
                      <a:pt x="173" y="92"/>
                    </a:lnTo>
                    <a:lnTo>
                      <a:pt x="165" y="87"/>
                    </a:lnTo>
                    <a:lnTo>
                      <a:pt x="165" y="87"/>
                    </a:lnTo>
                    <a:lnTo>
                      <a:pt x="165" y="87"/>
                    </a:lnTo>
                    <a:cubicBezTo>
                      <a:pt x="163" y="86"/>
                      <a:pt x="161" y="85"/>
                      <a:pt x="159" y="84"/>
                    </a:cubicBezTo>
                    <a:lnTo>
                      <a:pt x="159" y="84"/>
                    </a:lnTo>
                    <a:lnTo>
                      <a:pt x="159" y="84"/>
                    </a:lnTo>
                    <a:lnTo>
                      <a:pt x="151" y="81"/>
                    </a:lnTo>
                    <a:cubicBezTo>
                      <a:pt x="150" y="79"/>
                      <a:pt x="148" y="77"/>
                      <a:pt x="146" y="76"/>
                    </a:cubicBezTo>
                    <a:lnTo>
                      <a:pt x="146" y="76"/>
                    </a:lnTo>
                    <a:lnTo>
                      <a:pt x="146" y="76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34" y="78"/>
                    </a:lnTo>
                    <a:lnTo>
                      <a:pt x="127" y="80"/>
                    </a:lnTo>
                    <a:lnTo>
                      <a:pt x="125" y="77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18" y="84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05" y="93"/>
                    </a:lnTo>
                    <a:cubicBezTo>
                      <a:pt x="101" y="94"/>
                      <a:pt x="97" y="94"/>
                      <a:pt x="93" y="95"/>
                    </a:cubicBezTo>
                    <a:lnTo>
                      <a:pt x="92" y="95"/>
                    </a:lnTo>
                    <a:lnTo>
                      <a:pt x="92" y="95"/>
                    </a:lnTo>
                    <a:lnTo>
                      <a:pt x="85" y="97"/>
                    </a:lnTo>
                    <a:lnTo>
                      <a:pt x="0" y="97"/>
                    </a:lnTo>
                    <a:lnTo>
                      <a:pt x="0" y="110"/>
                    </a:lnTo>
                    <a:lnTo>
                      <a:pt x="114" y="110"/>
                    </a:lnTo>
                    <a:lnTo>
                      <a:pt x="136" y="110"/>
                    </a:lnTo>
                    <a:lnTo>
                      <a:pt x="448" y="110"/>
                    </a:lnTo>
                    <a:lnTo>
                      <a:pt x="621" y="110"/>
                    </a:lnTo>
                    <a:lnTo>
                      <a:pt x="664" y="110"/>
                    </a:lnTo>
                    <a:lnTo>
                      <a:pt x="685" y="110"/>
                    </a:lnTo>
                    <a:cubicBezTo>
                      <a:pt x="693" y="110"/>
                      <a:pt x="700" y="110"/>
                      <a:pt x="707" y="113"/>
                    </a:cubicBezTo>
                    <a:cubicBezTo>
                      <a:pt x="714" y="116"/>
                      <a:pt x="718" y="122"/>
                      <a:pt x="724" y="124"/>
                    </a:cubicBezTo>
                    <a:cubicBezTo>
                      <a:pt x="730" y="126"/>
                      <a:pt x="738" y="126"/>
                      <a:pt x="745" y="126"/>
                    </a:cubicBezTo>
                    <a:lnTo>
                      <a:pt x="756" y="126"/>
                    </a:lnTo>
                    <a:cubicBezTo>
                      <a:pt x="759" y="126"/>
                      <a:pt x="763" y="126"/>
                      <a:pt x="767" y="127"/>
                    </a:cubicBezTo>
                    <a:cubicBezTo>
                      <a:pt x="774" y="128"/>
                      <a:pt x="781" y="131"/>
                      <a:pt x="785" y="136"/>
                    </a:cubicBezTo>
                    <a:lnTo>
                      <a:pt x="785" y="136"/>
                    </a:lnTo>
                    <a:lnTo>
                      <a:pt x="789" y="138"/>
                    </a:lnTo>
                    <a:lnTo>
                      <a:pt x="792" y="139"/>
                    </a:lnTo>
                    <a:lnTo>
                      <a:pt x="796" y="140"/>
                    </a:lnTo>
                    <a:cubicBezTo>
                      <a:pt x="797" y="140"/>
                      <a:pt x="799" y="140"/>
                      <a:pt x="800" y="141"/>
                    </a:cubicBezTo>
                    <a:cubicBezTo>
                      <a:pt x="805" y="141"/>
                      <a:pt x="811" y="141"/>
                      <a:pt x="817" y="141"/>
                    </a:cubicBezTo>
                    <a:cubicBezTo>
                      <a:pt x="822" y="141"/>
                      <a:pt x="828" y="140"/>
                      <a:pt x="833" y="141"/>
                    </a:cubicBezTo>
                    <a:cubicBezTo>
                      <a:pt x="839" y="142"/>
                      <a:pt x="844" y="145"/>
                      <a:pt x="849" y="148"/>
                    </a:cubicBezTo>
                    <a:cubicBezTo>
                      <a:pt x="853" y="151"/>
                      <a:pt x="857" y="154"/>
                      <a:pt x="862" y="156"/>
                    </a:cubicBezTo>
                    <a:cubicBezTo>
                      <a:pt x="863" y="156"/>
                      <a:pt x="865" y="156"/>
                      <a:pt x="866" y="156"/>
                    </a:cubicBezTo>
                    <a:cubicBezTo>
                      <a:pt x="867" y="156"/>
                      <a:pt x="869" y="157"/>
                      <a:pt x="870" y="157"/>
                    </a:cubicBezTo>
                    <a:cubicBezTo>
                      <a:pt x="873" y="157"/>
                      <a:pt x="875" y="157"/>
                      <a:pt x="878" y="157"/>
                    </a:cubicBezTo>
                    <a:lnTo>
                      <a:pt x="912" y="157"/>
                    </a:lnTo>
                    <a:lnTo>
                      <a:pt x="1044" y="157"/>
                    </a:lnTo>
                    <a:lnTo>
                      <a:pt x="1177" y="157"/>
                    </a:lnTo>
                    <a:lnTo>
                      <a:pt x="1210" y="157"/>
                    </a:lnTo>
                    <a:cubicBezTo>
                      <a:pt x="1213" y="157"/>
                      <a:pt x="1215" y="157"/>
                      <a:pt x="1218" y="157"/>
                    </a:cubicBezTo>
                    <a:cubicBezTo>
                      <a:pt x="1220" y="157"/>
                      <a:pt x="1221" y="156"/>
                      <a:pt x="1222" y="156"/>
                    </a:cubicBezTo>
                    <a:cubicBezTo>
                      <a:pt x="1224" y="156"/>
                      <a:pt x="1225" y="156"/>
                      <a:pt x="1226" y="156"/>
                    </a:cubicBezTo>
                    <a:cubicBezTo>
                      <a:pt x="1231" y="154"/>
                      <a:pt x="1235" y="151"/>
                      <a:pt x="1240" y="148"/>
                    </a:cubicBezTo>
                    <a:cubicBezTo>
                      <a:pt x="1244" y="145"/>
                      <a:pt x="1249" y="142"/>
                      <a:pt x="1255" y="141"/>
                    </a:cubicBezTo>
                    <a:cubicBezTo>
                      <a:pt x="1260" y="140"/>
                      <a:pt x="1266" y="141"/>
                      <a:pt x="1272" y="141"/>
                    </a:cubicBezTo>
                    <a:cubicBezTo>
                      <a:pt x="1277" y="141"/>
                      <a:pt x="1283" y="141"/>
                      <a:pt x="1288" y="141"/>
                    </a:cubicBezTo>
                    <a:cubicBezTo>
                      <a:pt x="1290" y="140"/>
                      <a:pt x="1291" y="140"/>
                      <a:pt x="1292" y="140"/>
                    </a:cubicBezTo>
                    <a:lnTo>
                      <a:pt x="1296" y="139"/>
                    </a:lnTo>
                    <a:lnTo>
                      <a:pt x="1300" y="138"/>
                    </a:lnTo>
                    <a:lnTo>
                      <a:pt x="1303" y="136"/>
                    </a:lnTo>
                    <a:lnTo>
                      <a:pt x="1303" y="136"/>
                    </a:lnTo>
                    <a:cubicBezTo>
                      <a:pt x="1307" y="131"/>
                      <a:pt x="1314" y="128"/>
                      <a:pt x="1321" y="127"/>
                    </a:cubicBezTo>
                    <a:cubicBezTo>
                      <a:pt x="1325" y="126"/>
                      <a:pt x="1329" y="126"/>
                      <a:pt x="1332" y="126"/>
                    </a:cubicBezTo>
                    <a:lnTo>
                      <a:pt x="1343" y="126"/>
                    </a:lnTo>
                    <a:cubicBezTo>
                      <a:pt x="1350" y="126"/>
                      <a:pt x="1358" y="126"/>
                      <a:pt x="1364" y="124"/>
                    </a:cubicBezTo>
                    <a:cubicBezTo>
                      <a:pt x="1370" y="122"/>
                      <a:pt x="1374" y="116"/>
                      <a:pt x="1381" y="113"/>
                    </a:cubicBezTo>
                    <a:cubicBezTo>
                      <a:pt x="1388" y="110"/>
                      <a:pt x="1396" y="110"/>
                      <a:pt x="1403" y="110"/>
                    </a:cubicBezTo>
                    <a:lnTo>
                      <a:pt x="1424" y="110"/>
                    </a:lnTo>
                    <a:lnTo>
                      <a:pt x="1467" y="110"/>
                    </a:lnTo>
                    <a:lnTo>
                      <a:pt x="1640" y="110"/>
                    </a:lnTo>
                    <a:lnTo>
                      <a:pt x="1952" y="110"/>
                    </a:lnTo>
                    <a:lnTo>
                      <a:pt x="1974" y="110"/>
                    </a:lnTo>
                    <a:lnTo>
                      <a:pt x="2142" y="110"/>
                    </a:lnTo>
                    <a:lnTo>
                      <a:pt x="2142" y="97"/>
                    </a:lnTo>
                    <a:close/>
                    <a:moveTo>
                      <a:pt x="318" y="82"/>
                    </a:moveTo>
                    <a:lnTo>
                      <a:pt x="291" y="82"/>
                    </a:lnTo>
                    <a:lnTo>
                      <a:pt x="291" y="78"/>
                    </a:lnTo>
                    <a:lnTo>
                      <a:pt x="303" y="78"/>
                    </a:lnTo>
                    <a:lnTo>
                      <a:pt x="303" y="73"/>
                    </a:lnTo>
                    <a:lnTo>
                      <a:pt x="318" y="73"/>
                    </a:lnTo>
                    <a:lnTo>
                      <a:pt x="318" y="82"/>
                    </a:lnTo>
                    <a:close/>
                    <a:moveTo>
                      <a:pt x="318" y="72"/>
                    </a:moveTo>
                    <a:lnTo>
                      <a:pt x="302" y="72"/>
                    </a:lnTo>
                    <a:lnTo>
                      <a:pt x="302" y="77"/>
                    </a:lnTo>
                    <a:lnTo>
                      <a:pt x="290" y="77"/>
                    </a:lnTo>
                    <a:lnTo>
                      <a:pt x="290" y="82"/>
                    </a:lnTo>
                    <a:lnTo>
                      <a:pt x="288" y="82"/>
                    </a:lnTo>
                    <a:lnTo>
                      <a:pt x="287" y="64"/>
                    </a:lnTo>
                    <a:lnTo>
                      <a:pt x="312" y="64"/>
                    </a:lnTo>
                    <a:cubicBezTo>
                      <a:pt x="315" y="64"/>
                      <a:pt x="318" y="66"/>
                      <a:pt x="318" y="69"/>
                    </a:cubicBezTo>
                    <a:lnTo>
                      <a:pt x="318" y="72"/>
                    </a:lnTo>
                    <a:close/>
                    <a:moveTo>
                      <a:pt x="332" y="97"/>
                    </a:moveTo>
                    <a:lnTo>
                      <a:pt x="329" y="97"/>
                    </a:lnTo>
                    <a:lnTo>
                      <a:pt x="329" y="82"/>
                    </a:lnTo>
                    <a:lnTo>
                      <a:pt x="319" y="82"/>
                    </a:lnTo>
                    <a:lnTo>
                      <a:pt x="319" y="73"/>
                    </a:lnTo>
                    <a:lnTo>
                      <a:pt x="332" y="73"/>
                    </a:lnTo>
                    <a:lnTo>
                      <a:pt x="332" y="97"/>
                    </a:lnTo>
                    <a:close/>
                    <a:moveTo>
                      <a:pt x="369" y="85"/>
                    </a:moveTo>
                    <a:lnTo>
                      <a:pt x="369" y="97"/>
                    </a:lnTo>
                    <a:lnTo>
                      <a:pt x="358" y="97"/>
                    </a:lnTo>
                    <a:lnTo>
                      <a:pt x="358" y="75"/>
                    </a:lnTo>
                    <a:lnTo>
                      <a:pt x="370" y="75"/>
                    </a:lnTo>
                    <a:cubicBezTo>
                      <a:pt x="375" y="75"/>
                      <a:pt x="379" y="78"/>
                      <a:pt x="380" y="82"/>
                    </a:cubicBezTo>
                    <a:lnTo>
                      <a:pt x="369" y="85"/>
                    </a:lnTo>
                    <a:close/>
                    <a:moveTo>
                      <a:pt x="626" y="75"/>
                    </a:moveTo>
                    <a:cubicBezTo>
                      <a:pt x="626" y="76"/>
                      <a:pt x="626" y="76"/>
                      <a:pt x="625" y="77"/>
                    </a:cubicBezTo>
                    <a:cubicBezTo>
                      <a:pt x="625" y="77"/>
                      <a:pt x="624" y="76"/>
                      <a:pt x="623" y="75"/>
                    </a:cubicBezTo>
                    <a:cubicBezTo>
                      <a:pt x="624" y="75"/>
                      <a:pt x="625" y="75"/>
                      <a:pt x="626" y="75"/>
                    </a:cubicBezTo>
                    <a:close/>
                    <a:moveTo>
                      <a:pt x="621" y="96"/>
                    </a:moveTo>
                    <a:lnTo>
                      <a:pt x="617" y="96"/>
                    </a:lnTo>
                    <a:lnTo>
                      <a:pt x="616" y="84"/>
                    </a:lnTo>
                    <a:cubicBezTo>
                      <a:pt x="619" y="84"/>
                      <a:pt x="622" y="83"/>
                      <a:pt x="622" y="83"/>
                    </a:cubicBezTo>
                    <a:lnTo>
                      <a:pt x="623" y="83"/>
                    </a:lnTo>
                    <a:cubicBezTo>
                      <a:pt x="623" y="83"/>
                      <a:pt x="623" y="83"/>
                      <a:pt x="623" y="83"/>
                    </a:cubicBezTo>
                    <a:lnTo>
                      <a:pt x="623" y="96"/>
                    </a:lnTo>
                    <a:lnTo>
                      <a:pt x="621" y="96"/>
                    </a:lnTo>
                    <a:close/>
                    <a:moveTo>
                      <a:pt x="623" y="82"/>
                    </a:moveTo>
                    <a:lnTo>
                      <a:pt x="623" y="82"/>
                    </a:lnTo>
                    <a:cubicBezTo>
                      <a:pt x="620" y="82"/>
                      <a:pt x="618" y="83"/>
                      <a:pt x="616" y="83"/>
                    </a:cubicBezTo>
                    <a:lnTo>
                      <a:pt x="616" y="72"/>
                    </a:lnTo>
                    <a:lnTo>
                      <a:pt x="616" y="73"/>
                    </a:lnTo>
                    <a:cubicBezTo>
                      <a:pt x="617" y="73"/>
                      <a:pt x="618" y="74"/>
                      <a:pt x="619" y="75"/>
                    </a:cubicBezTo>
                    <a:cubicBezTo>
                      <a:pt x="616" y="75"/>
                      <a:pt x="618" y="75"/>
                      <a:pt x="618" y="75"/>
                    </a:cubicBezTo>
                    <a:cubicBezTo>
                      <a:pt x="618" y="76"/>
                      <a:pt x="619" y="76"/>
                      <a:pt x="620" y="76"/>
                    </a:cubicBezTo>
                    <a:cubicBezTo>
                      <a:pt x="622" y="77"/>
                      <a:pt x="624" y="78"/>
                      <a:pt x="625" y="78"/>
                    </a:cubicBezTo>
                    <a:cubicBezTo>
                      <a:pt x="624" y="80"/>
                      <a:pt x="623" y="81"/>
                      <a:pt x="623" y="81"/>
                    </a:cubicBezTo>
                    <a:lnTo>
                      <a:pt x="623" y="82"/>
                    </a:lnTo>
                    <a:cubicBezTo>
                      <a:pt x="623" y="82"/>
                      <a:pt x="623" y="82"/>
                      <a:pt x="623" y="82"/>
                    </a:cubicBezTo>
                    <a:close/>
                    <a:moveTo>
                      <a:pt x="626" y="96"/>
                    </a:moveTo>
                    <a:lnTo>
                      <a:pt x="624" y="83"/>
                    </a:lnTo>
                    <a:lnTo>
                      <a:pt x="624" y="83"/>
                    </a:lnTo>
                    <a:cubicBezTo>
                      <a:pt x="633" y="89"/>
                      <a:pt x="631" y="87"/>
                      <a:pt x="631" y="87"/>
                    </a:cubicBezTo>
                    <a:cubicBezTo>
                      <a:pt x="632" y="87"/>
                      <a:pt x="625" y="83"/>
                      <a:pt x="625" y="83"/>
                    </a:cubicBezTo>
                    <a:lnTo>
                      <a:pt x="624" y="82"/>
                    </a:lnTo>
                    <a:cubicBezTo>
                      <a:pt x="624" y="82"/>
                      <a:pt x="624" y="82"/>
                      <a:pt x="624" y="82"/>
                    </a:cubicBezTo>
                    <a:lnTo>
                      <a:pt x="624" y="82"/>
                    </a:lnTo>
                    <a:cubicBezTo>
                      <a:pt x="625" y="81"/>
                      <a:pt x="625" y="80"/>
                      <a:pt x="626" y="79"/>
                    </a:cubicBezTo>
                    <a:cubicBezTo>
                      <a:pt x="629" y="81"/>
                      <a:pt x="628" y="80"/>
                      <a:pt x="628" y="80"/>
                    </a:cubicBezTo>
                    <a:cubicBezTo>
                      <a:pt x="628" y="79"/>
                      <a:pt x="627" y="79"/>
                      <a:pt x="626" y="78"/>
                    </a:cubicBezTo>
                    <a:cubicBezTo>
                      <a:pt x="627" y="76"/>
                      <a:pt x="627" y="75"/>
                      <a:pt x="627" y="75"/>
                    </a:cubicBezTo>
                    <a:cubicBezTo>
                      <a:pt x="629" y="75"/>
                      <a:pt x="630" y="75"/>
                      <a:pt x="630" y="75"/>
                    </a:cubicBezTo>
                    <a:lnTo>
                      <a:pt x="632" y="74"/>
                    </a:lnTo>
                    <a:cubicBezTo>
                      <a:pt x="632" y="74"/>
                      <a:pt x="632" y="74"/>
                      <a:pt x="632" y="74"/>
                    </a:cubicBezTo>
                    <a:lnTo>
                      <a:pt x="632" y="96"/>
                    </a:lnTo>
                    <a:lnTo>
                      <a:pt x="626" y="96"/>
                    </a:lnTo>
                    <a:close/>
                    <a:moveTo>
                      <a:pt x="1489" y="76"/>
                    </a:moveTo>
                    <a:lnTo>
                      <a:pt x="1486" y="72"/>
                    </a:lnTo>
                    <a:lnTo>
                      <a:pt x="1489" y="68"/>
                    </a:lnTo>
                    <a:lnTo>
                      <a:pt x="1492" y="72"/>
                    </a:lnTo>
                    <a:lnTo>
                      <a:pt x="1489" y="76"/>
                    </a:lnTo>
                    <a:close/>
                    <a:moveTo>
                      <a:pt x="1493" y="73"/>
                    </a:moveTo>
                    <a:lnTo>
                      <a:pt x="1496" y="84"/>
                    </a:lnTo>
                    <a:lnTo>
                      <a:pt x="1490" y="77"/>
                    </a:lnTo>
                    <a:lnTo>
                      <a:pt x="1493" y="73"/>
                    </a:lnTo>
                    <a:close/>
                    <a:moveTo>
                      <a:pt x="1488" y="77"/>
                    </a:moveTo>
                    <a:lnTo>
                      <a:pt x="1482" y="84"/>
                    </a:lnTo>
                    <a:lnTo>
                      <a:pt x="1485" y="73"/>
                    </a:lnTo>
                    <a:lnTo>
                      <a:pt x="1488" y="77"/>
                    </a:lnTo>
                    <a:close/>
                    <a:moveTo>
                      <a:pt x="1491" y="66"/>
                    </a:moveTo>
                    <a:lnTo>
                      <a:pt x="1492" y="70"/>
                    </a:lnTo>
                    <a:lnTo>
                      <a:pt x="1490" y="67"/>
                    </a:lnTo>
                    <a:lnTo>
                      <a:pt x="1491" y="66"/>
                    </a:lnTo>
                    <a:close/>
                    <a:moveTo>
                      <a:pt x="1489" y="59"/>
                    </a:moveTo>
                    <a:lnTo>
                      <a:pt x="1490" y="63"/>
                    </a:lnTo>
                    <a:lnTo>
                      <a:pt x="1488" y="62"/>
                    </a:lnTo>
                    <a:lnTo>
                      <a:pt x="1489" y="59"/>
                    </a:lnTo>
                    <a:close/>
                    <a:moveTo>
                      <a:pt x="1490" y="66"/>
                    </a:moveTo>
                    <a:lnTo>
                      <a:pt x="1489" y="66"/>
                    </a:lnTo>
                    <a:lnTo>
                      <a:pt x="1488" y="65"/>
                    </a:lnTo>
                    <a:lnTo>
                      <a:pt x="1490" y="66"/>
                    </a:lnTo>
                    <a:close/>
                    <a:moveTo>
                      <a:pt x="1487" y="66"/>
                    </a:moveTo>
                    <a:lnTo>
                      <a:pt x="1488" y="67"/>
                    </a:lnTo>
                    <a:lnTo>
                      <a:pt x="1486" y="70"/>
                    </a:lnTo>
                    <a:lnTo>
                      <a:pt x="1487" y="66"/>
                    </a:lnTo>
                    <a:close/>
                    <a:moveTo>
                      <a:pt x="1477" y="92"/>
                    </a:moveTo>
                    <a:lnTo>
                      <a:pt x="1475" y="92"/>
                    </a:lnTo>
                    <a:lnTo>
                      <a:pt x="1474" y="93"/>
                    </a:lnTo>
                    <a:lnTo>
                      <a:pt x="1471" y="93"/>
                    </a:lnTo>
                    <a:lnTo>
                      <a:pt x="1471" y="76"/>
                    </a:lnTo>
                    <a:lnTo>
                      <a:pt x="1471" y="70"/>
                    </a:lnTo>
                    <a:cubicBezTo>
                      <a:pt x="1472" y="70"/>
                      <a:pt x="1472" y="70"/>
                      <a:pt x="1472" y="70"/>
                    </a:cubicBezTo>
                    <a:lnTo>
                      <a:pt x="1477" y="61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79" y="91"/>
                    </a:lnTo>
                    <a:lnTo>
                      <a:pt x="1477" y="92"/>
                    </a:lnTo>
                    <a:close/>
                    <a:moveTo>
                      <a:pt x="1483" y="90"/>
                    </a:moveTo>
                    <a:lnTo>
                      <a:pt x="1481" y="91"/>
                    </a:lnTo>
                    <a:lnTo>
                      <a:pt x="1481" y="87"/>
                    </a:lnTo>
                    <a:lnTo>
                      <a:pt x="1489" y="78"/>
                    </a:lnTo>
                    <a:lnTo>
                      <a:pt x="1496" y="86"/>
                    </a:lnTo>
                    <a:lnTo>
                      <a:pt x="1483" y="90"/>
                    </a:lnTo>
                    <a:close/>
                    <a:moveTo>
                      <a:pt x="1503" y="78"/>
                    </a:moveTo>
                    <a:lnTo>
                      <a:pt x="1501" y="78"/>
                    </a:lnTo>
                    <a:lnTo>
                      <a:pt x="1501" y="85"/>
                    </a:lnTo>
                    <a:lnTo>
                      <a:pt x="1498" y="86"/>
                    </a:lnTo>
                    <a:lnTo>
                      <a:pt x="1493" y="67"/>
                    </a:lnTo>
                    <a:lnTo>
                      <a:pt x="1503" y="71"/>
                    </a:lnTo>
                    <a:lnTo>
                      <a:pt x="1503" y="78"/>
                    </a:lnTo>
                    <a:close/>
                    <a:moveTo>
                      <a:pt x="1705" y="97"/>
                    </a:moveTo>
                    <a:lnTo>
                      <a:pt x="1701" y="97"/>
                    </a:lnTo>
                    <a:lnTo>
                      <a:pt x="1701" y="93"/>
                    </a:lnTo>
                    <a:cubicBezTo>
                      <a:pt x="1701" y="89"/>
                      <a:pt x="1697" y="85"/>
                      <a:pt x="1692" y="84"/>
                    </a:cubicBezTo>
                    <a:lnTo>
                      <a:pt x="1692" y="76"/>
                    </a:lnTo>
                    <a:cubicBezTo>
                      <a:pt x="1692" y="75"/>
                      <a:pt x="1693" y="74"/>
                      <a:pt x="1694" y="74"/>
                    </a:cubicBezTo>
                    <a:lnTo>
                      <a:pt x="1705" y="74"/>
                    </a:lnTo>
                    <a:cubicBezTo>
                      <a:pt x="1705" y="74"/>
                      <a:pt x="1705" y="74"/>
                      <a:pt x="1705" y="75"/>
                    </a:cubicBezTo>
                    <a:cubicBezTo>
                      <a:pt x="1705" y="75"/>
                      <a:pt x="1705" y="76"/>
                      <a:pt x="1705" y="77"/>
                    </a:cubicBezTo>
                    <a:lnTo>
                      <a:pt x="1705" y="97"/>
                    </a:lnTo>
                    <a:close/>
                    <a:moveTo>
                      <a:pt x="1713" y="97"/>
                    </a:moveTo>
                    <a:lnTo>
                      <a:pt x="1716" y="95"/>
                    </a:lnTo>
                    <a:lnTo>
                      <a:pt x="1717" y="97"/>
                    </a:lnTo>
                    <a:lnTo>
                      <a:pt x="1713" y="97"/>
                    </a:lnTo>
                    <a:close/>
                    <a:moveTo>
                      <a:pt x="1721" y="97"/>
                    </a:moveTo>
                    <a:lnTo>
                      <a:pt x="1719" y="97"/>
                    </a:lnTo>
                    <a:lnTo>
                      <a:pt x="1717" y="94"/>
                    </a:lnTo>
                    <a:lnTo>
                      <a:pt x="1721" y="91"/>
                    </a:lnTo>
                    <a:lnTo>
                      <a:pt x="1721" y="97"/>
                    </a:lnTo>
                    <a:close/>
                    <a:moveTo>
                      <a:pt x="1721" y="90"/>
                    </a:moveTo>
                    <a:lnTo>
                      <a:pt x="1716" y="93"/>
                    </a:lnTo>
                    <a:lnTo>
                      <a:pt x="1708" y="86"/>
                    </a:lnTo>
                    <a:lnTo>
                      <a:pt x="1708" y="88"/>
                    </a:lnTo>
                    <a:lnTo>
                      <a:pt x="1715" y="94"/>
                    </a:lnTo>
                    <a:lnTo>
                      <a:pt x="1711" y="97"/>
                    </a:lnTo>
                    <a:lnTo>
                      <a:pt x="1707" y="97"/>
                    </a:lnTo>
                    <a:lnTo>
                      <a:pt x="1707" y="82"/>
                    </a:lnTo>
                    <a:cubicBezTo>
                      <a:pt x="1710" y="87"/>
                      <a:pt x="1715" y="89"/>
                      <a:pt x="1721" y="90"/>
                    </a:cubicBezTo>
                    <a:close/>
                    <a:moveTo>
                      <a:pt x="1728" y="97"/>
                    </a:moveTo>
                    <a:lnTo>
                      <a:pt x="1729" y="95"/>
                    </a:lnTo>
                    <a:lnTo>
                      <a:pt x="1732" y="97"/>
                    </a:lnTo>
                    <a:lnTo>
                      <a:pt x="1728" y="97"/>
                    </a:lnTo>
                    <a:close/>
                    <a:moveTo>
                      <a:pt x="1737" y="97"/>
                    </a:moveTo>
                    <a:lnTo>
                      <a:pt x="1734" y="97"/>
                    </a:lnTo>
                    <a:lnTo>
                      <a:pt x="1730" y="94"/>
                    </a:lnTo>
                    <a:lnTo>
                      <a:pt x="1737" y="88"/>
                    </a:lnTo>
                    <a:lnTo>
                      <a:pt x="1737" y="97"/>
                    </a:lnTo>
                    <a:close/>
                    <a:moveTo>
                      <a:pt x="1737" y="86"/>
                    </a:moveTo>
                    <a:lnTo>
                      <a:pt x="1729" y="93"/>
                    </a:lnTo>
                    <a:lnTo>
                      <a:pt x="1724" y="90"/>
                    </a:lnTo>
                    <a:lnTo>
                      <a:pt x="1724" y="92"/>
                    </a:lnTo>
                    <a:lnTo>
                      <a:pt x="1728" y="94"/>
                    </a:lnTo>
                    <a:lnTo>
                      <a:pt x="1726" y="97"/>
                    </a:lnTo>
                    <a:lnTo>
                      <a:pt x="1723" y="97"/>
                    </a:lnTo>
                    <a:lnTo>
                      <a:pt x="1723" y="79"/>
                    </a:lnTo>
                    <a:cubicBezTo>
                      <a:pt x="1725" y="88"/>
                      <a:pt x="1726" y="89"/>
                      <a:pt x="1726" y="89"/>
                    </a:cubicBezTo>
                    <a:lnTo>
                      <a:pt x="1726" y="89"/>
                    </a:lnTo>
                    <a:cubicBezTo>
                      <a:pt x="1731" y="88"/>
                      <a:pt x="1734" y="86"/>
                      <a:pt x="1737" y="82"/>
                    </a:cubicBezTo>
                    <a:lnTo>
                      <a:pt x="1737" y="86"/>
                    </a:lnTo>
                    <a:close/>
                    <a:moveTo>
                      <a:pt x="1743" y="97"/>
                    </a:moveTo>
                    <a:lnTo>
                      <a:pt x="1739" y="97"/>
                    </a:lnTo>
                    <a:lnTo>
                      <a:pt x="1739" y="77"/>
                    </a:lnTo>
                    <a:cubicBezTo>
                      <a:pt x="1739" y="76"/>
                      <a:pt x="1739" y="75"/>
                      <a:pt x="1739" y="75"/>
                    </a:cubicBezTo>
                    <a:cubicBezTo>
                      <a:pt x="1739" y="74"/>
                      <a:pt x="1739" y="73"/>
                      <a:pt x="1739" y="73"/>
                    </a:cubicBezTo>
                    <a:lnTo>
                      <a:pt x="1743" y="73"/>
                    </a:lnTo>
                    <a:cubicBezTo>
                      <a:pt x="1743" y="73"/>
                      <a:pt x="1743" y="74"/>
                      <a:pt x="1743" y="75"/>
                    </a:cubicBezTo>
                    <a:cubicBezTo>
                      <a:pt x="1743" y="75"/>
                      <a:pt x="1743" y="76"/>
                      <a:pt x="1743" y="77"/>
                    </a:cubicBezTo>
                    <a:lnTo>
                      <a:pt x="1743" y="97"/>
                    </a:lnTo>
                    <a:close/>
                    <a:moveTo>
                      <a:pt x="1751" y="97"/>
                    </a:moveTo>
                    <a:lnTo>
                      <a:pt x="1754" y="95"/>
                    </a:lnTo>
                    <a:lnTo>
                      <a:pt x="1755" y="97"/>
                    </a:lnTo>
                    <a:lnTo>
                      <a:pt x="1751" y="97"/>
                    </a:lnTo>
                    <a:close/>
                    <a:moveTo>
                      <a:pt x="1759" y="97"/>
                    </a:moveTo>
                    <a:lnTo>
                      <a:pt x="1757" y="97"/>
                    </a:lnTo>
                    <a:lnTo>
                      <a:pt x="1755" y="94"/>
                    </a:lnTo>
                    <a:lnTo>
                      <a:pt x="1759" y="91"/>
                    </a:lnTo>
                    <a:lnTo>
                      <a:pt x="1759" y="97"/>
                    </a:lnTo>
                    <a:close/>
                    <a:moveTo>
                      <a:pt x="1759" y="90"/>
                    </a:moveTo>
                    <a:lnTo>
                      <a:pt x="1754" y="93"/>
                    </a:lnTo>
                    <a:lnTo>
                      <a:pt x="1746" y="86"/>
                    </a:lnTo>
                    <a:lnTo>
                      <a:pt x="1746" y="88"/>
                    </a:lnTo>
                    <a:lnTo>
                      <a:pt x="1753" y="94"/>
                    </a:lnTo>
                    <a:lnTo>
                      <a:pt x="1749" y="97"/>
                    </a:lnTo>
                    <a:lnTo>
                      <a:pt x="1745" y="97"/>
                    </a:lnTo>
                    <a:lnTo>
                      <a:pt x="1745" y="82"/>
                    </a:lnTo>
                    <a:cubicBezTo>
                      <a:pt x="1748" y="87"/>
                      <a:pt x="1753" y="89"/>
                      <a:pt x="1759" y="90"/>
                    </a:cubicBezTo>
                    <a:close/>
                    <a:moveTo>
                      <a:pt x="1766" y="97"/>
                    </a:moveTo>
                    <a:lnTo>
                      <a:pt x="1767" y="95"/>
                    </a:lnTo>
                    <a:lnTo>
                      <a:pt x="1770" y="97"/>
                    </a:lnTo>
                    <a:lnTo>
                      <a:pt x="1766" y="97"/>
                    </a:lnTo>
                    <a:close/>
                    <a:moveTo>
                      <a:pt x="1775" y="97"/>
                    </a:moveTo>
                    <a:lnTo>
                      <a:pt x="1772" y="97"/>
                    </a:lnTo>
                    <a:lnTo>
                      <a:pt x="1768" y="94"/>
                    </a:lnTo>
                    <a:lnTo>
                      <a:pt x="1775" y="88"/>
                    </a:lnTo>
                    <a:lnTo>
                      <a:pt x="1775" y="97"/>
                    </a:lnTo>
                    <a:close/>
                    <a:moveTo>
                      <a:pt x="1775" y="86"/>
                    </a:moveTo>
                    <a:lnTo>
                      <a:pt x="1767" y="93"/>
                    </a:lnTo>
                    <a:lnTo>
                      <a:pt x="1762" y="90"/>
                    </a:lnTo>
                    <a:lnTo>
                      <a:pt x="1762" y="92"/>
                    </a:lnTo>
                    <a:lnTo>
                      <a:pt x="1766" y="94"/>
                    </a:lnTo>
                    <a:lnTo>
                      <a:pt x="1763" y="97"/>
                    </a:lnTo>
                    <a:lnTo>
                      <a:pt x="1761" y="97"/>
                    </a:lnTo>
                    <a:lnTo>
                      <a:pt x="1761" y="79"/>
                    </a:lnTo>
                    <a:cubicBezTo>
                      <a:pt x="1763" y="88"/>
                      <a:pt x="1764" y="89"/>
                      <a:pt x="1764" y="89"/>
                    </a:cubicBezTo>
                    <a:lnTo>
                      <a:pt x="1764" y="89"/>
                    </a:lnTo>
                    <a:cubicBezTo>
                      <a:pt x="1769" y="88"/>
                      <a:pt x="1772" y="86"/>
                      <a:pt x="1775" y="82"/>
                    </a:cubicBezTo>
                    <a:lnTo>
                      <a:pt x="1775" y="86"/>
                    </a:lnTo>
                    <a:close/>
                    <a:moveTo>
                      <a:pt x="1785" y="97"/>
                    </a:moveTo>
                    <a:lnTo>
                      <a:pt x="1777" y="97"/>
                    </a:lnTo>
                    <a:lnTo>
                      <a:pt x="1777" y="77"/>
                    </a:lnTo>
                    <a:cubicBezTo>
                      <a:pt x="1777" y="76"/>
                      <a:pt x="1777" y="75"/>
                      <a:pt x="1777" y="75"/>
                    </a:cubicBezTo>
                    <a:cubicBezTo>
                      <a:pt x="1777" y="74"/>
                      <a:pt x="1777" y="73"/>
                      <a:pt x="1777" y="73"/>
                    </a:cubicBezTo>
                    <a:cubicBezTo>
                      <a:pt x="1780" y="73"/>
                      <a:pt x="1782" y="73"/>
                      <a:pt x="1785" y="73"/>
                    </a:cubicBezTo>
                    <a:lnTo>
                      <a:pt x="1785" y="97"/>
                    </a:lnTo>
                    <a:close/>
                    <a:moveTo>
                      <a:pt x="1803" y="68"/>
                    </a:moveTo>
                    <a:cubicBezTo>
                      <a:pt x="1801" y="68"/>
                      <a:pt x="1800" y="68"/>
                      <a:pt x="1799" y="68"/>
                    </a:cubicBezTo>
                    <a:cubicBezTo>
                      <a:pt x="1799" y="66"/>
                      <a:pt x="1799" y="65"/>
                      <a:pt x="1799" y="63"/>
                    </a:cubicBezTo>
                    <a:cubicBezTo>
                      <a:pt x="1800" y="63"/>
                      <a:pt x="1802" y="63"/>
                      <a:pt x="1803" y="63"/>
                    </a:cubicBezTo>
                    <a:cubicBezTo>
                      <a:pt x="1803" y="64"/>
                      <a:pt x="1803" y="66"/>
                      <a:pt x="1803" y="68"/>
                    </a:cubicBezTo>
                    <a:close/>
                    <a:moveTo>
                      <a:pt x="1816" y="68"/>
                    </a:moveTo>
                    <a:cubicBezTo>
                      <a:pt x="1814" y="68"/>
                      <a:pt x="1813" y="68"/>
                      <a:pt x="1812" y="68"/>
                    </a:cubicBezTo>
                    <a:cubicBezTo>
                      <a:pt x="1812" y="66"/>
                      <a:pt x="1812" y="65"/>
                      <a:pt x="1812" y="63"/>
                    </a:cubicBezTo>
                    <a:cubicBezTo>
                      <a:pt x="1813" y="63"/>
                      <a:pt x="1814" y="63"/>
                      <a:pt x="1816" y="63"/>
                    </a:cubicBezTo>
                    <a:cubicBezTo>
                      <a:pt x="1816" y="64"/>
                      <a:pt x="1816" y="66"/>
                      <a:pt x="1816" y="68"/>
                    </a:cubicBezTo>
                    <a:close/>
                    <a:moveTo>
                      <a:pt x="1829" y="68"/>
                    </a:moveTo>
                    <a:cubicBezTo>
                      <a:pt x="1827" y="68"/>
                      <a:pt x="1826" y="68"/>
                      <a:pt x="1824" y="68"/>
                    </a:cubicBezTo>
                    <a:cubicBezTo>
                      <a:pt x="1824" y="66"/>
                      <a:pt x="1824" y="65"/>
                      <a:pt x="1824" y="63"/>
                    </a:cubicBezTo>
                    <a:cubicBezTo>
                      <a:pt x="1826" y="63"/>
                      <a:pt x="1827" y="63"/>
                      <a:pt x="1829" y="63"/>
                    </a:cubicBezTo>
                    <a:cubicBezTo>
                      <a:pt x="1829" y="64"/>
                      <a:pt x="1829" y="66"/>
                      <a:pt x="1829" y="68"/>
                    </a:cubicBezTo>
                    <a:close/>
                    <a:moveTo>
                      <a:pt x="1842" y="68"/>
                    </a:moveTo>
                    <a:cubicBezTo>
                      <a:pt x="1840" y="68"/>
                      <a:pt x="1839" y="68"/>
                      <a:pt x="1837" y="68"/>
                    </a:cubicBezTo>
                    <a:cubicBezTo>
                      <a:pt x="1837" y="66"/>
                      <a:pt x="1837" y="65"/>
                      <a:pt x="1837" y="63"/>
                    </a:cubicBezTo>
                    <a:cubicBezTo>
                      <a:pt x="1838" y="63"/>
                      <a:pt x="1840" y="63"/>
                      <a:pt x="1842" y="63"/>
                    </a:cubicBezTo>
                    <a:cubicBezTo>
                      <a:pt x="1842" y="65"/>
                      <a:pt x="1842" y="66"/>
                      <a:pt x="1842" y="68"/>
                    </a:cubicBezTo>
                    <a:close/>
                    <a:moveTo>
                      <a:pt x="2004" y="88"/>
                    </a:moveTo>
                    <a:cubicBezTo>
                      <a:pt x="2002" y="88"/>
                      <a:pt x="2000" y="88"/>
                      <a:pt x="1999" y="88"/>
                    </a:cubicBezTo>
                    <a:lnTo>
                      <a:pt x="1999" y="82"/>
                    </a:lnTo>
                    <a:lnTo>
                      <a:pt x="1993" y="82"/>
                    </a:lnTo>
                    <a:lnTo>
                      <a:pt x="1993" y="76"/>
                    </a:lnTo>
                    <a:lnTo>
                      <a:pt x="2000" y="76"/>
                    </a:lnTo>
                    <a:cubicBezTo>
                      <a:pt x="2002" y="76"/>
                      <a:pt x="2004" y="77"/>
                      <a:pt x="2004" y="79"/>
                    </a:cubicBezTo>
                    <a:lnTo>
                      <a:pt x="2004" y="88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Полилиния 249"/>
              <p:cNvSpPr/>
              <p:nvPr/>
            </p:nvSpPr>
            <p:spPr>
              <a:xfrm>
                <a:off x="-88308" y="1338225"/>
                <a:ext cx="3176453" cy="63277"/>
              </a:xfrm>
              <a:custGeom>
                <a:avLst/>
                <a:gdLst>
                  <a:gd name="connsiteX0" fmla="*/ 0 w 3176453"/>
                  <a:gd name="connsiteY0" fmla="*/ 0 h 59059"/>
                  <a:gd name="connsiteX1" fmla="*/ 3176453 w 3176453"/>
                  <a:gd name="connsiteY1" fmla="*/ 0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0 h 59059"/>
                  <a:gd name="connsiteX1" fmla="*/ 3083648 w 3176453"/>
                  <a:gd name="connsiteY1" fmla="*/ 16874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4218 h 63277"/>
                  <a:gd name="connsiteX1" fmla="*/ 3045683 w 3176453"/>
                  <a:gd name="connsiteY1" fmla="*/ 0 h 63277"/>
                  <a:gd name="connsiteX2" fmla="*/ 3176453 w 3176453"/>
                  <a:gd name="connsiteY2" fmla="*/ 63277 h 63277"/>
                  <a:gd name="connsiteX3" fmla="*/ 0 w 3176453"/>
                  <a:gd name="connsiteY3" fmla="*/ 63277 h 63277"/>
                  <a:gd name="connsiteX4" fmla="*/ 0 w 3176453"/>
                  <a:gd name="connsiteY4" fmla="*/ 4218 h 63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6453" h="63277">
                    <a:moveTo>
                      <a:pt x="0" y="4218"/>
                    </a:moveTo>
                    <a:lnTo>
                      <a:pt x="3045683" y="0"/>
                    </a:lnTo>
                    <a:lnTo>
                      <a:pt x="3176453" y="63277"/>
                    </a:lnTo>
                    <a:lnTo>
                      <a:pt x="0" y="63277"/>
                    </a:lnTo>
                    <a:lnTo>
                      <a:pt x="0" y="4218"/>
                    </a:lnTo>
                    <a:close/>
                  </a:path>
                </a:pathLst>
              </a:cu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808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0379" y="2090759"/>
            <a:ext cx="6533519" cy="584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 !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0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39796" y="58613"/>
            <a:ext cx="3290774" cy="2333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ts val="1100"/>
              </a:lnSpc>
            </a:pPr>
            <a:r>
              <a:rPr lang="ru-RU" sz="1100" b="1" dirty="0">
                <a:solidFill>
                  <a:srgbClr val="3A86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Комплексное экологическое разрешение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0" y="4982707"/>
            <a:ext cx="9144000" cy="0"/>
          </a:xfrm>
          <a:prstGeom prst="line">
            <a:avLst/>
          </a:prstGeom>
          <a:ln>
            <a:solidFill>
              <a:srgbClr val="3A8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7" y="58304"/>
            <a:ext cx="449320" cy="47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55"/>
          <p:cNvGrpSpPr/>
          <p:nvPr/>
        </p:nvGrpSpPr>
        <p:grpSpPr>
          <a:xfrm>
            <a:off x="416942" y="7480"/>
            <a:ext cx="8440032" cy="658993"/>
            <a:chOff x="-90971" y="634450"/>
            <a:chExt cx="9329645" cy="1041950"/>
          </a:xfrm>
        </p:grpSpPr>
        <p:grpSp>
          <p:nvGrpSpPr>
            <p:cNvPr id="4" name="Группа 119"/>
            <p:cNvGrpSpPr/>
            <p:nvPr/>
          </p:nvGrpSpPr>
          <p:grpSpPr>
            <a:xfrm>
              <a:off x="-90971" y="1457718"/>
              <a:ext cx="9329645" cy="218682"/>
              <a:chOff x="1628463" y="4199350"/>
              <a:chExt cx="5756886" cy="134938"/>
            </a:xfrm>
            <a:solidFill>
              <a:srgbClr val="386074"/>
            </a:solidFill>
          </p:grpSpPr>
          <p:sp>
            <p:nvSpPr>
              <p:cNvPr id="125" name="Freeform 114"/>
              <p:cNvSpPr>
                <a:spLocks/>
              </p:cNvSpPr>
              <p:nvPr/>
            </p:nvSpPr>
            <p:spPr bwMode="auto">
              <a:xfrm>
                <a:off x="3541017" y="4199350"/>
                <a:ext cx="1890713" cy="134938"/>
              </a:xfrm>
              <a:custGeom>
                <a:avLst/>
                <a:gdLst>
                  <a:gd name="T0" fmla="*/ 5074 w 5251"/>
                  <a:gd name="T1" fmla="*/ 30 h 376"/>
                  <a:gd name="T2" fmla="*/ 4900 w 5251"/>
                  <a:gd name="T3" fmla="*/ 118 h 376"/>
                  <a:gd name="T4" fmla="*/ 4814 w 5251"/>
                  <a:gd name="T5" fmla="*/ 121 h 376"/>
                  <a:gd name="T6" fmla="*/ 4686 w 5251"/>
                  <a:gd name="T7" fmla="*/ 121 h 376"/>
                  <a:gd name="T8" fmla="*/ 4537 w 5251"/>
                  <a:gd name="T9" fmla="*/ 193 h 376"/>
                  <a:gd name="T10" fmla="*/ 4429 w 5251"/>
                  <a:gd name="T11" fmla="*/ 229 h 376"/>
                  <a:gd name="T12" fmla="*/ 4319 w 5251"/>
                  <a:gd name="T13" fmla="*/ 230 h 376"/>
                  <a:gd name="T14" fmla="*/ 4198 w 5251"/>
                  <a:gd name="T15" fmla="*/ 235 h 376"/>
                  <a:gd name="T16" fmla="*/ 4048 w 5251"/>
                  <a:gd name="T17" fmla="*/ 317 h 376"/>
                  <a:gd name="T18" fmla="*/ 3929 w 5251"/>
                  <a:gd name="T19" fmla="*/ 350 h 376"/>
                  <a:gd name="T20" fmla="*/ 2625 w 5251"/>
                  <a:gd name="T21" fmla="*/ 351 h 376"/>
                  <a:gd name="T22" fmla="*/ 1321 w 5251"/>
                  <a:gd name="T23" fmla="*/ 350 h 376"/>
                  <a:gd name="T24" fmla="*/ 1202 w 5251"/>
                  <a:gd name="T25" fmla="*/ 317 h 376"/>
                  <a:gd name="T26" fmla="*/ 1053 w 5251"/>
                  <a:gd name="T27" fmla="*/ 235 h 376"/>
                  <a:gd name="T28" fmla="*/ 932 w 5251"/>
                  <a:gd name="T29" fmla="*/ 230 h 376"/>
                  <a:gd name="T30" fmla="*/ 821 w 5251"/>
                  <a:gd name="T31" fmla="*/ 229 h 376"/>
                  <a:gd name="T32" fmla="*/ 714 w 5251"/>
                  <a:gd name="T33" fmla="*/ 193 h 376"/>
                  <a:gd name="T34" fmla="*/ 565 w 5251"/>
                  <a:gd name="T35" fmla="*/ 121 h 376"/>
                  <a:gd name="T36" fmla="*/ 437 w 5251"/>
                  <a:gd name="T37" fmla="*/ 121 h 376"/>
                  <a:gd name="T38" fmla="*/ 351 w 5251"/>
                  <a:gd name="T39" fmla="*/ 118 h 376"/>
                  <a:gd name="T40" fmla="*/ 177 w 5251"/>
                  <a:gd name="T41" fmla="*/ 30 h 376"/>
                  <a:gd name="T42" fmla="*/ 0 w 5251"/>
                  <a:gd name="T43" fmla="*/ 0 h 376"/>
                  <a:gd name="T44" fmla="*/ 80 w 5251"/>
                  <a:gd name="T45" fmla="*/ 28 h 376"/>
                  <a:gd name="T46" fmla="*/ 287 w 5251"/>
                  <a:gd name="T47" fmla="*/ 131 h 376"/>
                  <a:gd name="T48" fmla="*/ 405 w 5251"/>
                  <a:gd name="T49" fmla="*/ 146 h 376"/>
                  <a:gd name="T50" fmla="*/ 523 w 5251"/>
                  <a:gd name="T51" fmla="*/ 146 h 376"/>
                  <a:gd name="T52" fmla="*/ 647 w 5251"/>
                  <a:gd name="T53" fmla="*/ 171 h 376"/>
                  <a:gd name="T54" fmla="*/ 705 w 5251"/>
                  <a:gd name="T55" fmla="*/ 218 h 376"/>
                  <a:gd name="T56" fmla="*/ 830 w 5251"/>
                  <a:gd name="T57" fmla="*/ 255 h 376"/>
                  <a:gd name="T58" fmla="*/ 969 w 5251"/>
                  <a:gd name="T59" fmla="*/ 256 h 376"/>
                  <a:gd name="T60" fmla="*/ 1142 w 5251"/>
                  <a:gd name="T61" fmla="*/ 304 h 376"/>
                  <a:gd name="T62" fmla="*/ 1245 w 5251"/>
                  <a:gd name="T63" fmla="*/ 364 h 376"/>
                  <a:gd name="T64" fmla="*/ 1370 w 5251"/>
                  <a:gd name="T65" fmla="*/ 376 h 376"/>
                  <a:gd name="T66" fmla="*/ 2625 w 5251"/>
                  <a:gd name="T67" fmla="*/ 376 h 376"/>
                  <a:gd name="T68" fmla="*/ 2711 w 5251"/>
                  <a:gd name="T69" fmla="*/ 376 h 376"/>
                  <a:gd name="T70" fmla="*/ 3931 w 5251"/>
                  <a:gd name="T71" fmla="*/ 375 h 376"/>
                  <a:gd name="T72" fmla="*/ 4062 w 5251"/>
                  <a:gd name="T73" fmla="*/ 339 h 376"/>
                  <a:gd name="T74" fmla="*/ 4202 w 5251"/>
                  <a:gd name="T75" fmla="*/ 260 h 376"/>
                  <a:gd name="T76" fmla="*/ 4319 w 5251"/>
                  <a:gd name="T77" fmla="*/ 256 h 376"/>
                  <a:gd name="T78" fmla="*/ 4431 w 5251"/>
                  <a:gd name="T79" fmla="*/ 254 h 376"/>
                  <a:gd name="T80" fmla="*/ 4548 w 5251"/>
                  <a:gd name="T81" fmla="*/ 218 h 376"/>
                  <a:gd name="T82" fmla="*/ 4666 w 5251"/>
                  <a:gd name="T83" fmla="*/ 149 h 376"/>
                  <a:gd name="T84" fmla="*/ 4803 w 5251"/>
                  <a:gd name="T85" fmla="*/ 146 h 376"/>
                  <a:gd name="T86" fmla="*/ 4880 w 5251"/>
                  <a:gd name="T87" fmla="*/ 145 h 376"/>
                  <a:gd name="T88" fmla="*/ 5030 w 5251"/>
                  <a:gd name="T89" fmla="*/ 91 h 376"/>
                  <a:gd name="T90" fmla="*/ 5220 w 5251"/>
                  <a:gd name="T91" fmla="*/ 25 h 376"/>
                  <a:gd name="T92" fmla="*/ 5220 w 5251"/>
                  <a:gd name="T93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51" h="376">
                    <a:moveTo>
                      <a:pt x="5220" y="0"/>
                    </a:moveTo>
                    <a:cubicBezTo>
                      <a:pt x="5201" y="0"/>
                      <a:pt x="5184" y="1"/>
                      <a:pt x="5167" y="3"/>
                    </a:cubicBezTo>
                    <a:cubicBezTo>
                      <a:pt x="5131" y="7"/>
                      <a:pt x="5101" y="16"/>
                      <a:pt x="5074" y="30"/>
                    </a:cubicBezTo>
                    <a:cubicBezTo>
                      <a:pt x="5052" y="42"/>
                      <a:pt x="5032" y="57"/>
                      <a:pt x="5014" y="71"/>
                    </a:cubicBezTo>
                    <a:cubicBezTo>
                      <a:pt x="4998" y="84"/>
                      <a:pt x="4978" y="99"/>
                      <a:pt x="4955" y="107"/>
                    </a:cubicBezTo>
                    <a:cubicBezTo>
                      <a:pt x="4938" y="113"/>
                      <a:pt x="4920" y="116"/>
                      <a:pt x="4900" y="118"/>
                    </a:cubicBezTo>
                    <a:cubicBezTo>
                      <a:pt x="4893" y="119"/>
                      <a:pt x="4885" y="120"/>
                      <a:pt x="4878" y="120"/>
                    </a:cubicBezTo>
                    <a:cubicBezTo>
                      <a:pt x="4867" y="121"/>
                      <a:pt x="4856" y="121"/>
                      <a:pt x="4845" y="121"/>
                    </a:cubicBezTo>
                    <a:lnTo>
                      <a:pt x="4814" y="121"/>
                    </a:lnTo>
                    <a:lnTo>
                      <a:pt x="4803" y="121"/>
                    </a:lnTo>
                    <a:lnTo>
                      <a:pt x="4727" y="121"/>
                    </a:lnTo>
                    <a:cubicBezTo>
                      <a:pt x="4713" y="121"/>
                      <a:pt x="4701" y="121"/>
                      <a:pt x="4686" y="121"/>
                    </a:cubicBezTo>
                    <a:cubicBezTo>
                      <a:pt x="4678" y="122"/>
                      <a:pt x="4669" y="123"/>
                      <a:pt x="4661" y="124"/>
                    </a:cubicBezTo>
                    <a:cubicBezTo>
                      <a:pt x="4632" y="131"/>
                      <a:pt x="4610" y="139"/>
                      <a:pt x="4591" y="149"/>
                    </a:cubicBezTo>
                    <a:cubicBezTo>
                      <a:pt x="4571" y="161"/>
                      <a:pt x="4552" y="176"/>
                      <a:pt x="4537" y="193"/>
                    </a:cubicBezTo>
                    <a:lnTo>
                      <a:pt x="4533" y="196"/>
                    </a:lnTo>
                    <a:cubicBezTo>
                      <a:pt x="4511" y="213"/>
                      <a:pt x="4481" y="224"/>
                      <a:pt x="4447" y="227"/>
                    </a:cubicBezTo>
                    <a:cubicBezTo>
                      <a:pt x="4441" y="228"/>
                      <a:pt x="4435" y="229"/>
                      <a:pt x="4429" y="229"/>
                    </a:cubicBezTo>
                    <a:cubicBezTo>
                      <a:pt x="4426" y="229"/>
                      <a:pt x="4422" y="229"/>
                      <a:pt x="4419" y="230"/>
                    </a:cubicBezTo>
                    <a:cubicBezTo>
                      <a:pt x="4402" y="230"/>
                      <a:pt x="4385" y="230"/>
                      <a:pt x="4369" y="230"/>
                    </a:cubicBezTo>
                    <a:lnTo>
                      <a:pt x="4319" y="230"/>
                    </a:lnTo>
                    <a:lnTo>
                      <a:pt x="4282" y="230"/>
                    </a:lnTo>
                    <a:cubicBezTo>
                      <a:pt x="4262" y="230"/>
                      <a:pt x="4242" y="230"/>
                      <a:pt x="4222" y="232"/>
                    </a:cubicBezTo>
                    <a:lnTo>
                      <a:pt x="4198" y="235"/>
                    </a:lnTo>
                    <a:cubicBezTo>
                      <a:pt x="4161" y="242"/>
                      <a:pt x="4125" y="259"/>
                      <a:pt x="4093" y="284"/>
                    </a:cubicBezTo>
                    <a:lnTo>
                      <a:pt x="4084" y="291"/>
                    </a:lnTo>
                    <a:cubicBezTo>
                      <a:pt x="4073" y="300"/>
                      <a:pt x="4061" y="309"/>
                      <a:pt x="4048" y="317"/>
                    </a:cubicBezTo>
                    <a:cubicBezTo>
                      <a:pt x="4033" y="328"/>
                      <a:pt x="4014" y="335"/>
                      <a:pt x="3998" y="340"/>
                    </a:cubicBezTo>
                    <a:cubicBezTo>
                      <a:pt x="3980" y="345"/>
                      <a:pt x="3959" y="348"/>
                      <a:pt x="3934" y="349"/>
                    </a:cubicBezTo>
                    <a:lnTo>
                      <a:pt x="3929" y="350"/>
                    </a:lnTo>
                    <a:cubicBezTo>
                      <a:pt x="3913" y="350"/>
                      <a:pt x="3897" y="351"/>
                      <a:pt x="3880" y="351"/>
                    </a:cubicBezTo>
                    <a:lnTo>
                      <a:pt x="2711" y="351"/>
                    </a:lnTo>
                    <a:lnTo>
                      <a:pt x="2625" y="351"/>
                    </a:lnTo>
                    <a:lnTo>
                      <a:pt x="2540" y="351"/>
                    </a:lnTo>
                    <a:lnTo>
                      <a:pt x="1370" y="351"/>
                    </a:lnTo>
                    <a:cubicBezTo>
                      <a:pt x="1354" y="351"/>
                      <a:pt x="1337" y="350"/>
                      <a:pt x="1321" y="350"/>
                    </a:cubicBezTo>
                    <a:lnTo>
                      <a:pt x="1317" y="349"/>
                    </a:lnTo>
                    <a:cubicBezTo>
                      <a:pt x="1291" y="348"/>
                      <a:pt x="1271" y="345"/>
                      <a:pt x="1253" y="340"/>
                    </a:cubicBezTo>
                    <a:cubicBezTo>
                      <a:pt x="1237" y="335"/>
                      <a:pt x="1218" y="328"/>
                      <a:pt x="1202" y="317"/>
                    </a:cubicBezTo>
                    <a:cubicBezTo>
                      <a:pt x="1189" y="309"/>
                      <a:pt x="1178" y="300"/>
                      <a:pt x="1167" y="291"/>
                    </a:cubicBezTo>
                    <a:lnTo>
                      <a:pt x="1157" y="284"/>
                    </a:lnTo>
                    <a:cubicBezTo>
                      <a:pt x="1125" y="259"/>
                      <a:pt x="1090" y="242"/>
                      <a:pt x="1053" y="235"/>
                    </a:cubicBezTo>
                    <a:lnTo>
                      <a:pt x="1029" y="232"/>
                    </a:lnTo>
                    <a:cubicBezTo>
                      <a:pt x="1008" y="230"/>
                      <a:pt x="988" y="230"/>
                      <a:pt x="969" y="230"/>
                    </a:cubicBezTo>
                    <a:lnTo>
                      <a:pt x="932" y="230"/>
                    </a:lnTo>
                    <a:lnTo>
                      <a:pt x="882" y="230"/>
                    </a:lnTo>
                    <a:cubicBezTo>
                      <a:pt x="865" y="230"/>
                      <a:pt x="848" y="230"/>
                      <a:pt x="831" y="230"/>
                    </a:cubicBezTo>
                    <a:cubicBezTo>
                      <a:pt x="828" y="229"/>
                      <a:pt x="825" y="229"/>
                      <a:pt x="821" y="229"/>
                    </a:cubicBezTo>
                    <a:cubicBezTo>
                      <a:pt x="815" y="229"/>
                      <a:pt x="810" y="228"/>
                      <a:pt x="804" y="227"/>
                    </a:cubicBezTo>
                    <a:cubicBezTo>
                      <a:pt x="770" y="224"/>
                      <a:pt x="740" y="213"/>
                      <a:pt x="717" y="196"/>
                    </a:cubicBezTo>
                    <a:lnTo>
                      <a:pt x="714" y="193"/>
                    </a:lnTo>
                    <a:cubicBezTo>
                      <a:pt x="698" y="176"/>
                      <a:pt x="680" y="161"/>
                      <a:pt x="659" y="149"/>
                    </a:cubicBezTo>
                    <a:cubicBezTo>
                      <a:pt x="641" y="139"/>
                      <a:pt x="619" y="131"/>
                      <a:pt x="590" y="124"/>
                    </a:cubicBezTo>
                    <a:cubicBezTo>
                      <a:pt x="581" y="123"/>
                      <a:pt x="573" y="122"/>
                      <a:pt x="565" y="121"/>
                    </a:cubicBezTo>
                    <a:cubicBezTo>
                      <a:pt x="550" y="121"/>
                      <a:pt x="537" y="121"/>
                      <a:pt x="524" y="121"/>
                    </a:cubicBezTo>
                    <a:lnTo>
                      <a:pt x="447" y="121"/>
                    </a:lnTo>
                    <a:lnTo>
                      <a:pt x="437" y="121"/>
                    </a:lnTo>
                    <a:lnTo>
                      <a:pt x="405" y="121"/>
                    </a:lnTo>
                    <a:cubicBezTo>
                      <a:pt x="394" y="121"/>
                      <a:pt x="383" y="121"/>
                      <a:pt x="372" y="120"/>
                    </a:cubicBezTo>
                    <a:cubicBezTo>
                      <a:pt x="365" y="120"/>
                      <a:pt x="358" y="119"/>
                      <a:pt x="351" y="118"/>
                    </a:cubicBezTo>
                    <a:cubicBezTo>
                      <a:pt x="331" y="116"/>
                      <a:pt x="312" y="113"/>
                      <a:pt x="296" y="107"/>
                    </a:cubicBezTo>
                    <a:cubicBezTo>
                      <a:pt x="273" y="99"/>
                      <a:pt x="253" y="84"/>
                      <a:pt x="236" y="71"/>
                    </a:cubicBezTo>
                    <a:cubicBezTo>
                      <a:pt x="218" y="57"/>
                      <a:pt x="199" y="42"/>
                      <a:pt x="177" y="30"/>
                    </a:cubicBezTo>
                    <a:cubicBezTo>
                      <a:pt x="150" y="16"/>
                      <a:pt x="119" y="7"/>
                      <a:pt x="83" y="3"/>
                    </a:cubicBezTo>
                    <a:cubicBezTo>
                      <a:pt x="67" y="1"/>
                      <a:pt x="50" y="0"/>
                      <a:pt x="30" y="0"/>
                    </a:cubicBezTo>
                    <a:lnTo>
                      <a:pt x="0" y="0"/>
                    </a:lnTo>
                    <a:lnTo>
                      <a:pt x="0" y="25"/>
                    </a:lnTo>
                    <a:lnTo>
                      <a:pt x="30" y="25"/>
                    </a:lnTo>
                    <a:cubicBezTo>
                      <a:pt x="49" y="25"/>
                      <a:pt x="65" y="26"/>
                      <a:pt x="80" y="28"/>
                    </a:cubicBezTo>
                    <a:cubicBezTo>
                      <a:pt x="113" y="32"/>
                      <a:pt x="141" y="40"/>
                      <a:pt x="165" y="52"/>
                    </a:cubicBezTo>
                    <a:cubicBezTo>
                      <a:pt x="185" y="63"/>
                      <a:pt x="203" y="77"/>
                      <a:pt x="220" y="91"/>
                    </a:cubicBezTo>
                    <a:cubicBezTo>
                      <a:pt x="239" y="105"/>
                      <a:pt x="261" y="121"/>
                      <a:pt x="287" y="131"/>
                    </a:cubicBezTo>
                    <a:cubicBezTo>
                      <a:pt x="306" y="137"/>
                      <a:pt x="327" y="141"/>
                      <a:pt x="348" y="143"/>
                    </a:cubicBezTo>
                    <a:cubicBezTo>
                      <a:pt x="356" y="144"/>
                      <a:pt x="363" y="145"/>
                      <a:pt x="371" y="145"/>
                    </a:cubicBezTo>
                    <a:cubicBezTo>
                      <a:pt x="382" y="146"/>
                      <a:pt x="394" y="146"/>
                      <a:pt x="405" y="146"/>
                    </a:cubicBezTo>
                    <a:lnTo>
                      <a:pt x="437" y="146"/>
                    </a:lnTo>
                    <a:lnTo>
                      <a:pt x="447" y="146"/>
                    </a:lnTo>
                    <a:lnTo>
                      <a:pt x="523" y="146"/>
                    </a:lnTo>
                    <a:cubicBezTo>
                      <a:pt x="537" y="146"/>
                      <a:pt x="549" y="146"/>
                      <a:pt x="561" y="146"/>
                    </a:cubicBezTo>
                    <a:cubicBezTo>
                      <a:pt x="570" y="147"/>
                      <a:pt x="577" y="148"/>
                      <a:pt x="585" y="149"/>
                    </a:cubicBezTo>
                    <a:cubicBezTo>
                      <a:pt x="611" y="155"/>
                      <a:pt x="631" y="162"/>
                      <a:pt x="647" y="171"/>
                    </a:cubicBezTo>
                    <a:cubicBezTo>
                      <a:pt x="666" y="182"/>
                      <a:pt x="682" y="196"/>
                      <a:pt x="696" y="211"/>
                    </a:cubicBezTo>
                    <a:lnTo>
                      <a:pt x="702" y="218"/>
                    </a:lnTo>
                    <a:lnTo>
                      <a:pt x="705" y="218"/>
                    </a:lnTo>
                    <a:cubicBezTo>
                      <a:pt x="731" y="237"/>
                      <a:pt x="764" y="249"/>
                      <a:pt x="800" y="252"/>
                    </a:cubicBezTo>
                    <a:cubicBezTo>
                      <a:pt x="806" y="253"/>
                      <a:pt x="813" y="254"/>
                      <a:pt x="820" y="254"/>
                    </a:cubicBezTo>
                    <a:cubicBezTo>
                      <a:pt x="823" y="254"/>
                      <a:pt x="826" y="255"/>
                      <a:pt x="830" y="255"/>
                    </a:cubicBezTo>
                    <a:cubicBezTo>
                      <a:pt x="848" y="256"/>
                      <a:pt x="865" y="256"/>
                      <a:pt x="882" y="256"/>
                    </a:cubicBezTo>
                    <a:lnTo>
                      <a:pt x="932" y="256"/>
                    </a:lnTo>
                    <a:lnTo>
                      <a:pt x="969" y="256"/>
                    </a:lnTo>
                    <a:cubicBezTo>
                      <a:pt x="989" y="256"/>
                      <a:pt x="1007" y="256"/>
                      <a:pt x="1026" y="257"/>
                    </a:cubicBezTo>
                    <a:lnTo>
                      <a:pt x="1049" y="260"/>
                    </a:lnTo>
                    <a:cubicBezTo>
                      <a:pt x="1081" y="266"/>
                      <a:pt x="1113" y="281"/>
                      <a:pt x="1142" y="304"/>
                    </a:cubicBezTo>
                    <a:lnTo>
                      <a:pt x="1151" y="311"/>
                    </a:lnTo>
                    <a:cubicBezTo>
                      <a:pt x="1163" y="320"/>
                      <a:pt x="1175" y="330"/>
                      <a:pt x="1188" y="339"/>
                    </a:cubicBezTo>
                    <a:cubicBezTo>
                      <a:pt x="1206" y="351"/>
                      <a:pt x="1227" y="358"/>
                      <a:pt x="1245" y="364"/>
                    </a:cubicBezTo>
                    <a:cubicBezTo>
                      <a:pt x="1266" y="370"/>
                      <a:pt x="1288" y="373"/>
                      <a:pt x="1315" y="374"/>
                    </a:cubicBezTo>
                    <a:lnTo>
                      <a:pt x="1320" y="375"/>
                    </a:lnTo>
                    <a:cubicBezTo>
                      <a:pt x="1336" y="376"/>
                      <a:pt x="1353" y="376"/>
                      <a:pt x="1370" y="376"/>
                    </a:cubicBezTo>
                    <a:lnTo>
                      <a:pt x="1380" y="376"/>
                    </a:lnTo>
                    <a:lnTo>
                      <a:pt x="2540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711" y="376"/>
                    </a:lnTo>
                    <a:lnTo>
                      <a:pt x="3871" y="376"/>
                    </a:lnTo>
                    <a:lnTo>
                      <a:pt x="3880" y="376"/>
                    </a:lnTo>
                    <a:cubicBezTo>
                      <a:pt x="3897" y="376"/>
                      <a:pt x="3914" y="376"/>
                      <a:pt x="3931" y="375"/>
                    </a:cubicBezTo>
                    <a:lnTo>
                      <a:pt x="3936" y="374"/>
                    </a:lnTo>
                    <a:cubicBezTo>
                      <a:pt x="3963" y="373"/>
                      <a:pt x="3985" y="370"/>
                      <a:pt x="4005" y="364"/>
                    </a:cubicBezTo>
                    <a:cubicBezTo>
                      <a:pt x="4023" y="358"/>
                      <a:pt x="4044" y="351"/>
                      <a:pt x="4062" y="339"/>
                    </a:cubicBezTo>
                    <a:cubicBezTo>
                      <a:pt x="4076" y="330"/>
                      <a:pt x="4088" y="320"/>
                      <a:pt x="4099" y="311"/>
                    </a:cubicBezTo>
                    <a:lnTo>
                      <a:pt x="4109" y="304"/>
                    </a:lnTo>
                    <a:cubicBezTo>
                      <a:pt x="4138" y="281"/>
                      <a:pt x="4169" y="266"/>
                      <a:pt x="4202" y="260"/>
                    </a:cubicBezTo>
                    <a:lnTo>
                      <a:pt x="4225" y="257"/>
                    </a:lnTo>
                    <a:cubicBezTo>
                      <a:pt x="4243" y="256"/>
                      <a:pt x="4262" y="256"/>
                      <a:pt x="4282" y="256"/>
                    </a:cubicBezTo>
                    <a:lnTo>
                      <a:pt x="4319" y="256"/>
                    </a:lnTo>
                    <a:lnTo>
                      <a:pt x="4369" y="256"/>
                    </a:lnTo>
                    <a:cubicBezTo>
                      <a:pt x="4386" y="256"/>
                      <a:pt x="4403" y="256"/>
                      <a:pt x="4421" y="255"/>
                    </a:cubicBezTo>
                    <a:cubicBezTo>
                      <a:pt x="4424" y="255"/>
                      <a:pt x="4428" y="254"/>
                      <a:pt x="4431" y="254"/>
                    </a:cubicBezTo>
                    <a:cubicBezTo>
                      <a:pt x="4438" y="254"/>
                      <a:pt x="4444" y="253"/>
                      <a:pt x="4450" y="252"/>
                    </a:cubicBezTo>
                    <a:cubicBezTo>
                      <a:pt x="4486" y="249"/>
                      <a:pt x="4519" y="237"/>
                      <a:pt x="4545" y="218"/>
                    </a:cubicBezTo>
                    <a:lnTo>
                      <a:pt x="4548" y="218"/>
                    </a:lnTo>
                    <a:lnTo>
                      <a:pt x="4555" y="211"/>
                    </a:lnTo>
                    <a:cubicBezTo>
                      <a:pt x="4568" y="196"/>
                      <a:pt x="4585" y="182"/>
                      <a:pt x="4604" y="171"/>
                    </a:cubicBezTo>
                    <a:cubicBezTo>
                      <a:pt x="4620" y="162"/>
                      <a:pt x="4640" y="155"/>
                      <a:pt x="4666" y="149"/>
                    </a:cubicBezTo>
                    <a:cubicBezTo>
                      <a:pt x="4673" y="148"/>
                      <a:pt x="4681" y="147"/>
                      <a:pt x="4689" y="146"/>
                    </a:cubicBezTo>
                    <a:cubicBezTo>
                      <a:pt x="4701" y="146"/>
                      <a:pt x="4714" y="146"/>
                      <a:pt x="4728" y="146"/>
                    </a:cubicBezTo>
                    <a:lnTo>
                      <a:pt x="4803" y="146"/>
                    </a:lnTo>
                    <a:lnTo>
                      <a:pt x="4814" y="146"/>
                    </a:lnTo>
                    <a:lnTo>
                      <a:pt x="4845" y="146"/>
                    </a:lnTo>
                    <a:cubicBezTo>
                      <a:pt x="4857" y="146"/>
                      <a:pt x="4868" y="146"/>
                      <a:pt x="4880" y="145"/>
                    </a:cubicBezTo>
                    <a:cubicBezTo>
                      <a:pt x="4887" y="145"/>
                      <a:pt x="4895" y="144"/>
                      <a:pt x="4902" y="143"/>
                    </a:cubicBezTo>
                    <a:cubicBezTo>
                      <a:pt x="4924" y="141"/>
                      <a:pt x="4945" y="137"/>
                      <a:pt x="4963" y="131"/>
                    </a:cubicBezTo>
                    <a:cubicBezTo>
                      <a:pt x="4990" y="121"/>
                      <a:pt x="5012" y="105"/>
                      <a:pt x="5030" y="91"/>
                    </a:cubicBezTo>
                    <a:cubicBezTo>
                      <a:pt x="5047" y="77"/>
                      <a:pt x="5065" y="63"/>
                      <a:pt x="5086" y="52"/>
                    </a:cubicBezTo>
                    <a:cubicBezTo>
                      <a:pt x="5110" y="40"/>
                      <a:pt x="5138" y="32"/>
                      <a:pt x="5170" y="28"/>
                    </a:cubicBezTo>
                    <a:cubicBezTo>
                      <a:pt x="5185" y="26"/>
                      <a:pt x="5202" y="25"/>
                      <a:pt x="5220" y="25"/>
                    </a:cubicBezTo>
                    <a:lnTo>
                      <a:pt x="5251" y="25"/>
                    </a:lnTo>
                    <a:lnTo>
                      <a:pt x="5251" y="0"/>
                    </a:lnTo>
                    <a:lnTo>
                      <a:pt x="52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Rectangle 115"/>
              <p:cNvSpPr>
                <a:spLocks noChangeArrowheads="1"/>
              </p:cNvSpPr>
              <p:nvPr/>
            </p:nvSpPr>
            <p:spPr bwMode="auto">
              <a:xfrm>
                <a:off x="5414980" y="4199350"/>
                <a:ext cx="1970369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Rectangle 116"/>
              <p:cNvSpPr>
                <a:spLocks noChangeArrowheads="1"/>
              </p:cNvSpPr>
              <p:nvPr/>
            </p:nvSpPr>
            <p:spPr bwMode="auto">
              <a:xfrm>
                <a:off x="1628463" y="4199350"/>
                <a:ext cx="1925074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5" name="Группа 253"/>
            <p:cNvGrpSpPr/>
            <p:nvPr/>
          </p:nvGrpSpPr>
          <p:grpSpPr>
            <a:xfrm>
              <a:off x="-88308" y="634450"/>
              <a:ext cx="9322658" cy="966727"/>
              <a:chOff x="-88308" y="634450"/>
              <a:chExt cx="9322658" cy="966727"/>
            </a:xfrm>
          </p:grpSpPr>
          <p:sp>
            <p:nvSpPr>
              <p:cNvPr id="128" name="Freeform 117"/>
              <p:cNvSpPr>
                <a:spLocks/>
              </p:cNvSpPr>
              <p:nvPr/>
            </p:nvSpPr>
            <p:spPr bwMode="auto">
              <a:xfrm>
                <a:off x="6290638" y="634450"/>
                <a:ext cx="586579" cy="282999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118"/>
              <p:cNvSpPr>
                <a:spLocks/>
              </p:cNvSpPr>
              <p:nvPr/>
            </p:nvSpPr>
            <p:spPr bwMode="auto">
              <a:xfrm>
                <a:off x="2490741" y="920020"/>
                <a:ext cx="370471" cy="174945"/>
              </a:xfrm>
              <a:custGeom>
                <a:avLst/>
                <a:gdLst>
                  <a:gd name="T0" fmla="*/ 125 w 634"/>
                  <a:gd name="T1" fmla="*/ 69 h 302"/>
                  <a:gd name="T2" fmla="*/ 236 w 634"/>
                  <a:gd name="T3" fmla="*/ 124 h 302"/>
                  <a:gd name="T4" fmla="*/ 152 w 634"/>
                  <a:gd name="T5" fmla="*/ 163 h 302"/>
                  <a:gd name="T6" fmla="*/ 194 w 634"/>
                  <a:gd name="T7" fmla="*/ 169 h 302"/>
                  <a:gd name="T8" fmla="*/ 191 w 634"/>
                  <a:gd name="T9" fmla="*/ 186 h 302"/>
                  <a:gd name="T10" fmla="*/ 168 w 634"/>
                  <a:gd name="T11" fmla="*/ 206 h 302"/>
                  <a:gd name="T12" fmla="*/ 144 w 634"/>
                  <a:gd name="T13" fmla="*/ 218 h 302"/>
                  <a:gd name="T14" fmla="*/ 100 w 634"/>
                  <a:gd name="T15" fmla="*/ 205 h 302"/>
                  <a:gd name="T16" fmla="*/ 35 w 634"/>
                  <a:gd name="T17" fmla="*/ 204 h 302"/>
                  <a:gd name="T18" fmla="*/ 119 w 634"/>
                  <a:gd name="T19" fmla="*/ 230 h 302"/>
                  <a:gd name="T20" fmla="*/ 136 w 634"/>
                  <a:gd name="T21" fmla="*/ 262 h 302"/>
                  <a:gd name="T22" fmla="*/ 119 w 634"/>
                  <a:gd name="T23" fmla="*/ 262 h 302"/>
                  <a:gd name="T24" fmla="*/ 52 w 634"/>
                  <a:gd name="T25" fmla="*/ 258 h 302"/>
                  <a:gd name="T26" fmla="*/ 34 w 634"/>
                  <a:gd name="T27" fmla="*/ 270 h 302"/>
                  <a:gd name="T28" fmla="*/ 114 w 634"/>
                  <a:gd name="T29" fmla="*/ 284 h 302"/>
                  <a:gd name="T30" fmla="*/ 183 w 634"/>
                  <a:gd name="T31" fmla="*/ 291 h 302"/>
                  <a:gd name="T32" fmla="*/ 206 w 634"/>
                  <a:gd name="T33" fmla="*/ 285 h 302"/>
                  <a:gd name="T34" fmla="*/ 186 w 634"/>
                  <a:gd name="T35" fmla="*/ 235 h 302"/>
                  <a:gd name="T36" fmla="*/ 274 w 634"/>
                  <a:gd name="T37" fmla="*/ 244 h 302"/>
                  <a:gd name="T38" fmla="*/ 226 w 634"/>
                  <a:gd name="T39" fmla="*/ 181 h 302"/>
                  <a:gd name="T40" fmla="*/ 290 w 634"/>
                  <a:gd name="T41" fmla="*/ 189 h 302"/>
                  <a:gd name="T42" fmla="*/ 288 w 634"/>
                  <a:gd name="T43" fmla="*/ 148 h 302"/>
                  <a:gd name="T44" fmla="*/ 305 w 634"/>
                  <a:gd name="T45" fmla="*/ 171 h 302"/>
                  <a:gd name="T46" fmla="*/ 335 w 634"/>
                  <a:gd name="T47" fmla="*/ 192 h 302"/>
                  <a:gd name="T48" fmla="*/ 352 w 634"/>
                  <a:gd name="T49" fmla="*/ 206 h 302"/>
                  <a:gd name="T50" fmla="*/ 370 w 634"/>
                  <a:gd name="T51" fmla="*/ 215 h 302"/>
                  <a:gd name="T52" fmla="*/ 385 w 634"/>
                  <a:gd name="T53" fmla="*/ 193 h 302"/>
                  <a:gd name="T54" fmla="*/ 369 w 634"/>
                  <a:gd name="T55" fmla="*/ 178 h 302"/>
                  <a:gd name="T56" fmla="*/ 350 w 634"/>
                  <a:gd name="T57" fmla="*/ 167 h 302"/>
                  <a:gd name="T58" fmla="*/ 455 w 634"/>
                  <a:gd name="T59" fmla="*/ 198 h 302"/>
                  <a:gd name="T60" fmla="*/ 461 w 634"/>
                  <a:gd name="T61" fmla="*/ 155 h 302"/>
                  <a:gd name="T62" fmla="*/ 391 w 634"/>
                  <a:gd name="T63" fmla="*/ 90 h 302"/>
                  <a:gd name="T64" fmla="*/ 449 w 634"/>
                  <a:gd name="T65" fmla="*/ 73 h 302"/>
                  <a:gd name="T66" fmla="*/ 491 w 634"/>
                  <a:gd name="T67" fmla="*/ 72 h 302"/>
                  <a:gd name="T68" fmla="*/ 524 w 634"/>
                  <a:gd name="T69" fmla="*/ 82 h 302"/>
                  <a:gd name="T70" fmla="*/ 481 w 634"/>
                  <a:gd name="T71" fmla="*/ 92 h 302"/>
                  <a:gd name="T72" fmla="*/ 533 w 634"/>
                  <a:gd name="T73" fmla="*/ 95 h 302"/>
                  <a:gd name="T74" fmla="*/ 555 w 634"/>
                  <a:gd name="T75" fmla="*/ 98 h 302"/>
                  <a:gd name="T76" fmla="*/ 631 w 634"/>
                  <a:gd name="T77" fmla="*/ 80 h 302"/>
                  <a:gd name="T78" fmla="*/ 559 w 634"/>
                  <a:gd name="T79" fmla="*/ 54 h 302"/>
                  <a:gd name="T80" fmla="*/ 561 w 634"/>
                  <a:gd name="T81" fmla="*/ 34 h 302"/>
                  <a:gd name="T82" fmla="*/ 632 w 634"/>
                  <a:gd name="T83" fmla="*/ 18 h 302"/>
                  <a:gd name="T84" fmla="*/ 538 w 634"/>
                  <a:gd name="T85" fmla="*/ 25 h 302"/>
                  <a:gd name="T86" fmla="*/ 481 w 634"/>
                  <a:gd name="T87" fmla="*/ 30 h 302"/>
                  <a:gd name="T88" fmla="*/ 533 w 634"/>
                  <a:gd name="T89" fmla="*/ 34 h 302"/>
                  <a:gd name="T90" fmla="*/ 529 w 634"/>
                  <a:gd name="T91" fmla="*/ 46 h 302"/>
                  <a:gd name="T92" fmla="*/ 452 w 634"/>
                  <a:gd name="T93" fmla="*/ 61 h 302"/>
                  <a:gd name="T94" fmla="*/ 432 w 634"/>
                  <a:gd name="T95" fmla="*/ 56 h 302"/>
                  <a:gd name="T96" fmla="*/ 396 w 634"/>
                  <a:gd name="T97" fmla="*/ 60 h 302"/>
                  <a:gd name="T98" fmla="*/ 388 w 634"/>
                  <a:gd name="T99" fmla="*/ 62 h 302"/>
                  <a:gd name="T100" fmla="*/ 380 w 634"/>
                  <a:gd name="T101" fmla="*/ 64 h 302"/>
                  <a:gd name="T102" fmla="*/ 286 w 634"/>
                  <a:gd name="T103" fmla="*/ 72 h 302"/>
                  <a:gd name="T104" fmla="*/ 255 w 634"/>
                  <a:gd name="T105" fmla="*/ 74 h 302"/>
                  <a:gd name="T106" fmla="*/ 236 w 634"/>
                  <a:gd name="T107" fmla="*/ 72 h 302"/>
                  <a:gd name="T108" fmla="*/ 218 w 634"/>
                  <a:gd name="T109" fmla="*/ 70 h 302"/>
                  <a:gd name="T110" fmla="*/ 135 w 634"/>
                  <a:gd name="T111" fmla="*/ 55 h 302"/>
                  <a:gd name="T112" fmla="*/ 80 w 634"/>
                  <a:gd name="T113" fmla="*/ 25 h 302"/>
                  <a:gd name="T114" fmla="*/ 70 w 634"/>
                  <a:gd name="T115" fmla="*/ 1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34" h="302">
                    <a:moveTo>
                      <a:pt x="2" y="49"/>
                    </a:moveTo>
                    <a:cubicBezTo>
                      <a:pt x="4" y="50"/>
                      <a:pt x="5" y="50"/>
                      <a:pt x="7" y="50"/>
                    </a:cubicBezTo>
                    <a:lnTo>
                      <a:pt x="9" y="50"/>
                    </a:lnTo>
                    <a:cubicBezTo>
                      <a:pt x="14" y="50"/>
                      <a:pt x="29" y="50"/>
                      <a:pt x="41" y="45"/>
                    </a:cubicBezTo>
                    <a:cubicBezTo>
                      <a:pt x="45" y="43"/>
                      <a:pt x="50" y="40"/>
                      <a:pt x="52" y="40"/>
                    </a:cubicBezTo>
                    <a:cubicBezTo>
                      <a:pt x="53" y="39"/>
                      <a:pt x="54" y="39"/>
                      <a:pt x="55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7" y="45"/>
                      <a:pt x="59" y="47"/>
                      <a:pt x="63" y="49"/>
                    </a:cubicBezTo>
                    <a:cubicBezTo>
                      <a:pt x="65" y="50"/>
                      <a:pt x="70" y="52"/>
                      <a:pt x="79" y="55"/>
                    </a:cubicBezTo>
                    <a:lnTo>
                      <a:pt x="83" y="56"/>
                    </a:lnTo>
                    <a:lnTo>
                      <a:pt x="125" y="69"/>
                    </a:lnTo>
                    <a:cubicBezTo>
                      <a:pt x="126" y="69"/>
                      <a:pt x="130" y="70"/>
                      <a:pt x="132" y="70"/>
                    </a:cubicBezTo>
                    <a:cubicBezTo>
                      <a:pt x="133" y="70"/>
                      <a:pt x="134" y="70"/>
                      <a:pt x="134" y="70"/>
                    </a:cubicBezTo>
                    <a:cubicBezTo>
                      <a:pt x="138" y="70"/>
                      <a:pt x="145" y="71"/>
                      <a:pt x="151" y="73"/>
                    </a:cubicBezTo>
                    <a:lnTo>
                      <a:pt x="181" y="85"/>
                    </a:lnTo>
                    <a:lnTo>
                      <a:pt x="200" y="94"/>
                    </a:lnTo>
                    <a:cubicBezTo>
                      <a:pt x="200" y="94"/>
                      <a:pt x="200" y="94"/>
                      <a:pt x="201" y="95"/>
                    </a:cubicBezTo>
                    <a:lnTo>
                      <a:pt x="202" y="96"/>
                    </a:lnTo>
                    <a:cubicBezTo>
                      <a:pt x="203" y="97"/>
                      <a:pt x="204" y="98"/>
                      <a:pt x="205" y="100"/>
                    </a:cubicBezTo>
                    <a:cubicBezTo>
                      <a:pt x="206" y="102"/>
                      <a:pt x="206" y="104"/>
                      <a:pt x="206" y="106"/>
                    </a:cubicBezTo>
                    <a:cubicBezTo>
                      <a:pt x="206" y="109"/>
                      <a:pt x="207" y="111"/>
                      <a:pt x="208" y="112"/>
                    </a:cubicBezTo>
                    <a:lnTo>
                      <a:pt x="236" y="124"/>
                    </a:lnTo>
                    <a:cubicBezTo>
                      <a:pt x="237" y="125"/>
                      <a:pt x="238" y="126"/>
                      <a:pt x="238" y="127"/>
                    </a:cubicBezTo>
                    <a:cubicBezTo>
                      <a:pt x="238" y="128"/>
                      <a:pt x="237" y="129"/>
                      <a:pt x="237" y="130"/>
                    </a:cubicBezTo>
                    <a:lnTo>
                      <a:pt x="201" y="157"/>
                    </a:lnTo>
                    <a:cubicBezTo>
                      <a:pt x="200" y="158"/>
                      <a:pt x="199" y="158"/>
                      <a:pt x="198" y="158"/>
                    </a:cubicBezTo>
                    <a:cubicBezTo>
                      <a:pt x="193" y="158"/>
                      <a:pt x="188" y="158"/>
                      <a:pt x="184" y="158"/>
                    </a:cubicBezTo>
                    <a:lnTo>
                      <a:pt x="181" y="158"/>
                    </a:lnTo>
                    <a:cubicBezTo>
                      <a:pt x="178" y="158"/>
                      <a:pt x="175" y="158"/>
                      <a:pt x="172" y="158"/>
                    </a:cubicBezTo>
                    <a:cubicBezTo>
                      <a:pt x="170" y="158"/>
                      <a:pt x="168" y="158"/>
                      <a:pt x="166" y="159"/>
                    </a:cubicBezTo>
                    <a:lnTo>
                      <a:pt x="153" y="160"/>
                    </a:lnTo>
                    <a:cubicBezTo>
                      <a:pt x="152" y="160"/>
                      <a:pt x="152" y="161"/>
                      <a:pt x="152" y="161"/>
                    </a:cubicBezTo>
                    <a:cubicBezTo>
                      <a:pt x="152" y="162"/>
                      <a:pt x="152" y="163"/>
                      <a:pt x="152" y="163"/>
                    </a:cubicBezTo>
                    <a:cubicBezTo>
                      <a:pt x="152" y="164"/>
                      <a:pt x="152" y="164"/>
                      <a:pt x="152" y="164"/>
                    </a:cubicBezTo>
                    <a:cubicBezTo>
                      <a:pt x="151" y="165"/>
                      <a:pt x="152" y="166"/>
                      <a:pt x="153" y="167"/>
                    </a:cubicBezTo>
                    <a:cubicBezTo>
                      <a:pt x="155" y="167"/>
                      <a:pt x="158" y="167"/>
                      <a:pt x="160" y="167"/>
                    </a:cubicBezTo>
                    <a:lnTo>
                      <a:pt x="168" y="167"/>
                    </a:lnTo>
                    <a:cubicBezTo>
                      <a:pt x="169" y="167"/>
                      <a:pt x="169" y="167"/>
                      <a:pt x="170" y="167"/>
                    </a:cubicBezTo>
                    <a:cubicBezTo>
                      <a:pt x="174" y="167"/>
                      <a:pt x="177" y="168"/>
                      <a:pt x="181" y="168"/>
                    </a:cubicBezTo>
                    <a:lnTo>
                      <a:pt x="185" y="168"/>
                    </a:lnTo>
                    <a:cubicBezTo>
                      <a:pt x="185" y="168"/>
                      <a:pt x="186" y="168"/>
                      <a:pt x="186" y="168"/>
                    </a:cubicBezTo>
                    <a:cubicBezTo>
                      <a:pt x="186" y="168"/>
                      <a:pt x="187" y="168"/>
                      <a:pt x="188" y="169"/>
                    </a:cubicBezTo>
                    <a:cubicBezTo>
                      <a:pt x="190" y="169"/>
                      <a:pt x="191" y="169"/>
                      <a:pt x="193" y="169"/>
                    </a:cubicBezTo>
                    <a:cubicBezTo>
                      <a:pt x="193" y="169"/>
                      <a:pt x="194" y="169"/>
                      <a:pt x="194" y="169"/>
                    </a:cubicBezTo>
                    <a:cubicBezTo>
                      <a:pt x="194" y="169"/>
                      <a:pt x="195" y="169"/>
                      <a:pt x="195" y="169"/>
                    </a:cubicBezTo>
                    <a:lnTo>
                      <a:pt x="195" y="170"/>
                    </a:lnTo>
                    <a:cubicBezTo>
                      <a:pt x="196" y="170"/>
                      <a:pt x="196" y="169"/>
                      <a:pt x="197" y="170"/>
                    </a:cubicBezTo>
                    <a:cubicBezTo>
                      <a:pt x="198" y="170"/>
                      <a:pt x="199" y="170"/>
                      <a:pt x="199" y="171"/>
                    </a:cubicBezTo>
                    <a:cubicBezTo>
                      <a:pt x="200" y="171"/>
                      <a:pt x="200" y="172"/>
                      <a:pt x="200" y="172"/>
                    </a:cubicBezTo>
                    <a:cubicBezTo>
                      <a:pt x="200" y="172"/>
                      <a:pt x="201" y="172"/>
                      <a:pt x="201" y="172"/>
                    </a:cubicBezTo>
                    <a:cubicBezTo>
                      <a:pt x="202" y="173"/>
                      <a:pt x="202" y="174"/>
                      <a:pt x="202" y="175"/>
                    </a:cubicBezTo>
                    <a:cubicBezTo>
                      <a:pt x="201" y="176"/>
                      <a:pt x="201" y="176"/>
                      <a:pt x="201" y="177"/>
                    </a:cubicBezTo>
                    <a:cubicBezTo>
                      <a:pt x="200" y="177"/>
                      <a:pt x="200" y="178"/>
                      <a:pt x="199" y="179"/>
                    </a:cubicBezTo>
                    <a:cubicBezTo>
                      <a:pt x="197" y="180"/>
                      <a:pt x="197" y="181"/>
                      <a:pt x="196" y="182"/>
                    </a:cubicBezTo>
                    <a:cubicBezTo>
                      <a:pt x="194" y="183"/>
                      <a:pt x="192" y="185"/>
                      <a:pt x="191" y="186"/>
                    </a:cubicBezTo>
                    <a:cubicBezTo>
                      <a:pt x="189" y="188"/>
                      <a:pt x="187" y="189"/>
                      <a:pt x="185" y="191"/>
                    </a:cubicBezTo>
                    <a:cubicBezTo>
                      <a:pt x="184" y="192"/>
                      <a:pt x="183" y="193"/>
                      <a:pt x="182" y="194"/>
                    </a:cubicBezTo>
                    <a:lnTo>
                      <a:pt x="179" y="192"/>
                    </a:lnTo>
                    <a:lnTo>
                      <a:pt x="181" y="195"/>
                    </a:lnTo>
                    <a:cubicBezTo>
                      <a:pt x="180" y="195"/>
                      <a:pt x="179" y="196"/>
                      <a:pt x="179" y="197"/>
                    </a:cubicBezTo>
                    <a:cubicBezTo>
                      <a:pt x="179" y="197"/>
                      <a:pt x="178" y="197"/>
                      <a:pt x="178" y="198"/>
                    </a:cubicBezTo>
                    <a:cubicBezTo>
                      <a:pt x="177" y="198"/>
                      <a:pt x="177" y="198"/>
                      <a:pt x="177" y="198"/>
                    </a:cubicBezTo>
                    <a:cubicBezTo>
                      <a:pt x="176" y="199"/>
                      <a:pt x="175" y="200"/>
                      <a:pt x="174" y="201"/>
                    </a:cubicBezTo>
                    <a:cubicBezTo>
                      <a:pt x="174" y="201"/>
                      <a:pt x="173" y="202"/>
                      <a:pt x="173" y="202"/>
                    </a:cubicBezTo>
                    <a:cubicBezTo>
                      <a:pt x="173" y="202"/>
                      <a:pt x="173" y="202"/>
                      <a:pt x="172" y="203"/>
                    </a:cubicBezTo>
                    <a:cubicBezTo>
                      <a:pt x="171" y="204"/>
                      <a:pt x="169" y="205"/>
                      <a:pt x="168" y="206"/>
                    </a:cubicBezTo>
                    <a:lnTo>
                      <a:pt x="166" y="208"/>
                    </a:lnTo>
                    <a:cubicBezTo>
                      <a:pt x="164" y="210"/>
                      <a:pt x="163" y="211"/>
                      <a:pt x="162" y="212"/>
                    </a:cubicBezTo>
                    <a:lnTo>
                      <a:pt x="160" y="213"/>
                    </a:lnTo>
                    <a:cubicBezTo>
                      <a:pt x="160" y="214"/>
                      <a:pt x="159" y="214"/>
                      <a:pt x="158" y="214"/>
                    </a:cubicBezTo>
                    <a:cubicBezTo>
                      <a:pt x="158" y="214"/>
                      <a:pt x="157" y="214"/>
                      <a:pt x="157" y="214"/>
                    </a:cubicBezTo>
                    <a:cubicBezTo>
                      <a:pt x="156" y="214"/>
                      <a:pt x="155" y="215"/>
                      <a:pt x="155" y="215"/>
                    </a:cubicBezTo>
                    <a:lnTo>
                      <a:pt x="154" y="215"/>
                    </a:lnTo>
                    <a:cubicBezTo>
                      <a:pt x="153" y="216"/>
                      <a:pt x="152" y="217"/>
                      <a:pt x="152" y="218"/>
                    </a:cubicBezTo>
                    <a:cubicBezTo>
                      <a:pt x="151" y="219"/>
                      <a:pt x="150" y="219"/>
                      <a:pt x="149" y="219"/>
                    </a:cubicBezTo>
                    <a:cubicBezTo>
                      <a:pt x="148" y="219"/>
                      <a:pt x="147" y="218"/>
                      <a:pt x="145" y="218"/>
                    </a:cubicBezTo>
                    <a:lnTo>
                      <a:pt x="144" y="218"/>
                    </a:lnTo>
                    <a:cubicBezTo>
                      <a:pt x="143" y="218"/>
                      <a:pt x="142" y="217"/>
                      <a:pt x="142" y="217"/>
                    </a:cubicBezTo>
                    <a:cubicBezTo>
                      <a:pt x="141" y="215"/>
                      <a:pt x="140" y="214"/>
                      <a:pt x="138" y="213"/>
                    </a:cubicBezTo>
                    <a:lnTo>
                      <a:pt x="138" y="212"/>
                    </a:lnTo>
                    <a:cubicBezTo>
                      <a:pt x="137" y="211"/>
                      <a:pt x="136" y="210"/>
                      <a:pt x="136" y="210"/>
                    </a:cubicBezTo>
                    <a:cubicBezTo>
                      <a:pt x="133" y="209"/>
                      <a:pt x="132" y="208"/>
                      <a:pt x="131" y="208"/>
                    </a:cubicBezTo>
                    <a:lnTo>
                      <a:pt x="130" y="208"/>
                    </a:lnTo>
                    <a:cubicBezTo>
                      <a:pt x="129" y="208"/>
                      <a:pt x="129" y="208"/>
                      <a:pt x="129" y="208"/>
                    </a:cubicBezTo>
                    <a:cubicBezTo>
                      <a:pt x="128" y="208"/>
                      <a:pt x="127" y="208"/>
                      <a:pt x="126" y="208"/>
                    </a:cubicBezTo>
                    <a:cubicBezTo>
                      <a:pt x="125" y="207"/>
                      <a:pt x="124" y="207"/>
                      <a:pt x="122" y="207"/>
                    </a:cubicBezTo>
                    <a:cubicBezTo>
                      <a:pt x="121" y="207"/>
                      <a:pt x="116" y="207"/>
                      <a:pt x="112" y="206"/>
                    </a:cubicBezTo>
                    <a:cubicBezTo>
                      <a:pt x="107" y="206"/>
                      <a:pt x="102" y="205"/>
                      <a:pt x="100" y="205"/>
                    </a:cubicBezTo>
                    <a:cubicBezTo>
                      <a:pt x="93" y="205"/>
                      <a:pt x="85" y="204"/>
                      <a:pt x="75" y="204"/>
                    </a:cubicBezTo>
                    <a:cubicBezTo>
                      <a:pt x="75" y="204"/>
                      <a:pt x="75" y="204"/>
                      <a:pt x="74" y="204"/>
                    </a:cubicBezTo>
                    <a:cubicBezTo>
                      <a:pt x="72" y="204"/>
                      <a:pt x="70" y="204"/>
                      <a:pt x="69" y="204"/>
                    </a:cubicBezTo>
                    <a:cubicBezTo>
                      <a:pt x="66" y="204"/>
                      <a:pt x="64" y="204"/>
                      <a:pt x="62" y="204"/>
                    </a:cubicBezTo>
                    <a:lnTo>
                      <a:pt x="59" y="204"/>
                    </a:lnTo>
                    <a:lnTo>
                      <a:pt x="55" y="204"/>
                    </a:lnTo>
                    <a:cubicBezTo>
                      <a:pt x="55" y="204"/>
                      <a:pt x="55" y="204"/>
                      <a:pt x="54" y="204"/>
                    </a:cubicBezTo>
                    <a:cubicBezTo>
                      <a:pt x="54" y="204"/>
                      <a:pt x="54" y="204"/>
                      <a:pt x="53" y="204"/>
                    </a:cubicBezTo>
                    <a:cubicBezTo>
                      <a:pt x="52" y="204"/>
                      <a:pt x="51" y="204"/>
                      <a:pt x="50" y="204"/>
                    </a:cubicBezTo>
                    <a:lnTo>
                      <a:pt x="44" y="204"/>
                    </a:lnTo>
                    <a:cubicBezTo>
                      <a:pt x="41" y="204"/>
                      <a:pt x="38" y="204"/>
                      <a:pt x="35" y="204"/>
                    </a:cubicBezTo>
                    <a:cubicBezTo>
                      <a:pt x="33" y="204"/>
                      <a:pt x="31" y="204"/>
                      <a:pt x="30" y="205"/>
                    </a:cubicBezTo>
                    <a:cubicBezTo>
                      <a:pt x="29" y="205"/>
                      <a:pt x="28" y="206"/>
                      <a:pt x="27" y="208"/>
                    </a:cubicBezTo>
                    <a:cubicBezTo>
                      <a:pt x="27" y="209"/>
                      <a:pt x="28" y="210"/>
                      <a:pt x="29" y="211"/>
                    </a:cubicBezTo>
                    <a:cubicBezTo>
                      <a:pt x="29" y="211"/>
                      <a:pt x="30" y="212"/>
                      <a:pt x="31" y="212"/>
                    </a:cubicBezTo>
                    <a:cubicBezTo>
                      <a:pt x="35" y="213"/>
                      <a:pt x="40" y="215"/>
                      <a:pt x="45" y="216"/>
                    </a:cubicBezTo>
                    <a:lnTo>
                      <a:pt x="47" y="216"/>
                    </a:lnTo>
                    <a:cubicBezTo>
                      <a:pt x="61" y="219"/>
                      <a:pt x="79" y="222"/>
                      <a:pt x="95" y="226"/>
                    </a:cubicBezTo>
                    <a:cubicBezTo>
                      <a:pt x="100" y="227"/>
                      <a:pt x="105" y="228"/>
                      <a:pt x="110" y="229"/>
                    </a:cubicBezTo>
                    <a:lnTo>
                      <a:pt x="112" y="229"/>
                    </a:lnTo>
                    <a:cubicBezTo>
                      <a:pt x="114" y="229"/>
                      <a:pt x="116" y="230"/>
                      <a:pt x="118" y="230"/>
                    </a:cubicBezTo>
                    <a:cubicBezTo>
                      <a:pt x="119" y="230"/>
                      <a:pt x="119" y="230"/>
                      <a:pt x="119" y="230"/>
                    </a:cubicBezTo>
                    <a:lnTo>
                      <a:pt x="120" y="230"/>
                    </a:lnTo>
                    <a:cubicBezTo>
                      <a:pt x="121" y="230"/>
                      <a:pt x="121" y="230"/>
                      <a:pt x="121" y="230"/>
                    </a:cubicBezTo>
                    <a:cubicBezTo>
                      <a:pt x="122" y="230"/>
                      <a:pt x="123" y="230"/>
                      <a:pt x="124" y="230"/>
                    </a:cubicBezTo>
                    <a:lnTo>
                      <a:pt x="125" y="231"/>
                    </a:lnTo>
                    <a:cubicBezTo>
                      <a:pt x="130" y="231"/>
                      <a:pt x="135" y="232"/>
                      <a:pt x="139" y="232"/>
                    </a:cubicBezTo>
                    <a:cubicBezTo>
                      <a:pt x="140" y="232"/>
                      <a:pt x="141" y="233"/>
                      <a:pt x="142" y="233"/>
                    </a:cubicBezTo>
                    <a:cubicBezTo>
                      <a:pt x="142" y="234"/>
                      <a:pt x="143" y="235"/>
                      <a:pt x="142" y="236"/>
                    </a:cubicBezTo>
                    <a:lnTo>
                      <a:pt x="138" y="257"/>
                    </a:lnTo>
                    <a:cubicBezTo>
                      <a:pt x="137" y="258"/>
                      <a:pt x="137" y="258"/>
                      <a:pt x="137" y="258"/>
                    </a:cubicBezTo>
                    <a:cubicBezTo>
                      <a:pt x="137" y="259"/>
                      <a:pt x="137" y="260"/>
                      <a:pt x="137" y="261"/>
                    </a:cubicBezTo>
                    <a:lnTo>
                      <a:pt x="136" y="262"/>
                    </a:lnTo>
                    <a:cubicBezTo>
                      <a:pt x="137" y="263"/>
                      <a:pt x="137" y="264"/>
                      <a:pt x="137" y="265"/>
                    </a:cubicBezTo>
                    <a:lnTo>
                      <a:pt x="137" y="267"/>
                    </a:lnTo>
                    <a:cubicBezTo>
                      <a:pt x="137" y="267"/>
                      <a:pt x="137" y="268"/>
                      <a:pt x="138" y="268"/>
                    </a:cubicBezTo>
                    <a:cubicBezTo>
                      <a:pt x="139" y="270"/>
                      <a:pt x="138" y="272"/>
                      <a:pt x="137" y="273"/>
                    </a:cubicBezTo>
                    <a:cubicBezTo>
                      <a:pt x="136" y="274"/>
                      <a:pt x="134" y="273"/>
                      <a:pt x="133" y="272"/>
                    </a:cubicBezTo>
                    <a:cubicBezTo>
                      <a:pt x="132" y="272"/>
                      <a:pt x="131" y="271"/>
                      <a:pt x="130" y="270"/>
                    </a:cubicBezTo>
                    <a:cubicBezTo>
                      <a:pt x="130" y="269"/>
                      <a:pt x="129" y="268"/>
                      <a:pt x="127" y="266"/>
                    </a:cubicBezTo>
                    <a:lnTo>
                      <a:pt x="127" y="266"/>
                    </a:lnTo>
                    <a:cubicBezTo>
                      <a:pt x="126" y="265"/>
                      <a:pt x="125" y="264"/>
                      <a:pt x="125" y="264"/>
                    </a:cubicBezTo>
                    <a:cubicBezTo>
                      <a:pt x="123" y="263"/>
                      <a:pt x="121" y="262"/>
                      <a:pt x="120" y="262"/>
                    </a:cubicBezTo>
                    <a:lnTo>
                      <a:pt x="119" y="262"/>
                    </a:ln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17" y="262"/>
                      <a:pt x="116" y="261"/>
                      <a:pt x="115" y="261"/>
                    </a:cubicBezTo>
                    <a:cubicBezTo>
                      <a:pt x="114" y="261"/>
                      <a:pt x="113" y="261"/>
                      <a:pt x="112" y="261"/>
                    </a:cubicBezTo>
                    <a:cubicBezTo>
                      <a:pt x="111" y="261"/>
                      <a:pt x="111" y="261"/>
                      <a:pt x="111" y="261"/>
                    </a:cubicBezTo>
                    <a:cubicBezTo>
                      <a:pt x="110" y="261"/>
                      <a:pt x="107" y="261"/>
                      <a:pt x="104" y="260"/>
                    </a:cubicBezTo>
                    <a:lnTo>
                      <a:pt x="100" y="260"/>
                    </a:lnTo>
                    <a:cubicBezTo>
                      <a:pt x="96" y="259"/>
                      <a:pt x="92" y="259"/>
                      <a:pt x="90" y="259"/>
                    </a:cubicBezTo>
                    <a:cubicBezTo>
                      <a:pt x="82" y="259"/>
                      <a:pt x="74" y="258"/>
                      <a:pt x="64" y="258"/>
                    </a:cubicBezTo>
                    <a:cubicBezTo>
                      <a:pt x="64" y="258"/>
                      <a:pt x="64" y="258"/>
                      <a:pt x="63" y="258"/>
                    </a:cubicBezTo>
                    <a:cubicBezTo>
                      <a:pt x="61" y="258"/>
                      <a:pt x="59" y="258"/>
                      <a:pt x="58" y="258"/>
                    </a:cubicBezTo>
                    <a:cubicBezTo>
                      <a:pt x="55" y="258"/>
                      <a:pt x="53" y="258"/>
                      <a:pt x="52" y="258"/>
                    </a:cubicBezTo>
                    <a:lnTo>
                      <a:pt x="50" y="258"/>
                    </a:lnTo>
                    <a:lnTo>
                      <a:pt x="44" y="258"/>
                    </a:lnTo>
                    <a:lnTo>
                      <a:pt x="44" y="258"/>
                    </a:lnTo>
                    <a:cubicBezTo>
                      <a:pt x="43" y="258"/>
                      <a:pt x="43" y="258"/>
                      <a:pt x="42" y="258"/>
                    </a:cubicBezTo>
                    <a:cubicBezTo>
                      <a:pt x="41" y="258"/>
                      <a:pt x="40" y="258"/>
                      <a:pt x="39" y="258"/>
                    </a:cubicBezTo>
                    <a:lnTo>
                      <a:pt x="24" y="258"/>
                    </a:lnTo>
                    <a:cubicBezTo>
                      <a:pt x="22" y="258"/>
                      <a:pt x="20" y="258"/>
                      <a:pt x="19" y="259"/>
                    </a:cubicBezTo>
                    <a:cubicBezTo>
                      <a:pt x="18" y="259"/>
                      <a:pt x="17" y="260"/>
                      <a:pt x="17" y="261"/>
                    </a:cubicBezTo>
                    <a:cubicBezTo>
                      <a:pt x="16" y="263"/>
                      <a:pt x="17" y="264"/>
                      <a:pt x="18" y="264"/>
                    </a:cubicBezTo>
                    <a:cubicBezTo>
                      <a:pt x="18" y="265"/>
                      <a:pt x="19" y="266"/>
                      <a:pt x="20" y="266"/>
                    </a:cubicBezTo>
                    <a:cubicBezTo>
                      <a:pt x="24" y="267"/>
                      <a:pt x="29" y="269"/>
                      <a:pt x="34" y="270"/>
                    </a:cubicBezTo>
                    <a:lnTo>
                      <a:pt x="38" y="271"/>
                    </a:lnTo>
                    <a:cubicBezTo>
                      <a:pt x="53" y="273"/>
                      <a:pt x="69" y="276"/>
                      <a:pt x="84" y="280"/>
                    </a:cubicBezTo>
                    <a:cubicBezTo>
                      <a:pt x="89" y="281"/>
                      <a:pt x="94" y="282"/>
                      <a:pt x="99" y="282"/>
                    </a:cubicBezTo>
                    <a:lnTo>
                      <a:pt x="101" y="283"/>
                    </a:lnTo>
                    <a:cubicBezTo>
                      <a:pt x="103" y="283"/>
                      <a:pt x="105" y="283"/>
                      <a:pt x="107" y="283"/>
                    </a:cubicBezTo>
                    <a:cubicBezTo>
                      <a:pt x="108" y="283"/>
                      <a:pt x="108" y="283"/>
                      <a:pt x="108" y="284"/>
                    </a:cubicBezTo>
                    <a:lnTo>
                      <a:pt x="110" y="287"/>
                    </a:lnTo>
                    <a:lnTo>
                      <a:pt x="109" y="284"/>
                    </a:lnTo>
                    <a:cubicBezTo>
                      <a:pt x="110" y="284"/>
                      <a:pt x="110" y="284"/>
                      <a:pt x="111" y="284"/>
                    </a:cubicBezTo>
                    <a:cubicBezTo>
                      <a:pt x="111" y="284"/>
                      <a:pt x="112" y="284"/>
                      <a:pt x="113" y="284"/>
                    </a:cubicBezTo>
                    <a:lnTo>
                      <a:pt x="114" y="284"/>
                    </a:lnTo>
                    <a:cubicBezTo>
                      <a:pt x="120" y="285"/>
                      <a:pt x="125" y="286"/>
                      <a:pt x="130" y="286"/>
                    </a:cubicBezTo>
                    <a:cubicBezTo>
                      <a:pt x="134" y="286"/>
                      <a:pt x="137" y="286"/>
                      <a:pt x="141" y="285"/>
                    </a:cubicBezTo>
                    <a:cubicBezTo>
                      <a:pt x="141" y="285"/>
                      <a:pt x="144" y="285"/>
                      <a:pt x="145" y="285"/>
                    </a:cubicBezTo>
                    <a:cubicBezTo>
                      <a:pt x="145" y="285"/>
                      <a:pt x="146" y="286"/>
                      <a:pt x="148" y="287"/>
                    </a:cubicBezTo>
                    <a:cubicBezTo>
                      <a:pt x="149" y="288"/>
                      <a:pt x="150" y="289"/>
                      <a:pt x="150" y="289"/>
                    </a:cubicBezTo>
                    <a:cubicBezTo>
                      <a:pt x="150" y="289"/>
                      <a:pt x="151" y="289"/>
                      <a:pt x="151" y="289"/>
                    </a:cubicBezTo>
                    <a:cubicBezTo>
                      <a:pt x="152" y="289"/>
                      <a:pt x="152" y="289"/>
                      <a:pt x="152" y="289"/>
                    </a:cubicBezTo>
                    <a:cubicBezTo>
                      <a:pt x="159" y="292"/>
                      <a:pt x="165" y="292"/>
                      <a:pt x="170" y="289"/>
                    </a:cubicBezTo>
                    <a:cubicBezTo>
                      <a:pt x="170" y="289"/>
                      <a:pt x="172" y="288"/>
                      <a:pt x="172" y="288"/>
                    </a:cubicBezTo>
                    <a:cubicBezTo>
                      <a:pt x="173" y="288"/>
                      <a:pt x="174" y="289"/>
                      <a:pt x="175" y="289"/>
                    </a:cubicBezTo>
                    <a:lnTo>
                      <a:pt x="183" y="291"/>
                    </a:lnTo>
                    <a:cubicBezTo>
                      <a:pt x="187" y="293"/>
                      <a:pt x="192" y="294"/>
                      <a:pt x="197" y="296"/>
                    </a:cubicBezTo>
                    <a:cubicBezTo>
                      <a:pt x="204" y="299"/>
                      <a:pt x="211" y="300"/>
                      <a:pt x="220" y="300"/>
                    </a:cubicBezTo>
                    <a:cubicBezTo>
                      <a:pt x="230" y="300"/>
                      <a:pt x="241" y="301"/>
                      <a:pt x="251" y="301"/>
                    </a:cubicBezTo>
                    <a:lnTo>
                      <a:pt x="265" y="302"/>
                    </a:lnTo>
                    <a:cubicBezTo>
                      <a:pt x="265" y="302"/>
                      <a:pt x="266" y="302"/>
                      <a:pt x="267" y="302"/>
                    </a:cubicBezTo>
                    <a:cubicBezTo>
                      <a:pt x="268" y="301"/>
                      <a:pt x="267" y="301"/>
                      <a:pt x="267" y="300"/>
                    </a:cubicBezTo>
                    <a:cubicBezTo>
                      <a:pt x="266" y="300"/>
                      <a:pt x="265" y="299"/>
                      <a:pt x="264" y="298"/>
                    </a:cubicBezTo>
                    <a:lnTo>
                      <a:pt x="263" y="298"/>
                    </a:lnTo>
                    <a:cubicBezTo>
                      <a:pt x="260" y="296"/>
                      <a:pt x="257" y="296"/>
                      <a:pt x="254" y="295"/>
                    </a:cubicBezTo>
                    <a:cubicBezTo>
                      <a:pt x="243" y="293"/>
                      <a:pt x="223" y="289"/>
                      <a:pt x="207" y="286"/>
                    </a:cubicBezTo>
                    <a:lnTo>
                      <a:pt x="206" y="285"/>
                    </a:lnTo>
                    <a:cubicBezTo>
                      <a:pt x="191" y="282"/>
                      <a:pt x="182" y="280"/>
                      <a:pt x="180" y="280"/>
                    </a:cubicBezTo>
                    <a:cubicBezTo>
                      <a:pt x="179" y="280"/>
                      <a:pt x="179" y="280"/>
                      <a:pt x="178" y="280"/>
                    </a:cubicBezTo>
                    <a:cubicBezTo>
                      <a:pt x="177" y="280"/>
                      <a:pt x="176" y="280"/>
                      <a:pt x="175" y="279"/>
                    </a:cubicBezTo>
                    <a:cubicBezTo>
                      <a:pt x="174" y="278"/>
                      <a:pt x="174" y="277"/>
                      <a:pt x="174" y="276"/>
                    </a:cubicBezTo>
                    <a:cubicBezTo>
                      <a:pt x="174" y="275"/>
                      <a:pt x="174" y="273"/>
                      <a:pt x="174" y="272"/>
                    </a:cubicBezTo>
                    <a:lnTo>
                      <a:pt x="175" y="239"/>
                    </a:lnTo>
                    <a:cubicBezTo>
                      <a:pt x="175" y="237"/>
                      <a:pt x="176" y="236"/>
                      <a:pt x="178" y="236"/>
                    </a:cubicBezTo>
                    <a:cubicBezTo>
                      <a:pt x="178" y="236"/>
                      <a:pt x="179" y="236"/>
                      <a:pt x="179" y="236"/>
                    </a:cubicBezTo>
                    <a:cubicBezTo>
                      <a:pt x="179" y="236"/>
                      <a:pt x="180" y="235"/>
                      <a:pt x="180" y="235"/>
                    </a:cubicBezTo>
                    <a:lnTo>
                      <a:pt x="181" y="235"/>
                    </a:lnTo>
                    <a:cubicBezTo>
                      <a:pt x="182" y="234"/>
                      <a:pt x="184" y="235"/>
                      <a:pt x="186" y="235"/>
                    </a:cubicBezTo>
                    <a:lnTo>
                      <a:pt x="193" y="238"/>
                    </a:lnTo>
                    <a:cubicBezTo>
                      <a:pt x="198" y="239"/>
                      <a:pt x="203" y="241"/>
                      <a:pt x="208" y="242"/>
                    </a:cubicBezTo>
                    <a:cubicBezTo>
                      <a:pt x="215" y="245"/>
                      <a:pt x="222" y="246"/>
                      <a:pt x="230" y="246"/>
                    </a:cubicBezTo>
                    <a:cubicBezTo>
                      <a:pt x="241" y="247"/>
                      <a:pt x="251" y="247"/>
                      <a:pt x="261" y="247"/>
                    </a:cubicBezTo>
                    <a:lnTo>
                      <a:pt x="276" y="248"/>
                    </a:lnTo>
                    <a:cubicBezTo>
                      <a:pt x="276" y="248"/>
                      <a:pt x="277" y="248"/>
                      <a:pt x="278" y="248"/>
                    </a:cubicBezTo>
                    <a:lnTo>
                      <a:pt x="281" y="249"/>
                    </a:lnTo>
                    <a:lnTo>
                      <a:pt x="278" y="247"/>
                    </a:lnTo>
                    <a:cubicBezTo>
                      <a:pt x="278" y="247"/>
                      <a:pt x="278" y="247"/>
                      <a:pt x="278" y="247"/>
                    </a:cubicBezTo>
                    <a:cubicBezTo>
                      <a:pt x="277" y="246"/>
                      <a:pt x="276" y="245"/>
                      <a:pt x="274" y="245"/>
                    </a:cubicBezTo>
                    <a:lnTo>
                      <a:pt x="274" y="244"/>
                    </a:lnTo>
                    <a:cubicBezTo>
                      <a:pt x="271" y="243"/>
                      <a:pt x="268" y="242"/>
                      <a:pt x="265" y="241"/>
                    </a:cubicBezTo>
                    <a:cubicBezTo>
                      <a:pt x="253" y="239"/>
                      <a:pt x="234" y="235"/>
                      <a:pt x="218" y="232"/>
                    </a:cubicBezTo>
                    <a:lnTo>
                      <a:pt x="217" y="232"/>
                    </a:lnTo>
                    <a:cubicBezTo>
                      <a:pt x="202" y="229"/>
                      <a:pt x="192" y="227"/>
                      <a:pt x="191" y="226"/>
                    </a:cubicBezTo>
                    <a:cubicBezTo>
                      <a:pt x="189" y="226"/>
                      <a:pt x="188" y="226"/>
                      <a:pt x="188" y="226"/>
                    </a:cubicBezTo>
                    <a:cubicBezTo>
                      <a:pt x="186" y="227"/>
                      <a:pt x="185" y="226"/>
                      <a:pt x="184" y="225"/>
                    </a:cubicBezTo>
                    <a:lnTo>
                      <a:pt x="184" y="224"/>
                    </a:lnTo>
                    <a:cubicBezTo>
                      <a:pt x="183" y="223"/>
                      <a:pt x="183" y="221"/>
                      <a:pt x="184" y="220"/>
                    </a:cubicBezTo>
                    <a:lnTo>
                      <a:pt x="223" y="183"/>
                    </a:lnTo>
                    <a:cubicBezTo>
                      <a:pt x="224" y="183"/>
                      <a:pt x="224" y="183"/>
                      <a:pt x="224" y="183"/>
                    </a:cubicBezTo>
                    <a:lnTo>
                      <a:pt x="226" y="181"/>
                    </a:lnTo>
                    <a:cubicBezTo>
                      <a:pt x="226" y="181"/>
                      <a:pt x="227" y="181"/>
                      <a:pt x="227" y="180"/>
                    </a:cubicBezTo>
                    <a:lnTo>
                      <a:pt x="233" y="177"/>
                    </a:lnTo>
                    <a:cubicBezTo>
                      <a:pt x="234" y="177"/>
                      <a:pt x="235" y="177"/>
                      <a:pt x="235" y="177"/>
                    </a:cubicBezTo>
                    <a:lnTo>
                      <a:pt x="238" y="178"/>
                    </a:lnTo>
                    <a:cubicBezTo>
                      <a:pt x="239" y="178"/>
                      <a:pt x="240" y="178"/>
                      <a:pt x="240" y="178"/>
                    </a:cubicBezTo>
                    <a:cubicBezTo>
                      <a:pt x="257" y="183"/>
                      <a:pt x="268" y="188"/>
                      <a:pt x="276" y="195"/>
                    </a:cubicBezTo>
                    <a:cubicBezTo>
                      <a:pt x="278" y="196"/>
                      <a:pt x="280" y="197"/>
                      <a:pt x="284" y="198"/>
                    </a:cubicBezTo>
                    <a:cubicBezTo>
                      <a:pt x="285" y="198"/>
                      <a:pt x="286" y="198"/>
                      <a:pt x="287" y="198"/>
                    </a:cubicBezTo>
                    <a:cubicBezTo>
                      <a:pt x="288" y="197"/>
                      <a:pt x="290" y="196"/>
                      <a:pt x="289" y="194"/>
                    </a:cubicBezTo>
                    <a:cubicBezTo>
                      <a:pt x="289" y="194"/>
                      <a:pt x="289" y="193"/>
                      <a:pt x="290" y="193"/>
                    </a:cubicBezTo>
                    <a:cubicBezTo>
                      <a:pt x="290" y="192"/>
                      <a:pt x="290" y="191"/>
                      <a:pt x="290" y="189"/>
                    </a:cubicBezTo>
                    <a:cubicBezTo>
                      <a:pt x="290" y="186"/>
                      <a:pt x="287" y="179"/>
                      <a:pt x="282" y="176"/>
                    </a:cubicBezTo>
                    <a:cubicBezTo>
                      <a:pt x="281" y="175"/>
                      <a:pt x="281" y="175"/>
                      <a:pt x="280" y="174"/>
                    </a:cubicBezTo>
                    <a:cubicBezTo>
                      <a:pt x="280" y="174"/>
                      <a:pt x="280" y="174"/>
                      <a:pt x="280" y="174"/>
                    </a:cubicBezTo>
                    <a:cubicBezTo>
                      <a:pt x="279" y="174"/>
                      <a:pt x="279" y="174"/>
                      <a:pt x="279" y="174"/>
                    </a:cubicBezTo>
                    <a:cubicBezTo>
                      <a:pt x="279" y="174"/>
                      <a:pt x="278" y="173"/>
                      <a:pt x="278" y="173"/>
                    </a:cubicBezTo>
                    <a:cubicBezTo>
                      <a:pt x="278" y="173"/>
                      <a:pt x="278" y="173"/>
                      <a:pt x="277" y="173"/>
                    </a:cubicBezTo>
                    <a:cubicBezTo>
                      <a:pt x="276" y="172"/>
                      <a:pt x="274" y="171"/>
                      <a:pt x="273" y="170"/>
                    </a:cubicBezTo>
                    <a:cubicBezTo>
                      <a:pt x="270" y="169"/>
                      <a:pt x="267" y="168"/>
                      <a:pt x="264" y="168"/>
                    </a:cubicBezTo>
                    <a:cubicBezTo>
                      <a:pt x="262" y="167"/>
                      <a:pt x="262" y="166"/>
                      <a:pt x="261" y="165"/>
                    </a:cubicBezTo>
                    <a:cubicBezTo>
                      <a:pt x="261" y="163"/>
                      <a:pt x="262" y="162"/>
                      <a:pt x="263" y="161"/>
                    </a:cubicBezTo>
                    <a:lnTo>
                      <a:pt x="288" y="148"/>
                    </a:lnTo>
                    <a:cubicBezTo>
                      <a:pt x="289" y="147"/>
                      <a:pt x="290" y="147"/>
                      <a:pt x="291" y="147"/>
                    </a:cubicBezTo>
                    <a:cubicBezTo>
                      <a:pt x="292" y="148"/>
                      <a:pt x="293" y="148"/>
                      <a:pt x="293" y="149"/>
                    </a:cubicBezTo>
                    <a:lnTo>
                      <a:pt x="293" y="150"/>
                    </a:lnTo>
                    <a:lnTo>
                      <a:pt x="296" y="162"/>
                    </a:lnTo>
                    <a:cubicBezTo>
                      <a:pt x="296" y="162"/>
                      <a:pt x="296" y="162"/>
                      <a:pt x="297" y="162"/>
                    </a:cubicBezTo>
                    <a:cubicBezTo>
                      <a:pt x="297" y="162"/>
                      <a:pt x="297" y="162"/>
                      <a:pt x="297" y="162"/>
                    </a:cubicBezTo>
                    <a:cubicBezTo>
                      <a:pt x="297" y="162"/>
                      <a:pt x="298" y="163"/>
                      <a:pt x="298" y="163"/>
                    </a:cubicBezTo>
                    <a:lnTo>
                      <a:pt x="299" y="163"/>
                    </a:lnTo>
                    <a:cubicBezTo>
                      <a:pt x="300" y="164"/>
                      <a:pt x="300" y="164"/>
                      <a:pt x="301" y="165"/>
                    </a:cubicBezTo>
                    <a:cubicBezTo>
                      <a:pt x="304" y="166"/>
                      <a:pt x="304" y="168"/>
                      <a:pt x="305" y="170"/>
                    </a:cubicBezTo>
                    <a:cubicBezTo>
                      <a:pt x="305" y="170"/>
                      <a:pt x="305" y="170"/>
                      <a:pt x="305" y="171"/>
                    </a:cubicBezTo>
                    <a:cubicBezTo>
                      <a:pt x="305" y="171"/>
                      <a:pt x="305" y="172"/>
                      <a:pt x="305" y="172"/>
                    </a:cubicBezTo>
                    <a:cubicBezTo>
                      <a:pt x="305" y="173"/>
                      <a:pt x="306" y="173"/>
                      <a:pt x="306" y="173"/>
                    </a:cubicBezTo>
                    <a:cubicBezTo>
                      <a:pt x="306" y="173"/>
                      <a:pt x="307" y="174"/>
                      <a:pt x="307" y="174"/>
                    </a:cubicBezTo>
                    <a:cubicBezTo>
                      <a:pt x="307" y="174"/>
                      <a:pt x="308" y="174"/>
                      <a:pt x="308" y="175"/>
                    </a:cubicBezTo>
                    <a:lnTo>
                      <a:pt x="316" y="180"/>
                    </a:lnTo>
                    <a:cubicBezTo>
                      <a:pt x="317" y="180"/>
                      <a:pt x="318" y="180"/>
                      <a:pt x="318" y="181"/>
                    </a:cubicBezTo>
                    <a:cubicBezTo>
                      <a:pt x="318" y="181"/>
                      <a:pt x="319" y="181"/>
                      <a:pt x="319" y="182"/>
                    </a:cubicBezTo>
                    <a:cubicBezTo>
                      <a:pt x="321" y="183"/>
                      <a:pt x="324" y="185"/>
                      <a:pt x="326" y="186"/>
                    </a:cubicBezTo>
                    <a:cubicBezTo>
                      <a:pt x="329" y="188"/>
                      <a:pt x="331" y="189"/>
                      <a:pt x="333" y="191"/>
                    </a:cubicBezTo>
                    <a:cubicBezTo>
                      <a:pt x="333" y="191"/>
                      <a:pt x="333" y="191"/>
                      <a:pt x="334" y="191"/>
                    </a:cubicBezTo>
                    <a:cubicBezTo>
                      <a:pt x="334" y="192"/>
                      <a:pt x="335" y="192"/>
                      <a:pt x="335" y="192"/>
                    </a:cubicBezTo>
                    <a:cubicBezTo>
                      <a:pt x="335" y="192"/>
                      <a:pt x="336" y="193"/>
                      <a:pt x="336" y="193"/>
                    </a:cubicBezTo>
                    <a:cubicBezTo>
                      <a:pt x="337" y="193"/>
                      <a:pt x="338" y="194"/>
                      <a:pt x="338" y="194"/>
                    </a:cubicBezTo>
                    <a:cubicBezTo>
                      <a:pt x="338" y="194"/>
                      <a:pt x="339" y="195"/>
                      <a:pt x="340" y="195"/>
                    </a:cubicBezTo>
                    <a:cubicBezTo>
                      <a:pt x="341" y="196"/>
                      <a:pt x="342" y="197"/>
                      <a:pt x="344" y="198"/>
                    </a:cubicBezTo>
                    <a:cubicBezTo>
                      <a:pt x="344" y="198"/>
                      <a:pt x="344" y="198"/>
                      <a:pt x="345" y="199"/>
                    </a:cubicBezTo>
                    <a:cubicBezTo>
                      <a:pt x="345" y="199"/>
                      <a:pt x="345" y="199"/>
                      <a:pt x="346" y="200"/>
                    </a:cubicBezTo>
                    <a:cubicBezTo>
                      <a:pt x="346" y="200"/>
                      <a:pt x="347" y="200"/>
                      <a:pt x="347" y="200"/>
                    </a:cubicBezTo>
                    <a:cubicBezTo>
                      <a:pt x="348" y="201"/>
                      <a:pt x="349" y="201"/>
                      <a:pt x="350" y="202"/>
                    </a:cubicBezTo>
                    <a:cubicBezTo>
                      <a:pt x="350" y="203"/>
                      <a:pt x="350" y="203"/>
                      <a:pt x="350" y="204"/>
                    </a:cubicBezTo>
                    <a:cubicBezTo>
                      <a:pt x="351" y="204"/>
                      <a:pt x="351" y="205"/>
                      <a:pt x="351" y="205"/>
                    </a:cubicBezTo>
                    <a:cubicBezTo>
                      <a:pt x="352" y="205"/>
                      <a:pt x="352" y="206"/>
                      <a:pt x="352" y="206"/>
                    </a:cubicBezTo>
                    <a:cubicBezTo>
                      <a:pt x="353" y="208"/>
                      <a:pt x="355" y="209"/>
                      <a:pt x="356" y="210"/>
                    </a:cubicBezTo>
                    <a:cubicBezTo>
                      <a:pt x="357" y="211"/>
                      <a:pt x="357" y="211"/>
                      <a:pt x="357" y="211"/>
                    </a:cubicBezTo>
                    <a:cubicBezTo>
                      <a:pt x="357" y="212"/>
                      <a:pt x="358" y="212"/>
                      <a:pt x="358" y="212"/>
                    </a:cubicBezTo>
                    <a:cubicBezTo>
                      <a:pt x="359" y="212"/>
                      <a:pt x="359" y="213"/>
                      <a:pt x="359" y="213"/>
                    </a:cubicBezTo>
                    <a:cubicBezTo>
                      <a:pt x="360" y="213"/>
                      <a:pt x="360" y="214"/>
                      <a:pt x="361" y="214"/>
                    </a:cubicBezTo>
                    <a:cubicBezTo>
                      <a:pt x="361" y="214"/>
                      <a:pt x="361" y="214"/>
                      <a:pt x="362" y="215"/>
                    </a:cubicBezTo>
                    <a:cubicBezTo>
                      <a:pt x="364" y="216"/>
                      <a:pt x="365" y="217"/>
                      <a:pt x="367" y="218"/>
                    </a:cubicBezTo>
                    <a:lnTo>
                      <a:pt x="367" y="218"/>
                    </a:lnTo>
                    <a:cubicBezTo>
                      <a:pt x="367" y="218"/>
                      <a:pt x="367" y="218"/>
                      <a:pt x="367" y="218"/>
                    </a:cubicBezTo>
                    <a:cubicBezTo>
                      <a:pt x="368" y="217"/>
                      <a:pt x="369" y="217"/>
                      <a:pt x="369" y="216"/>
                    </a:cubicBezTo>
                    <a:cubicBezTo>
                      <a:pt x="370" y="216"/>
                      <a:pt x="370" y="215"/>
                      <a:pt x="370" y="215"/>
                    </a:cubicBezTo>
                    <a:cubicBezTo>
                      <a:pt x="371" y="215"/>
                      <a:pt x="371" y="214"/>
                      <a:pt x="372" y="214"/>
                    </a:cubicBezTo>
                    <a:cubicBezTo>
                      <a:pt x="372" y="213"/>
                      <a:pt x="372" y="213"/>
                      <a:pt x="373" y="213"/>
                    </a:cubicBezTo>
                    <a:cubicBezTo>
                      <a:pt x="373" y="212"/>
                      <a:pt x="373" y="212"/>
                      <a:pt x="374" y="212"/>
                    </a:cubicBezTo>
                    <a:cubicBezTo>
                      <a:pt x="374" y="212"/>
                      <a:pt x="374" y="211"/>
                      <a:pt x="374" y="211"/>
                    </a:cubicBezTo>
                    <a:cubicBezTo>
                      <a:pt x="376" y="210"/>
                      <a:pt x="377" y="208"/>
                      <a:pt x="379" y="206"/>
                    </a:cubicBezTo>
                    <a:cubicBezTo>
                      <a:pt x="379" y="205"/>
                      <a:pt x="380" y="204"/>
                      <a:pt x="381" y="202"/>
                    </a:cubicBezTo>
                    <a:cubicBezTo>
                      <a:pt x="382" y="200"/>
                      <a:pt x="383" y="199"/>
                      <a:pt x="384" y="196"/>
                    </a:cubicBezTo>
                    <a:cubicBezTo>
                      <a:pt x="384" y="196"/>
                      <a:pt x="384" y="196"/>
                      <a:pt x="384" y="195"/>
                    </a:cubicBezTo>
                    <a:cubicBezTo>
                      <a:pt x="385" y="195"/>
                      <a:pt x="385" y="195"/>
                      <a:pt x="385" y="194"/>
                    </a:cubicBezTo>
                    <a:cubicBezTo>
                      <a:pt x="385" y="194"/>
                      <a:pt x="385" y="193"/>
                      <a:pt x="385" y="193"/>
                    </a:cubicBezTo>
                    <a:cubicBezTo>
                      <a:pt x="385" y="193"/>
                      <a:pt x="385" y="193"/>
                      <a:pt x="385" y="193"/>
                    </a:cubicBezTo>
                    <a:cubicBezTo>
                      <a:pt x="386" y="192"/>
                      <a:pt x="386" y="191"/>
                      <a:pt x="386" y="190"/>
                    </a:cubicBezTo>
                    <a:cubicBezTo>
                      <a:pt x="387" y="189"/>
                      <a:pt x="387" y="188"/>
                      <a:pt x="387" y="187"/>
                    </a:cubicBezTo>
                    <a:lnTo>
                      <a:pt x="387" y="187"/>
                    </a:lnTo>
                    <a:cubicBezTo>
                      <a:pt x="386" y="185"/>
                      <a:pt x="384" y="185"/>
                      <a:pt x="382" y="183"/>
                    </a:cubicBezTo>
                    <a:cubicBezTo>
                      <a:pt x="382" y="183"/>
                      <a:pt x="382" y="183"/>
                      <a:pt x="381" y="183"/>
                    </a:cubicBezTo>
                    <a:cubicBezTo>
                      <a:pt x="381" y="183"/>
                      <a:pt x="380" y="182"/>
                      <a:pt x="380" y="182"/>
                    </a:cubicBezTo>
                    <a:cubicBezTo>
                      <a:pt x="379" y="182"/>
                      <a:pt x="379" y="182"/>
                      <a:pt x="378" y="181"/>
                    </a:cubicBezTo>
                    <a:cubicBezTo>
                      <a:pt x="378" y="181"/>
                      <a:pt x="378" y="181"/>
                      <a:pt x="377" y="181"/>
                    </a:cubicBezTo>
                    <a:cubicBezTo>
                      <a:pt x="377" y="181"/>
                      <a:pt x="376" y="180"/>
                      <a:pt x="376" y="180"/>
                    </a:cubicBezTo>
                    <a:cubicBezTo>
                      <a:pt x="374" y="179"/>
                      <a:pt x="373" y="179"/>
                      <a:pt x="371" y="178"/>
                    </a:cubicBezTo>
                    <a:cubicBezTo>
                      <a:pt x="370" y="178"/>
                      <a:pt x="370" y="178"/>
                      <a:pt x="369" y="178"/>
                    </a:cubicBezTo>
                    <a:cubicBezTo>
                      <a:pt x="369" y="178"/>
                      <a:pt x="368" y="178"/>
                      <a:pt x="368" y="177"/>
                    </a:cubicBezTo>
                    <a:cubicBezTo>
                      <a:pt x="367" y="177"/>
                      <a:pt x="367" y="177"/>
                      <a:pt x="366" y="177"/>
                    </a:cubicBezTo>
                    <a:cubicBezTo>
                      <a:pt x="365" y="177"/>
                      <a:pt x="364" y="176"/>
                      <a:pt x="363" y="176"/>
                    </a:cubicBezTo>
                    <a:cubicBezTo>
                      <a:pt x="363" y="176"/>
                      <a:pt x="362" y="175"/>
                      <a:pt x="362" y="175"/>
                    </a:cubicBezTo>
                    <a:cubicBezTo>
                      <a:pt x="362" y="175"/>
                      <a:pt x="361" y="174"/>
                      <a:pt x="361" y="174"/>
                    </a:cubicBezTo>
                    <a:cubicBezTo>
                      <a:pt x="360" y="174"/>
                      <a:pt x="360" y="174"/>
                      <a:pt x="360" y="174"/>
                    </a:cubicBezTo>
                    <a:cubicBezTo>
                      <a:pt x="358" y="173"/>
                      <a:pt x="357" y="172"/>
                      <a:pt x="356" y="171"/>
                    </a:cubicBezTo>
                    <a:cubicBezTo>
                      <a:pt x="355" y="171"/>
                      <a:pt x="354" y="170"/>
                      <a:pt x="354" y="170"/>
                    </a:cubicBezTo>
                    <a:cubicBezTo>
                      <a:pt x="353" y="170"/>
                      <a:pt x="353" y="169"/>
                      <a:pt x="352" y="169"/>
                    </a:cubicBezTo>
                    <a:cubicBezTo>
                      <a:pt x="352" y="169"/>
                      <a:pt x="351" y="168"/>
                      <a:pt x="351" y="168"/>
                    </a:cubicBezTo>
                    <a:cubicBezTo>
                      <a:pt x="351" y="168"/>
                      <a:pt x="350" y="167"/>
                      <a:pt x="350" y="167"/>
                    </a:cubicBezTo>
                    <a:cubicBezTo>
                      <a:pt x="349" y="167"/>
                      <a:pt x="349" y="167"/>
                      <a:pt x="349" y="167"/>
                    </a:cubicBezTo>
                    <a:cubicBezTo>
                      <a:pt x="347" y="165"/>
                      <a:pt x="345" y="164"/>
                      <a:pt x="343" y="163"/>
                    </a:cubicBezTo>
                    <a:cubicBezTo>
                      <a:pt x="342" y="161"/>
                      <a:pt x="341" y="158"/>
                      <a:pt x="344" y="157"/>
                    </a:cubicBezTo>
                    <a:lnTo>
                      <a:pt x="344" y="156"/>
                    </a:lnTo>
                    <a:cubicBezTo>
                      <a:pt x="344" y="156"/>
                      <a:pt x="345" y="156"/>
                      <a:pt x="346" y="156"/>
                    </a:cubicBezTo>
                    <a:cubicBezTo>
                      <a:pt x="352" y="156"/>
                      <a:pt x="370" y="159"/>
                      <a:pt x="382" y="164"/>
                    </a:cubicBezTo>
                    <a:cubicBezTo>
                      <a:pt x="389" y="167"/>
                      <a:pt x="396" y="172"/>
                      <a:pt x="401" y="177"/>
                    </a:cubicBezTo>
                    <a:cubicBezTo>
                      <a:pt x="406" y="182"/>
                      <a:pt x="410" y="187"/>
                      <a:pt x="412" y="189"/>
                    </a:cubicBezTo>
                    <a:cubicBezTo>
                      <a:pt x="412" y="190"/>
                      <a:pt x="413" y="190"/>
                      <a:pt x="413" y="191"/>
                    </a:cubicBezTo>
                    <a:cubicBezTo>
                      <a:pt x="420" y="198"/>
                      <a:pt x="428" y="202"/>
                      <a:pt x="438" y="202"/>
                    </a:cubicBezTo>
                    <a:cubicBezTo>
                      <a:pt x="445" y="202"/>
                      <a:pt x="451" y="200"/>
                      <a:pt x="455" y="198"/>
                    </a:cubicBezTo>
                    <a:cubicBezTo>
                      <a:pt x="466" y="192"/>
                      <a:pt x="465" y="189"/>
                      <a:pt x="464" y="174"/>
                    </a:cubicBezTo>
                    <a:cubicBezTo>
                      <a:pt x="463" y="171"/>
                      <a:pt x="463" y="168"/>
                      <a:pt x="463" y="165"/>
                    </a:cubicBezTo>
                    <a:cubicBezTo>
                      <a:pt x="463" y="164"/>
                      <a:pt x="462" y="164"/>
                      <a:pt x="462" y="163"/>
                    </a:cubicBezTo>
                    <a:lnTo>
                      <a:pt x="462" y="162"/>
                    </a:lnTo>
                    <a:cubicBezTo>
                      <a:pt x="462" y="161"/>
                      <a:pt x="462" y="161"/>
                      <a:pt x="462" y="161"/>
                    </a:cubicBezTo>
                    <a:lnTo>
                      <a:pt x="462" y="160"/>
                    </a:lnTo>
                    <a:cubicBezTo>
                      <a:pt x="461" y="159"/>
                      <a:pt x="461" y="159"/>
                      <a:pt x="461" y="158"/>
                    </a:cubicBezTo>
                    <a:cubicBezTo>
                      <a:pt x="461" y="158"/>
                      <a:pt x="461" y="158"/>
                      <a:pt x="461" y="157"/>
                    </a:cubicBezTo>
                    <a:cubicBezTo>
                      <a:pt x="461" y="157"/>
                      <a:pt x="461" y="157"/>
                      <a:pt x="461" y="157"/>
                    </a:cubicBezTo>
                    <a:cubicBezTo>
                      <a:pt x="461" y="157"/>
                      <a:pt x="461" y="156"/>
                      <a:pt x="461" y="156"/>
                    </a:cubicBezTo>
                    <a:cubicBezTo>
                      <a:pt x="461" y="155"/>
                      <a:pt x="461" y="155"/>
                      <a:pt x="461" y="155"/>
                    </a:cubicBezTo>
                    <a:cubicBezTo>
                      <a:pt x="460" y="155"/>
                      <a:pt x="460" y="154"/>
                      <a:pt x="460" y="154"/>
                    </a:cubicBezTo>
                    <a:lnTo>
                      <a:pt x="460" y="154"/>
                    </a:lnTo>
                    <a:cubicBezTo>
                      <a:pt x="460" y="153"/>
                      <a:pt x="459" y="152"/>
                      <a:pt x="459" y="151"/>
                    </a:cubicBezTo>
                    <a:cubicBezTo>
                      <a:pt x="458" y="149"/>
                      <a:pt x="458" y="148"/>
                      <a:pt x="457" y="146"/>
                    </a:cubicBezTo>
                    <a:cubicBezTo>
                      <a:pt x="453" y="136"/>
                      <a:pt x="446" y="127"/>
                      <a:pt x="439" y="119"/>
                    </a:cubicBezTo>
                    <a:lnTo>
                      <a:pt x="438" y="118"/>
                    </a:lnTo>
                    <a:cubicBezTo>
                      <a:pt x="438" y="118"/>
                      <a:pt x="438" y="118"/>
                      <a:pt x="437" y="118"/>
                    </a:cubicBezTo>
                    <a:cubicBezTo>
                      <a:pt x="429" y="110"/>
                      <a:pt x="422" y="105"/>
                      <a:pt x="421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lnTo>
                      <a:pt x="418" y="102"/>
                    </a:lnTo>
                    <a:cubicBezTo>
                      <a:pt x="410" y="99"/>
                      <a:pt x="401" y="94"/>
                      <a:pt x="391" y="90"/>
                    </a:cubicBezTo>
                    <a:cubicBezTo>
                      <a:pt x="391" y="90"/>
                      <a:pt x="391" y="89"/>
                      <a:pt x="390" y="89"/>
                    </a:cubicBezTo>
                    <a:cubicBezTo>
                      <a:pt x="390" y="89"/>
                      <a:pt x="388" y="86"/>
                      <a:pt x="393" y="85"/>
                    </a:cubicBezTo>
                    <a:cubicBezTo>
                      <a:pt x="398" y="84"/>
                      <a:pt x="421" y="79"/>
                      <a:pt x="421" y="79"/>
                    </a:cubicBezTo>
                    <a:lnTo>
                      <a:pt x="421" y="78"/>
                    </a:lnTo>
                    <a:cubicBezTo>
                      <a:pt x="422" y="78"/>
                      <a:pt x="422" y="78"/>
                      <a:pt x="422" y="78"/>
                    </a:cubicBezTo>
                    <a:cubicBezTo>
                      <a:pt x="424" y="78"/>
                      <a:pt x="424" y="78"/>
                      <a:pt x="425" y="78"/>
                    </a:cubicBezTo>
                    <a:lnTo>
                      <a:pt x="425" y="78"/>
                    </a:lnTo>
                    <a:lnTo>
                      <a:pt x="425" y="77"/>
                    </a:lnTo>
                    <a:cubicBezTo>
                      <a:pt x="425" y="77"/>
                      <a:pt x="426" y="77"/>
                      <a:pt x="428" y="77"/>
                    </a:cubicBezTo>
                    <a:lnTo>
                      <a:pt x="448" y="73"/>
                    </a:lnTo>
                    <a:cubicBezTo>
                      <a:pt x="448" y="73"/>
                      <a:pt x="449" y="73"/>
                      <a:pt x="449" y="73"/>
                    </a:cubicBezTo>
                    <a:cubicBezTo>
                      <a:pt x="460" y="77"/>
                      <a:pt x="469" y="80"/>
                      <a:pt x="475" y="80"/>
                    </a:cubicBezTo>
                    <a:lnTo>
                      <a:pt x="477" y="80"/>
                    </a:lnTo>
                    <a:lnTo>
                      <a:pt x="478" y="80"/>
                    </a:lnTo>
                    <a:cubicBezTo>
                      <a:pt x="479" y="80"/>
                      <a:pt x="479" y="80"/>
                      <a:pt x="480" y="80"/>
                    </a:cubicBezTo>
                    <a:lnTo>
                      <a:pt x="480" y="80"/>
                    </a:lnTo>
                    <a:lnTo>
                      <a:pt x="480" y="80"/>
                    </a:lnTo>
                    <a:lnTo>
                      <a:pt x="480" y="80"/>
                    </a:lnTo>
                    <a:cubicBezTo>
                      <a:pt x="480" y="80"/>
                      <a:pt x="481" y="80"/>
                      <a:pt x="481" y="80"/>
                    </a:cubicBezTo>
                    <a:cubicBezTo>
                      <a:pt x="485" y="79"/>
                      <a:pt x="489" y="76"/>
                      <a:pt x="490" y="74"/>
                    </a:cubicBezTo>
                    <a:cubicBezTo>
                      <a:pt x="490" y="73"/>
                      <a:pt x="490" y="73"/>
                      <a:pt x="490" y="73"/>
                    </a:cubicBezTo>
                    <a:cubicBezTo>
                      <a:pt x="490" y="72"/>
                      <a:pt x="491" y="72"/>
                      <a:pt x="491" y="72"/>
                    </a:cubicBezTo>
                    <a:cubicBezTo>
                      <a:pt x="491" y="71"/>
                      <a:pt x="492" y="70"/>
                      <a:pt x="491" y="69"/>
                    </a:cubicBezTo>
                    <a:cubicBezTo>
                      <a:pt x="491" y="68"/>
                      <a:pt x="491" y="67"/>
                      <a:pt x="492" y="67"/>
                    </a:cubicBezTo>
                    <a:cubicBezTo>
                      <a:pt x="492" y="66"/>
                      <a:pt x="493" y="66"/>
                      <a:pt x="493" y="65"/>
                    </a:cubicBezTo>
                    <a:lnTo>
                      <a:pt x="528" y="59"/>
                    </a:lnTo>
                    <a:cubicBezTo>
                      <a:pt x="529" y="59"/>
                      <a:pt x="530" y="59"/>
                      <a:pt x="530" y="60"/>
                    </a:cubicBezTo>
                    <a:cubicBezTo>
                      <a:pt x="531" y="60"/>
                      <a:pt x="531" y="61"/>
                      <a:pt x="531" y="62"/>
                    </a:cubicBezTo>
                    <a:lnTo>
                      <a:pt x="531" y="75"/>
                    </a:lnTo>
                    <a:lnTo>
                      <a:pt x="532" y="81"/>
                    </a:lnTo>
                    <a:cubicBezTo>
                      <a:pt x="532" y="82"/>
                      <a:pt x="531" y="83"/>
                      <a:pt x="531" y="84"/>
                    </a:cubicBezTo>
                    <a:cubicBezTo>
                      <a:pt x="530" y="84"/>
                      <a:pt x="529" y="84"/>
                      <a:pt x="528" y="84"/>
                    </a:cubicBezTo>
                    <a:cubicBezTo>
                      <a:pt x="527" y="83"/>
                      <a:pt x="525" y="83"/>
                      <a:pt x="524" y="82"/>
                    </a:cubicBezTo>
                    <a:cubicBezTo>
                      <a:pt x="522" y="82"/>
                      <a:pt x="520" y="82"/>
                      <a:pt x="518" y="83"/>
                    </a:cubicBezTo>
                    <a:cubicBezTo>
                      <a:pt x="518" y="83"/>
                      <a:pt x="518" y="83"/>
                      <a:pt x="518" y="83"/>
                    </a:cubicBezTo>
                    <a:cubicBezTo>
                      <a:pt x="517" y="83"/>
                      <a:pt x="517" y="83"/>
                      <a:pt x="516" y="83"/>
                    </a:cubicBezTo>
                    <a:lnTo>
                      <a:pt x="516" y="83"/>
                    </a:lnTo>
                    <a:lnTo>
                      <a:pt x="516" y="83"/>
                    </a:lnTo>
                    <a:cubicBezTo>
                      <a:pt x="516" y="83"/>
                      <a:pt x="516" y="83"/>
                      <a:pt x="515" y="83"/>
                    </a:cubicBezTo>
                    <a:cubicBezTo>
                      <a:pt x="515" y="83"/>
                      <a:pt x="515" y="83"/>
                      <a:pt x="515" y="83"/>
                    </a:cubicBezTo>
                    <a:lnTo>
                      <a:pt x="514" y="83"/>
                    </a:lnTo>
                    <a:cubicBezTo>
                      <a:pt x="514" y="83"/>
                      <a:pt x="514" y="84"/>
                      <a:pt x="514" y="84"/>
                    </a:cubicBezTo>
                    <a:cubicBezTo>
                      <a:pt x="508" y="85"/>
                      <a:pt x="502" y="87"/>
                      <a:pt x="496" y="88"/>
                    </a:cubicBezTo>
                    <a:lnTo>
                      <a:pt x="481" y="92"/>
                    </a:lnTo>
                    <a:cubicBezTo>
                      <a:pt x="479" y="92"/>
                      <a:pt x="478" y="93"/>
                      <a:pt x="477" y="93"/>
                    </a:cubicBezTo>
                    <a:lnTo>
                      <a:pt x="475" y="95"/>
                    </a:lnTo>
                    <a:lnTo>
                      <a:pt x="478" y="95"/>
                    </a:lnTo>
                    <a:cubicBezTo>
                      <a:pt x="478" y="95"/>
                      <a:pt x="479" y="95"/>
                      <a:pt x="479" y="95"/>
                    </a:cubicBezTo>
                    <a:lnTo>
                      <a:pt x="480" y="95"/>
                    </a:lnTo>
                    <a:cubicBezTo>
                      <a:pt x="481" y="95"/>
                      <a:pt x="482" y="95"/>
                      <a:pt x="483" y="95"/>
                    </a:cubicBezTo>
                    <a:cubicBezTo>
                      <a:pt x="495" y="93"/>
                      <a:pt x="507" y="93"/>
                      <a:pt x="518" y="93"/>
                    </a:cubicBezTo>
                    <a:cubicBezTo>
                      <a:pt x="523" y="93"/>
                      <a:pt x="526" y="92"/>
                      <a:pt x="530" y="91"/>
                    </a:cubicBezTo>
                    <a:cubicBezTo>
                      <a:pt x="531" y="91"/>
                      <a:pt x="532" y="91"/>
                      <a:pt x="532" y="92"/>
                    </a:cubicBezTo>
                    <a:cubicBezTo>
                      <a:pt x="533" y="92"/>
                      <a:pt x="533" y="93"/>
                      <a:pt x="533" y="93"/>
                    </a:cubicBezTo>
                    <a:cubicBezTo>
                      <a:pt x="533" y="94"/>
                      <a:pt x="533" y="95"/>
                      <a:pt x="533" y="95"/>
                    </a:cubicBezTo>
                    <a:cubicBezTo>
                      <a:pt x="532" y="96"/>
                      <a:pt x="532" y="97"/>
                      <a:pt x="531" y="98"/>
                    </a:cubicBezTo>
                    <a:lnTo>
                      <a:pt x="531" y="98"/>
                    </a:lnTo>
                    <a:lnTo>
                      <a:pt x="531" y="98"/>
                    </a:lnTo>
                    <a:cubicBezTo>
                      <a:pt x="532" y="98"/>
                      <a:pt x="532" y="98"/>
                      <a:pt x="532" y="99"/>
                    </a:cubicBezTo>
                    <a:lnTo>
                      <a:pt x="532" y="99"/>
                    </a:lnTo>
                    <a:lnTo>
                      <a:pt x="532" y="99"/>
                    </a:lnTo>
                    <a:cubicBezTo>
                      <a:pt x="538" y="102"/>
                      <a:pt x="546" y="102"/>
                      <a:pt x="552" y="100"/>
                    </a:cubicBezTo>
                    <a:lnTo>
                      <a:pt x="552" y="100"/>
                    </a:lnTo>
                    <a:lnTo>
                      <a:pt x="552" y="100"/>
                    </a:lnTo>
                    <a:cubicBezTo>
                      <a:pt x="552" y="99"/>
                      <a:pt x="553" y="98"/>
                      <a:pt x="554" y="98"/>
                    </a:cubicBezTo>
                    <a:lnTo>
                      <a:pt x="555" y="98"/>
                    </a:lnTo>
                    <a:lnTo>
                      <a:pt x="555" y="97"/>
                    </a:lnTo>
                    <a:cubicBezTo>
                      <a:pt x="555" y="96"/>
                      <a:pt x="556" y="96"/>
                      <a:pt x="556" y="95"/>
                    </a:cubicBezTo>
                    <a:cubicBezTo>
                      <a:pt x="557" y="95"/>
                      <a:pt x="558" y="95"/>
                      <a:pt x="558" y="95"/>
                    </a:cubicBezTo>
                    <a:cubicBezTo>
                      <a:pt x="560" y="96"/>
                      <a:pt x="561" y="96"/>
                      <a:pt x="563" y="96"/>
                    </a:cubicBezTo>
                    <a:cubicBezTo>
                      <a:pt x="567" y="97"/>
                      <a:pt x="571" y="96"/>
                      <a:pt x="576" y="95"/>
                    </a:cubicBezTo>
                    <a:cubicBezTo>
                      <a:pt x="585" y="94"/>
                      <a:pt x="593" y="92"/>
                      <a:pt x="602" y="91"/>
                    </a:cubicBezTo>
                    <a:lnTo>
                      <a:pt x="618" y="88"/>
                    </a:lnTo>
                    <a:cubicBezTo>
                      <a:pt x="621" y="87"/>
                      <a:pt x="625" y="86"/>
                      <a:pt x="628" y="85"/>
                    </a:cubicBezTo>
                    <a:cubicBezTo>
                      <a:pt x="629" y="84"/>
                      <a:pt x="630" y="84"/>
                      <a:pt x="631" y="84"/>
                    </a:cubicBezTo>
                    <a:cubicBezTo>
                      <a:pt x="632" y="84"/>
                      <a:pt x="633" y="83"/>
                      <a:pt x="633" y="82"/>
                    </a:cubicBezTo>
                    <a:cubicBezTo>
                      <a:pt x="633" y="81"/>
                      <a:pt x="632" y="80"/>
                      <a:pt x="631" y="80"/>
                    </a:cubicBezTo>
                    <a:cubicBezTo>
                      <a:pt x="629" y="79"/>
                      <a:pt x="628" y="79"/>
                      <a:pt x="626" y="79"/>
                    </a:cubicBezTo>
                    <a:lnTo>
                      <a:pt x="615" y="79"/>
                    </a:lnTo>
                    <a:cubicBezTo>
                      <a:pt x="603" y="80"/>
                      <a:pt x="592" y="80"/>
                      <a:pt x="581" y="81"/>
                    </a:cubicBezTo>
                    <a:lnTo>
                      <a:pt x="576" y="81"/>
                    </a:lnTo>
                    <a:cubicBezTo>
                      <a:pt x="571" y="81"/>
                      <a:pt x="566" y="81"/>
                      <a:pt x="561" y="81"/>
                    </a:cubicBezTo>
                    <a:lnTo>
                      <a:pt x="561" y="81"/>
                    </a:lnTo>
                    <a:cubicBezTo>
                      <a:pt x="560" y="81"/>
                      <a:pt x="560" y="82"/>
                      <a:pt x="559" y="82"/>
                    </a:cubicBezTo>
                    <a:cubicBezTo>
                      <a:pt x="558" y="82"/>
                      <a:pt x="558" y="81"/>
                      <a:pt x="557" y="81"/>
                    </a:cubicBezTo>
                    <a:cubicBezTo>
                      <a:pt x="557" y="80"/>
                      <a:pt x="557" y="80"/>
                      <a:pt x="557" y="79"/>
                    </a:cubicBezTo>
                    <a:cubicBezTo>
                      <a:pt x="558" y="64"/>
                      <a:pt x="558" y="58"/>
                      <a:pt x="557" y="56"/>
                    </a:cubicBezTo>
                    <a:cubicBezTo>
                      <a:pt x="557" y="55"/>
                      <a:pt x="558" y="54"/>
                      <a:pt x="559" y="54"/>
                    </a:cubicBezTo>
                    <a:lnTo>
                      <a:pt x="559" y="53"/>
                    </a:lnTo>
                    <a:cubicBezTo>
                      <a:pt x="559" y="53"/>
                      <a:pt x="559" y="53"/>
                      <a:pt x="560" y="53"/>
                    </a:cubicBezTo>
                    <a:cubicBezTo>
                      <a:pt x="562" y="51"/>
                      <a:pt x="563" y="50"/>
                      <a:pt x="563" y="49"/>
                    </a:cubicBezTo>
                    <a:cubicBezTo>
                      <a:pt x="563" y="48"/>
                      <a:pt x="563" y="48"/>
                      <a:pt x="563" y="48"/>
                    </a:cubicBezTo>
                    <a:lnTo>
                      <a:pt x="563" y="47"/>
                    </a:lnTo>
                    <a:lnTo>
                      <a:pt x="562" y="47"/>
                    </a:lnTo>
                    <a:cubicBezTo>
                      <a:pt x="561" y="47"/>
                      <a:pt x="560" y="47"/>
                      <a:pt x="560" y="47"/>
                    </a:cubicBezTo>
                    <a:cubicBezTo>
                      <a:pt x="558" y="46"/>
                      <a:pt x="557" y="45"/>
                      <a:pt x="558" y="44"/>
                    </a:cubicBezTo>
                    <a:cubicBezTo>
                      <a:pt x="558" y="41"/>
                      <a:pt x="558" y="38"/>
                      <a:pt x="558" y="36"/>
                    </a:cubicBezTo>
                    <a:cubicBezTo>
                      <a:pt x="559" y="35"/>
                      <a:pt x="559" y="34"/>
                      <a:pt x="560" y="34"/>
                    </a:cubicBezTo>
                    <a:cubicBezTo>
                      <a:pt x="560" y="34"/>
                      <a:pt x="560" y="34"/>
                      <a:pt x="561" y="34"/>
                    </a:cubicBezTo>
                    <a:cubicBezTo>
                      <a:pt x="561" y="34"/>
                      <a:pt x="561" y="34"/>
                      <a:pt x="561" y="34"/>
                    </a:cubicBezTo>
                    <a:cubicBezTo>
                      <a:pt x="561" y="34"/>
                      <a:pt x="562" y="34"/>
                      <a:pt x="562" y="34"/>
                    </a:cubicBezTo>
                    <a:lnTo>
                      <a:pt x="563" y="34"/>
                    </a:lnTo>
                    <a:cubicBezTo>
                      <a:pt x="563" y="34"/>
                      <a:pt x="563" y="34"/>
                      <a:pt x="564" y="34"/>
                    </a:cubicBezTo>
                    <a:cubicBezTo>
                      <a:pt x="567" y="35"/>
                      <a:pt x="571" y="34"/>
                      <a:pt x="576" y="33"/>
                    </a:cubicBezTo>
                    <a:cubicBezTo>
                      <a:pt x="585" y="32"/>
                      <a:pt x="594" y="30"/>
                      <a:pt x="603" y="29"/>
                    </a:cubicBezTo>
                    <a:lnTo>
                      <a:pt x="619" y="26"/>
                    </a:lnTo>
                    <a:cubicBezTo>
                      <a:pt x="622" y="25"/>
                      <a:pt x="625" y="24"/>
                      <a:pt x="628" y="23"/>
                    </a:cubicBezTo>
                    <a:cubicBezTo>
                      <a:pt x="630" y="22"/>
                      <a:pt x="631" y="22"/>
                      <a:pt x="632" y="22"/>
                    </a:cubicBezTo>
                    <a:cubicBezTo>
                      <a:pt x="633" y="21"/>
                      <a:pt x="634" y="21"/>
                      <a:pt x="634" y="20"/>
                    </a:cubicBezTo>
                    <a:cubicBezTo>
                      <a:pt x="634" y="19"/>
                      <a:pt x="633" y="18"/>
                      <a:pt x="632" y="18"/>
                    </a:cubicBezTo>
                    <a:cubicBezTo>
                      <a:pt x="630" y="17"/>
                      <a:pt x="628" y="17"/>
                      <a:pt x="627" y="17"/>
                    </a:cubicBezTo>
                    <a:lnTo>
                      <a:pt x="577" y="19"/>
                    </a:lnTo>
                    <a:cubicBezTo>
                      <a:pt x="571" y="19"/>
                      <a:pt x="567" y="19"/>
                      <a:pt x="561" y="19"/>
                    </a:cubicBezTo>
                    <a:cubicBezTo>
                      <a:pt x="560" y="19"/>
                      <a:pt x="558" y="20"/>
                      <a:pt x="557" y="20"/>
                    </a:cubicBezTo>
                    <a:cubicBezTo>
                      <a:pt x="557" y="21"/>
                      <a:pt x="557" y="21"/>
                      <a:pt x="556" y="21"/>
                    </a:cubicBezTo>
                    <a:cubicBezTo>
                      <a:pt x="553" y="23"/>
                      <a:pt x="550" y="23"/>
                      <a:pt x="547" y="24"/>
                    </a:cubicBezTo>
                    <a:cubicBezTo>
                      <a:pt x="547" y="24"/>
                      <a:pt x="546" y="24"/>
                      <a:pt x="546" y="24"/>
                    </a:cubicBezTo>
                    <a:cubicBezTo>
                      <a:pt x="544" y="23"/>
                      <a:pt x="541" y="24"/>
                      <a:pt x="541" y="24"/>
                    </a:cubicBezTo>
                    <a:lnTo>
                      <a:pt x="540" y="24"/>
                    </a:lnTo>
                    <a:cubicBezTo>
                      <a:pt x="539" y="25"/>
                      <a:pt x="539" y="25"/>
                      <a:pt x="539" y="25"/>
                    </a:cubicBezTo>
                    <a:lnTo>
                      <a:pt x="538" y="25"/>
                    </a:lnTo>
                    <a:cubicBezTo>
                      <a:pt x="538" y="25"/>
                      <a:pt x="536" y="25"/>
                      <a:pt x="536" y="25"/>
                    </a:cubicBezTo>
                    <a:cubicBezTo>
                      <a:pt x="533" y="24"/>
                      <a:pt x="529" y="22"/>
                      <a:pt x="524" y="20"/>
                    </a:cubicBezTo>
                    <a:cubicBezTo>
                      <a:pt x="523" y="20"/>
                      <a:pt x="521" y="20"/>
                      <a:pt x="519" y="21"/>
                    </a:cubicBezTo>
                    <a:cubicBezTo>
                      <a:pt x="519" y="21"/>
                      <a:pt x="518" y="21"/>
                      <a:pt x="518" y="21"/>
                    </a:cubicBezTo>
                    <a:cubicBezTo>
                      <a:pt x="518" y="21"/>
                      <a:pt x="518" y="21"/>
                      <a:pt x="517" y="21"/>
                    </a:cubicBezTo>
                    <a:lnTo>
                      <a:pt x="517" y="21"/>
                    </a:lnTo>
                    <a:cubicBezTo>
                      <a:pt x="516" y="21"/>
                      <a:pt x="515" y="21"/>
                      <a:pt x="515" y="21"/>
                    </a:cubicBezTo>
                    <a:lnTo>
                      <a:pt x="515" y="21"/>
                    </a:lnTo>
                    <a:lnTo>
                      <a:pt x="515" y="21"/>
                    </a:lnTo>
                    <a:cubicBezTo>
                      <a:pt x="508" y="23"/>
                      <a:pt x="502" y="25"/>
                      <a:pt x="496" y="26"/>
                    </a:cubicBezTo>
                    <a:lnTo>
                      <a:pt x="481" y="30"/>
                    </a:lnTo>
                    <a:cubicBezTo>
                      <a:pt x="480" y="30"/>
                      <a:pt x="479" y="31"/>
                      <a:pt x="478" y="31"/>
                    </a:cubicBezTo>
                    <a:lnTo>
                      <a:pt x="475" y="33"/>
                    </a:lnTo>
                    <a:lnTo>
                      <a:pt x="478" y="33"/>
                    </a:lnTo>
                    <a:cubicBezTo>
                      <a:pt x="479" y="33"/>
                      <a:pt x="479" y="33"/>
                      <a:pt x="479" y="33"/>
                    </a:cubicBezTo>
                    <a:lnTo>
                      <a:pt x="481" y="33"/>
                    </a:lnTo>
                    <a:cubicBezTo>
                      <a:pt x="482" y="33"/>
                      <a:pt x="483" y="33"/>
                      <a:pt x="484" y="33"/>
                    </a:cubicBezTo>
                    <a:cubicBezTo>
                      <a:pt x="495" y="31"/>
                      <a:pt x="507" y="31"/>
                      <a:pt x="518" y="31"/>
                    </a:cubicBezTo>
                    <a:cubicBezTo>
                      <a:pt x="523" y="31"/>
                      <a:pt x="527" y="30"/>
                      <a:pt x="531" y="29"/>
                    </a:cubicBezTo>
                    <a:cubicBezTo>
                      <a:pt x="532" y="29"/>
                      <a:pt x="533" y="29"/>
                      <a:pt x="533" y="30"/>
                    </a:cubicBezTo>
                    <a:cubicBezTo>
                      <a:pt x="534" y="31"/>
                      <a:pt x="534" y="32"/>
                      <a:pt x="533" y="33"/>
                    </a:cubicBezTo>
                    <a:lnTo>
                      <a:pt x="533" y="34"/>
                    </a:lnTo>
                    <a:lnTo>
                      <a:pt x="533" y="34"/>
                    </a:lnTo>
                    <a:cubicBezTo>
                      <a:pt x="533" y="34"/>
                      <a:pt x="533" y="34"/>
                      <a:pt x="533" y="35"/>
                    </a:cubicBezTo>
                    <a:cubicBezTo>
                      <a:pt x="533" y="35"/>
                      <a:pt x="532" y="35"/>
                      <a:pt x="532" y="35"/>
                    </a:cubicBezTo>
                    <a:lnTo>
                      <a:pt x="532" y="35"/>
                    </a:lnTo>
                    <a:cubicBezTo>
                      <a:pt x="532" y="35"/>
                      <a:pt x="532" y="36"/>
                      <a:pt x="532" y="36"/>
                    </a:cubicBezTo>
                    <a:lnTo>
                      <a:pt x="532" y="36"/>
                    </a:lnTo>
                    <a:lnTo>
                      <a:pt x="532" y="37"/>
                    </a:lnTo>
                    <a:cubicBezTo>
                      <a:pt x="532" y="37"/>
                      <a:pt x="532" y="37"/>
                      <a:pt x="532" y="37"/>
                    </a:cubicBezTo>
                    <a:lnTo>
                      <a:pt x="532" y="44"/>
                    </a:lnTo>
                    <a:cubicBezTo>
                      <a:pt x="532" y="45"/>
                      <a:pt x="531" y="46"/>
                      <a:pt x="530" y="46"/>
                    </a:cubicBezTo>
                    <a:lnTo>
                      <a:pt x="529" y="46"/>
                    </a:lnTo>
                    <a:lnTo>
                      <a:pt x="529" y="46"/>
                    </a:lnTo>
                    <a:cubicBezTo>
                      <a:pt x="529" y="47"/>
                      <a:pt x="529" y="47"/>
                      <a:pt x="529" y="47"/>
                    </a:cubicBezTo>
                    <a:lnTo>
                      <a:pt x="527" y="47"/>
                    </a:lnTo>
                    <a:cubicBezTo>
                      <a:pt x="523" y="47"/>
                      <a:pt x="519" y="48"/>
                      <a:pt x="516" y="49"/>
                    </a:cubicBezTo>
                    <a:lnTo>
                      <a:pt x="511" y="50"/>
                    </a:lnTo>
                    <a:cubicBezTo>
                      <a:pt x="495" y="53"/>
                      <a:pt x="480" y="56"/>
                      <a:pt x="464" y="59"/>
                    </a:cubicBezTo>
                    <a:lnTo>
                      <a:pt x="461" y="59"/>
                    </a:lnTo>
                    <a:cubicBezTo>
                      <a:pt x="459" y="59"/>
                      <a:pt x="457" y="60"/>
                      <a:pt x="455" y="60"/>
                    </a:cubicBezTo>
                    <a:lnTo>
                      <a:pt x="453" y="61"/>
                    </a:lnTo>
                    <a:lnTo>
                      <a:pt x="453" y="61"/>
                    </a:lnTo>
                    <a:lnTo>
                      <a:pt x="452" y="61"/>
                    </a:lnTo>
                    <a:lnTo>
                      <a:pt x="452" y="61"/>
                    </a:lnTo>
                    <a:cubicBezTo>
                      <a:pt x="452" y="61"/>
                      <a:pt x="452" y="61"/>
                      <a:pt x="451" y="61"/>
                    </a:cubicBezTo>
                    <a:lnTo>
                      <a:pt x="449" y="61"/>
                    </a:lnTo>
                    <a:cubicBezTo>
                      <a:pt x="448" y="62"/>
                      <a:pt x="447" y="61"/>
                      <a:pt x="447" y="61"/>
                    </a:cubicBezTo>
                    <a:cubicBezTo>
                      <a:pt x="444" y="60"/>
                      <a:pt x="440" y="59"/>
                      <a:pt x="435" y="58"/>
                    </a:cubicBezTo>
                    <a:lnTo>
                      <a:pt x="435" y="57"/>
                    </a:lnTo>
                    <a:lnTo>
                      <a:pt x="434" y="57"/>
                    </a:lnTo>
                    <a:cubicBezTo>
                      <a:pt x="434" y="57"/>
                      <a:pt x="434" y="57"/>
                      <a:pt x="434" y="57"/>
                    </a:cubicBezTo>
                    <a:lnTo>
                      <a:pt x="433" y="57"/>
                    </a:lnTo>
                    <a:cubicBezTo>
                      <a:pt x="433" y="57"/>
                      <a:pt x="433" y="57"/>
                      <a:pt x="433" y="57"/>
                    </a:cubicBezTo>
                    <a:lnTo>
                      <a:pt x="432" y="56"/>
                    </a:lnTo>
                    <a:cubicBezTo>
                      <a:pt x="431" y="56"/>
                      <a:pt x="430" y="56"/>
                      <a:pt x="429" y="55"/>
                    </a:cubicBezTo>
                    <a:cubicBezTo>
                      <a:pt x="429" y="55"/>
                      <a:pt x="429" y="55"/>
                      <a:pt x="429" y="55"/>
                    </a:cubicBezTo>
                    <a:lnTo>
                      <a:pt x="411" y="47"/>
                    </a:lnTo>
                    <a:cubicBezTo>
                      <a:pt x="409" y="46"/>
                      <a:pt x="408" y="47"/>
                      <a:pt x="408" y="48"/>
                    </a:cubicBezTo>
                    <a:cubicBezTo>
                      <a:pt x="407" y="49"/>
                      <a:pt x="407" y="50"/>
                      <a:pt x="407" y="50"/>
                    </a:cubicBezTo>
                    <a:lnTo>
                      <a:pt x="407" y="51"/>
                    </a:lnTo>
                    <a:cubicBezTo>
                      <a:pt x="407" y="51"/>
                      <a:pt x="407" y="52"/>
                      <a:pt x="407" y="52"/>
                    </a:cubicBezTo>
                    <a:lnTo>
                      <a:pt x="409" y="54"/>
                    </a:lnTo>
                    <a:cubicBezTo>
                      <a:pt x="410" y="54"/>
                      <a:pt x="410" y="55"/>
                      <a:pt x="410" y="56"/>
                    </a:cubicBezTo>
                    <a:cubicBezTo>
                      <a:pt x="410" y="57"/>
                      <a:pt x="409" y="58"/>
                      <a:pt x="408" y="58"/>
                    </a:cubicBezTo>
                    <a:lnTo>
                      <a:pt x="396" y="60"/>
                    </a:lnTo>
                    <a:cubicBezTo>
                      <a:pt x="395" y="61"/>
                      <a:pt x="394" y="61"/>
                      <a:pt x="394" y="61"/>
                    </a:cubicBezTo>
                    <a:cubicBezTo>
                      <a:pt x="393" y="61"/>
                      <a:pt x="393" y="61"/>
                      <a:pt x="392" y="61"/>
                    </a:cubicBezTo>
                    <a:lnTo>
                      <a:pt x="392" y="61"/>
                    </a:lnTo>
                    <a:lnTo>
                      <a:pt x="392" y="61"/>
                    </a:lnTo>
                    <a:cubicBezTo>
                      <a:pt x="391" y="62"/>
                      <a:pt x="391" y="62"/>
                      <a:pt x="390" y="62"/>
                    </a:cubicBezTo>
                    <a:lnTo>
                      <a:pt x="390" y="62"/>
                    </a:lnTo>
                    <a:lnTo>
                      <a:pt x="390" y="62"/>
                    </a:lnTo>
                    <a:cubicBezTo>
                      <a:pt x="389" y="62"/>
                      <a:pt x="389" y="62"/>
                      <a:pt x="389" y="62"/>
                    </a:cubicBezTo>
                    <a:lnTo>
                      <a:pt x="389" y="62"/>
                    </a:lnTo>
                    <a:lnTo>
                      <a:pt x="389" y="62"/>
                    </a:lnTo>
                    <a:lnTo>
                      <a:pt x="388" y="62"/>
                    </a:lnTo>
                    <a:cubicBezTo>
                      <a:pt x="388" y="62"/>
                      <a:pt x="388" y="62"/>
                      <a:pt x="387" y="62"/>
                    </a:cubicBezTo>
                    <a:lnTo>
                      <a:pt x="387" y="63"/>
                    </a:lnTo>
                    <a:cubicBezTo>
                      <a:pt x="387" y="63"/>
                      <a:pt x="386" y="63"/>
                      <a:pt x="386" y="63"/>
                    </a:cubicBezTo>
                    <a:lnTo>
                      <a:pt x="386" y="63"/>
                    </a:lnTo>
                    <a:lnTo>
                      <a:pt x="386" y="63"/>
                    </a:lnTo>
                    <a:lnTo>
                      <a:pt x="385" y="63"/>
                    </a:lnTo>
                    <a:cubicBezTo>
                      <a:pt x="385" y="63"/>
                      <a:pt x="385" y="63"/>
                      <a:pt x="384" y="63"/>
                    </a:cubicBezTo>
                    <a:lnTo>
                      <a:pt x="384" y="63"/>
                    </a:lnTo>
                    <a:lnTo>
                      <a:pt x="384" y="63"/>
                    </a:lnTo>
                    <a:cubicBezTo>
                      <a:pt x="383" y="63"/>
                      <a:pt x="383" y="63"/>
                      <a:pt x="383" y="63"/>
                    </a:cubicBezTo>
                    <a:lnTo>
                      <a:pt x="380" y="64"/>
                    </a:lnTo>
                    <a:cubicBezTo>
                      <a:pt x="376" y="65"/>
                      <a:pt x="371" y="65"/>
                      <a:pt x="367" y="67"/>
                    </a:cubicBezTo>
                    <a:cubicBezTo>
                      <a:pt x="367" y="67"/>
                      <a:pt x="367" y="67"/>
                      <a:pt x="366" y="67"/>
                    </a:cubicBezTo>
                    <a:lnTo>
                      <a:pt x="366" y="67"/>
                    </a:lnTo>
                    <a:lnTo>
                      <a:pt x="335" y="73"/>
                    </a:lnTo>
                    <a:lnTo>
                      <a:pt x="335" y="73"/>
                    </a:lnTo>
                    <a:lnTo>
                      <a:pt x="335" y="74"/>
                    </a:lnTo>
                    <a:cubicBezTo>
                      <a:pt x="332" y="75"/>
                      <a:pt x="328" y="76"/>
                      <a:pt x="327" y="76"/>
                    </a:cubicBezTo>
                    <a:lnTo>
                      <a:pt x="323" y="76"/>
                    </a:lnTo>
                    <a:cubicBezTo>
                      <a:pt x="318" y="76"/>
                      <a:pt x="312" y="75"/>
                      <a:pt x="306" y="74"/>
                    </a:cubicBezTo>
                    <a:lnTo>
                      <a:pt x="305" y="74"/>
                    </a:lnTo>
                    <a:cubicBezTo>
                      <a:pt x="299" y="73"/>
                      <a:pt x="292" y="72"/>
                      <a:pt x="286" y="72"/>
                    </a:cubicBezTo>
                    <a:lnTo>
                      <a:pt x="283" y="72"/>
                    </a:lnTo>
                    <a:cubicBezTo>
                      <a:pt x="282" y="72"/>
                      <a:pt x="281" y="72"/>
                      <a:pt x="281" y="73"/>
                    </a:cubicBezTo>
                    <a:cubicBezTo>
                      <a:pt x="280" y="73"/>
                      <a:pt x="280" y="73"/>
                      <a:pt x="279" y="73"/>
                    </a:cubicBezTo>
                    <a:cubicBezTo>
                      <a:pt x="278" y="73"/>
                      <a:pt x="278" y="73"/>
                      <a:pt x="277" y="73"/>
                    </a:cubicBezTo>
                    <a:cubicBezTo>
                      <a:pt x="276" y="73"/>
                      <a:pt x="276" y="73"/>
                      <a:pt x="276" y="73"/>
                    </a:cubicBezTo>
                    <a:cubicBezTo>
                      <a:pt x="275" y="73"/>
                      <a:pt x="274" y="73"/>
                      <a:pt x="274" y="73"/>
                    </a:cubicBezTo>
                    <a:cubicBezTo>
                      <a:pt x="274" y="73"/>
                      <a:pt x="273" y="73"/>
                      <a:pt x="272" y="73"/>
                    </a:cubicBezTo>
                    <a:cubicBezTo>
                      <a:pt x="272" y="73"/>
                      <a:pt x="271" y="73"/>
                      <a:pt x="270" y="73"/>
                    </a:cubicBezTo>
                    <a:cubicBezTo>
                      <a:pt x="270" y="73"/>
                      <a:pt x="269" y="74"/>
                      <a:pt x="269" y="74"/>
                    </a:cubicBezTo>
                    <a:cubicBezTo>
                      <a:pt x="266" y="74"/>
                      <a:pt x="262" y="74"/>
                      <a:pt x="259" y="74"/>
                    </a:cubicBezTo>
                    <a:lnTo>
                      <a:pt x="255" y="74"/>
                    </a:lnTo>
                    <a:cubicBezTo>
                      <a:pt x="253" y="74"/>
                      <a:pt x="252" y="74"/>
                      <a:pt x="251" y="74"/>
                    </a:cubicBezTo>
                    <a:cubicBezTo>
                      <a:pt x="249" y="74"/>
                      <a:pt x="248" y="74"/>
                      <a:pt x="247" y="74"/>
                    </a:cubicBezTo>
                    <a:cubicBezTo>
                      <a:pt x="247" y="74"/>
                      <a:pt x="246" y="74"/>
                      <a:pt x="245" y="74"/>
                    </a:cubicBezTo>
                    <a:cubicBezTo>
                      <a:pt x="245" y="74"/>
                      <a:pt x="245" y="74"/>
                      <a:pt x="244" y="74"/>
                    </a:cubicBezTo>
                    <a:cubicBezTo>
                      <a:pt x="244" y="74"/>
                      <a:pt x="243" y="74"/>
                      <a:pt x="243" y="73"/>
                    </a:cubicBezTo>
                    <a:cubicBezTo>
                      <a:pt x="242" y="74"/>
                      <a:pt x="242" y="73"/>
                      <a:pt x="241" y="73"/>
                    </a:cubicBezTo>
                    <a:cubicBezTo>
                      <a:pt x="241" y="73"/>
                      <a:pt x="240" y="73"/>
                      <a:pt x="240" y="73"/>
                    </a:cubicBezTo>
                    <a:cubicBezTo>
                      <a:pt x="240" y="73"/>
                      <a:pt x="240" y="73"/>
                      <a:pt x="240" y="73"/>
                    </a:cubicBezTo>
                    <a:lnTo>
                      <a:pt x="239" y="73"/>
                    </a:lnTo>
                    <a:cubicBezTo>
                      <a:pt x="239" y="73"/>
                      <a:pt x="239" y="72"/>
                      <a:pt x="238" y="72"/>
                    </a:cubicBezTo>
                    <a:cubicBezTo>
                      <a:pt x="238" y="72"/>
                      <a:pt x="237" y="72"/>
                      <a:pt x="236" y="72"/>
                    </a:cubicBezTo>
                    <a:cubicBezTo>
                      <a:pt x="236" y="72"/>
                      <a:pt x="235" y="72"/>
                      <a:pt x="235" y="72"/>
                    </a:cubicBezTo>
                    <a:cubicBezTo>
                      <a:pt x="234" y="72"/>
                      <a:pt x="234" y="72"/>
                      <a:pt x="234" y="71"/>
                    </a:cubicBezTo>
                    <a:cubicBezTo>
                      <a:pt x="233" y="71"/>
                      <a:pt x="233" y="71"/>
                      <a:pt x="232" y="7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29" y="71"/>
                      <a:pt x="227" y="70"/>
                      <a:pt x="224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70"/>
                      <a:pt x="222" y="70"/>
                      <a:pt x="222" y="70"/>
                    </a:cubicBezTo>
                    <a:cubicBezTo>
                      <a:pt x="221" y="70"/>
                      <a:pt x="221" y="69"/>
                      <a:pt x="220" y="69"/>
                    </a:cubicBezTo>
                    <a:lnTo>
                      <a:pt x="219" y="70"/>
                    </a:lnTo>
                    <a:cubicBezTo>
                      <a:pt x="219" y="70"/>
                      <a:pt x="219" y="70"/>
                      <a:pt x="218" y="70"/>
                    </a:cubicBezTo>
                    <a:lnTo>
                      <a:pt x="218" y="70"/>
                    </a:lnTo>
                    <a:lnTo>
                      <a:pt x="191" y="66"/>
                    </a:lnTo>
                    <a:cubicBezTo>
                      <a:pt x="185" y="64"/>
                      <a:pt x="180" y="63"/>
                      <a:pt x="175" y="61"/>
                    </a:cubicBezTo>
                    <a:lnTo>
                      <a:pt x="166" y="58"/>
                    </a:lnTo>
                    <a:cubicBezTo>
                      <a:pt x="166" y="57"/>
                      <a:pt x="165" y="57"/>
                      <a:pt x="164" y="56"/>
                    </a:cubicBezTo>
                    <a:cubicBezTo>
                      <a:pt x="164" y="55"/>
                      <a:pt x="164" y="54"/>
                      <a:pt x="165" y="53"/>
                    </a:cubicBezTo>
                    <a:cubicBezTo>
                      <a:pt x="165" y="52"/>
                      <a:pt x="166" y="51"/>
                      <a:pt x="166" y="50"/>
                    </a:cubicBezTo>
                    <a:cubicBezTo>
                      <a:pt x="167" y="47"/>
                      <a:pt x="167" y="44"/>
                      <a:pt x="166" y="42"/>
                    </a:cubicBezTo>
                    <a:cubicBezTo>
                      <a:pt x="166" y="41"/>
                      <a:pt x="166" y="41"/>
                      <a:pt x="166" y="41"/>
                    </a:cubicBezTo>
                    <a:cubicBezTo>
                      <a:pt x="165" y="41"/>
                      <a:pt x="165" y="41"/>
                      <a:pt x="165" y="41"/>
                    </a:cubicBezTo>
                    <a:cubicBezTo>
                      <a:pt x="164" y="41"/>
                      <a:pt x="164" y="42"/>
                      <a:pt x="163" y="42"/>
                    </a:cubicBezTo>
                    <a:cubicBezTo>
                      <a:pt x="154" y="49"/>
                      <a:pt x="145" y="53"/>
                      <a:pt x="135" y="55"/>
                    </a:cubicBezTo>
                    <a:cubicBezTo>
                      <a:pt x="134" y="55"/>
                      <a:pt x="133" y="55"/>
                      <a:pt x="131" y="55"/>
                    </a:cubicBezTo>
                    <a:cubicBezTo>
                      <a:pt x="129" y="56"/>
                      <a:pt x="127" y="55"/>
                      <a:pt x="125" y="55"/>
                    </a:cubicBezTo>
                    <a:cubicBezTo>
                      <a:pt x="111" y="50"/>
                      <a:pt x="96" y="46"/>
                      <a:pt x="82" y="42"/>
                    </a:cubicBezTo>
                    <a:lnTo>
                      <a:pt x="76" y="40"/>
                    </a:lnTo>
                    <a:cubicBezTo>
                      <a:pt x="75" y="39"/>
                      <a:pt x="74" y="38"/>
                      <a:pt x="74" y="37"/>
                    </a:cubicBezTo>
                    <a:cubicBezTo>
                      <a:pt x="74" y="36"/>
                      <a:pt x="75" y="34"/>
                      <a:pt x="76" y="34"/>
                    </a:cubicBezTo>
                    <a:cubicBezTo>
                      <a:pt x="77" y="33"/>
                      <a:pt x="78" y="32"/>
                      <a:pt x="78" y="31"/>
                    </a:cubicBezTo>
                    <a:cubicBezTo>
                      <a:pt x="78" y="30"/>
                      <a:pt x="78" y="30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78" y="27"/>
                      <a:pt x="79" y="26"/>
                      <a:pt x="80" y="25"/>
                    </a:cubicBezTo>
                    <a:cubicBezTo>
                      <a:pt x="80" y="25"/>
                      <a:pt x="81" y="24"/>
                      <a:pt x="82" y="25"/>
                    </a:cubicBezTo>
                    <a:cubicBezTo>
                      <a:pt x="83" y="25"/>
                      <a:pt x="84" y="25"/>
                      <a:pt x="85" y="25"/>
                    </a:cubicBezTo>
                    <a:lnTo>
                      <a:pt x="86" y="26"/>
                    </a:lnTo>
                    <a:cubicBezTo>
                      <a:pt x="89" y="27"/>
                      <a:pt x="92" y="27"/>
                      <a:pt x="95" y="26"/>
                    </a:cubicBezTo>
                    <a:cubicBezTo>
                      <a:pt x="100" y="24"/>
                      <a:pt x="105" y="21"/>
                      <a:pt x="109" y="17"/>
                    </a:cubicBezTo>
                    <a:cubicBezTo>
                      <a:pt x="113" y="13"/>
                      <a:pt x="116" y="10"/>
                      <a:pt x="118" y="6"/>
                    </a:cubicBezTo>
                    <a:cubicBezTo>
                      <a:pt x="119" y="4"/>
                      <a:pt x="119" y="2"/>
                      <a:pt x="118" y="2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2" y="0"/>
                      <a:pt x="110" y="1"/>
                      <a:pt x="108" y="2"/>
                    </a:cubicBezTo>
                    <a:lnTo>
                      <a:pt x="73" y="15"/>
                    </a:lnTo>
                    <a:cubicBezTo>
                      <a:pt x="71" y="16"/>
                      <a:pt x="71" y="16"/>
                      <a:pt x="70" y="17"/>
                    </a:cubicBezTo>
                    <a:cubicBezTo>
                      <a:pt x="69" y="19"/>
                      <a:pt x="68" y="20"/>
                      <a:pt x="65" y="20"/>
                    </a:cubicBezTo>
                    <a:lnTo>
                      <a:pt x="64" y="20"/>
                    </a:lnTo>
                    <a:cubicBezTo>
                      <a:pt x="61" y="20"/>
                      <a:pt x="60" y="21"/>
                      <a:pt x="58" y="23"/>
                    </a:cubicBezTo>
                    <a:cubicBezTo>
                      <a:pt x="58" y="24"/>
                      <a:pt x="57" y="25"/>
                      <a:pt x="56" y="25"/>
                    </a:cubicBezTo>
                    <a:cubicBezTo>
                      <a:pt x="53" y="26"/>
                      <a:pt x="50" y="27"/>
                      <a:pt x="47" y="27"/>
                    </a:cubicBezTo>
                    <a:cubicBezTo>
                      <a:pt x="33" y="29"/>
                      <a:pt x="21" y="33"/>
                      <a:pt x="10" y="40"/>
                    </a:cubicBezTo>
                    <a:cubicBezTo>
                      <a:pt x="7" y="41"/>
                      <a:pt x="4" y="43"/>
                      <a:pt x="2" y="45"/>
                    </a:cubicBezTo>
                    <a:cubicBezTo>
                      <a:pt x="1" y="46"/>
                      <a:pt x="0" y="47"/>
                      <a:pt x="0" y="47"/>
                    </a:cubicBezTo>
                    <a:cubicBezTo>
                      <a:pt x="0" y="48"/>
                      <a:pt x="1" y="49"/>
                      <a:pt x="2" y="49"/>
                    </a:cubicBezTo>
                    <a:close/>
                  </a:path>
                </a:pathLst>
              </a:custGeom>
              <a:solidFill>
                <a:srgbClr val="93E1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368477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791493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389821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4004938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4111661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421838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32510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431829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453855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464527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4751997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485872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496544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2" name="Freeform 24"/>
              <p:cNvSpPr>
                <a:spLocks/>
              </p:cNvSpPr>
              <p:nvPr/>
            </p:nvSpPr>
            <p:spPr bwMode="auto">
              <a:xfrm>
                <a:off x="5072165" y="1485916"/>
                <a:ext cx="81109" cy="12807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10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3" name="Freeform 25"/>
              <p:cNvSpPr>
                <a:spLocks/>
              </p:cNvSpPr>
              <p:nvPr/>
            </p:nvSpPr>
            <p:spPr bwMode="auto">
              <a:xfrm>
                <a:off x="3471325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4" name="Freeform 26"/>
              <p:cNvSpPr>
                <a:spLocks/>
              </p:cNvSpPr>
              <p:nvPr/>
            </p:nvSpPr>
            <p:spPr bwMode="auto">
              <a:xfrm>
                <a:off x="357804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5" name="Freeform 27"/>
              <p:cNvSpPr>
                <a:spLocks/>
              </p:cNvSpPr>
              <p:nvPr/>
            </p:nvSpPr>
            <p:spPr bwMode="auto">
              <a:xfrm>
                <a:off x="352682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</a:cxnLst>
                <a:rect l="0" t="0" r="r" b="b"/>
                <a:pathLst>
                  <a:path w="18" h="3">
                    <a:moveTo>
                      <a:pt x="15" y="0"/>
                    </a:move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6" name="Freeform 28"/>
              <p:cNvSpPr>
                <a:spLocks/>
              </p:cNvSpPr>
              <p:nvPr/>
            </p:nvSpPr>
            <p:spPr bwMode="auto">
              <a:xfrm>
                <a:off x="363354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</a:cxnLst>
                <a:rect l="0" t="0" r="r" b="b"/>
                <a:pathLst>
                  <a:path w="18" h="3">
                    <a:moveTo>
                      <a:pt x="17" y="0"/>
                    </a:moveTo>
                    <a:cubicBezTo>
                      <a:pt x="17" y="0"/>
                      <a:pt x="16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7" name="Freeform 29"/>
              <p:cNvSpPr>
                <a:spLocks/>
              </p:cNvSpPr>
              <p:nvPr/>
            </p:nvSpPr>
            <p:spPr bwMode="auto">
              <a:xfrm>
                <a:off x="320665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8" name="Freeform 30"/>
              <p:cNvSpPr>
                <a:spLocks/>
              </p:cNvSpPr>
              <p:nvPr/>
            </p:nvSpPr>
            <p:spPr bwMode="auto">
              <a:xfrm>
                <a:off x="331337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342009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352682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363354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374026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auto">
              <a:xfrm>
                <a:off x="384698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395371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406043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416715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427387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4380602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87325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459404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4700770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4807493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491421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020938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12766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5183157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auto">
              <a:xfrm>
                <a:off x="5289879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auto">
              <a:xfrm>
                <a:off x="368477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auto">
              <a:xfrm>
                <a:off x="3791493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auto">
              <a:xfrm>
                <a:off x="389821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auto">
              <a:xfrm>
                <a:off x="4004938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auto">
              <a:xfrm>
                <a:off x="4111661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auto">
              <a:xfrm>
                <a:off x="421838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auto">
              <a:xfrm>
                <a:off x="432510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auto">
              <a:xfrm>
                <a:off x="443182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auto">
              <a:xfrm>
                <a:off x="453855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auto">
              <a:xfrm>
                <a:off x="464527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8" name="Freeform 60"/>
              <p:cNvSpPr>
                <a:spLocks/>
              </p:cNvSpPr>
              <p:nvPr/>
            </p:nvSpPr>
            <p:spPr bwMode="auto">
              <a:xfrm>
                <a:off x="475199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9" name="Freeform 61"/>
              <p:cNvSpPr>
                <a:spLocks/>
              </p:cNvSpPr>
              <p:nvPr/>
            </p:nvSpPr>
            <p:spPr bwMode="auto">
              <a:xfrm>
                <a:off x="485872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0" name="Freeform 62"/>
              <p:cNvSpPr>
                <a:spLocks/>
              </p:cNvSpPr>
              <p:nvPr/>
            </p:nvSpPr>
            <p:spPr bwMode="auto">
              <a:xfrm>
                <a:off x="496544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1" name="Freeform 63"/>
              <p:cNvSpPr>
                <a:spLocks/>
              </p:cNvSpPr>
              <p:nvPr/>
            </p:nvSpPr>
            <p:spPr bwMode="auto">
              <a:xfrm>
                <a:off x="5072165" y="1413345"/>
                <a:ext cx="81109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10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9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9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auto">
              <a:xfrm>
                <a:off x="518315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auto">
              <a:xfrm>
                <a:off x="528987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auto">
              <a:xfrm>
                <a:off x="5396602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8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auto">
              <a:xfrm>
                <a:off x="5503325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6" name="Freeform 68"/>
              <p:cNvSpPr>
                <a:spLocks/>
              </p:cNvSpPr>
              <p:nvPr/>
            </p:nvSpPr>
            <p:spPr bwMode="auto">
              <a:xfrm>
                <a:off x="5610047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7" name="Freeform 69"/>
              <p:cNvSpPr>
                <a:spLocks/>
              </p:cNvSpPr>
              <p:nvPr/>
            </p:nvSpPr>
            <p:spPr bwMode="auto">
              <a:xfrm>
                <a:off x="374026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8" name="Freeform 70"/>
              <p:cNvSpPr>
                <a:spLocks/>
              </p:cNvSpPr>
              <p:nvPr/>
            </p:nvSpPr>
            <p:spPr bwMode="auto">
              <a:xfrm>
                <a:off x="384698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9" name="Freeform 71"/>
              <p:cNvSpPr>
                <a:spLocks/>
              </p:cNvSpPr>
              <p:nvPr/>
            </p:nvSpPr>
            <p:spPr bwMode="auto">
              <a:xfrm>
                <a:off x="395371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0" name="Freeform 72"/>
              <p:cNvSpPr>
                <a:spLocks/>
              </p:cNvSpPr>
              <p:nvPr/>
            </p:nvSpPr>
            <p:spPr bwMode="auto">
              <a:xfrm>
                <a:off x="406043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1" name="Freeform 73"/>
              <p:cNvSpPr>
                <a:spLocks/>
              </p:cNvSpPr>
              <p:nvPr/>
            </p:nvSpPr>
            <p:spPr bwMode="auto">
              <a:xfrm>
                <a:off x="416715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2" name="Freeform 74"/>
              <p:cNvSpPr>
                <a:spLocks/>
              </p:cNvSpPr>
              <p:nvPr/>
            </p:nvSpPr>
            <p:spPr bwMode="auto">
              <a:xfrm>
                <a:off x="427387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3" name="Freeform 75"/>
              <p:cNvSpPr>
                <a:spLocks/>
              </p:cNvSpPr>
              <p:nvPr/>
            </p:nvSpPr>
            <p:spPr bwMode="auto">
              <a:xfrm>
                <a:off x="438060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4" name="Freeform 76"/>
              <p:cNvSpPr>
                <a:spLocks/>
              </p:cNvSpPr>
              <p:nvPr/>
            </p:nvSpPr>
            <p:spPr bwMode="auto">
              <a:xfrm>
                <a:off x="4487325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5" name="Freeform 77"/>
              <p:cNvSpPr>
                <a:spLocks/>
              </p:cNvSpPr>
              <p:nvPr/>
            </p:nvSpPr>
            <p:spPr bwMode="auto">
              <a:xfrm>
                <a:off x="459404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6" name="Freeform 78"/>
              <p:cNvSpPr>
                <a:spLocks/>
              </p:cNvSpPr>
              <p:nvPr/>
            </p:nvSpPr>
            <p:spPr bwMode="auto">
              <a:xfrm>
                <a:off x="4700770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7" name="Freeform 79"/>
              <p:cNvSpPr>
                <a:spLocks/>
              </p:cNvSpPr>
              <p:nvPr/>
            </p:nvSpPr>
            <p:spPr bwMode="auto">
              <a:xfrm>
                <a:off x="480749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8" name="Freeform 80"/>
              <p:cNvSpPr>
                <a:spLocks/>
              </p:cNvSpPr>
              <p:nvPr/>
            </p:nvSpPr>
            <p:spPr bwMode="auto">
              <a:xfrm>
                <a:off x="491421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9" name="Freeform 81"/>
              <p:cNvSpPr>
                <a:spLocks/>
              </p:cNvSpPr>
              <p:nvPr/>
            </p:nvSpPr>
            <p:spPr bwMode="auto">
              <a:xfrm>
                <a:off x="5020938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0" name="Freeform 82"/>
              <p:cNvSpPr>
                <a:spLocks/>
              </p:cNvSpPr>
              <p:nvPr/>
            </p:nvSpPr>
            <p:spPr bwMode="auto">
              <a:xfrm>
                <a:off x="512766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1" name="Freeform 83"/>
              <p:cNvSpPr>
                <a:spLocks/>
              </p:cNvSpPr>
              <p:nvPr/>
            </p:nvSpPr>
            <p:spPr bwMode="auto">
              <a:xfrm>
                <a:off x="523438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2" name="Freeform 84"/>
              <p:cNvSpPr>
                <a:spLocks/>
              </p:cNvSpPr>
              <p:nvPr/>
            </p:nvSpPr>
            <p:spPr bwMode="auto">
              <a:xfrm>
                <a:off x="534110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</a:cxnLst>
                <a:rect l="0" t="0" r="r" b="b"/>
                <a:pathLst>
                  <a:path w="18" h="3">
                    <a:moveTo>
                      <a:pt x="17" y="1"/>
                    </a:move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3" name="Freeform 85"/>
              <p:cNvSpPr>
                <a:spLocks/>
              </p:cNvSpPr>
              <p:nvPr/>
            </p:nvSpPr>
            <p:spPr bwMode="auto">
              <a:xfrm>
                <a:off x="544782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auto">
              <a:xfrm>
                <a:off x="555455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auto">
              <a:xfrm>
                <a:off x="374026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auto">
              <a:xfrm>
                <a:off x="384698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auto">
              <a:xfrm>
                <a:off x="395371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auto">
              <a:xfrm>
                <a:off x="406043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auto">
              <a:xfrm>
                <a:off x="416715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auto">
              <a:xfrm>
                <a:off x="427387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auto">
              <a:xfrm>
                <a:off x="438060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auto">
              <a:xfrm>
                <a:off x="448732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auto">
              <a:xfrm>
                <a:off x="459404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auto">
              <a:xfrm>
                <a:off x="470077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auto">
              <a:xfrm>
                <a:off x="480749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auto">
              <a:xfrm>
                <a:off x="491421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auto">
              <a:xfrm>
                <a:off x="502093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auto">
              <a:xfrm>
                <a:off x="512766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auto">
              <a:xfrm>
                <a:off x="523438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auto">
              <a:xfrm>
                <a:off x="534110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auto">
              <a:xfrm>
                <a:off x="544782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auto">
              <a:xfrm>
                <a:off x="555455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auto">
              <a:xfrm>
                <a:off x="566127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auto">
              <a:xfrm>
                <a:off x="576799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auto">
              <a:xfrm>
                <a:off x="587472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auto">
              <a:xfrm>
                <a:off x="523438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 noEditPoints="1"/>
              </p:cNvSpPr>
              <p:nvPr/>
            </p:nvSpPr>
            <p:spPr bwMode="auto">
              <a:xfrm>
                <a:off x="90350" y="930958"/>
                <a:ext cx="9144000" cy="670219"/>
              </a:xfrm>
              <a:custGeom>
                <a:avLst/>
                <a:gdLst/>
                <a:ahLst/>
                <a:cxnLst>
                  <a:cxn ang="0">
                    <a:pos x="1982" y="66"/>
                  </a:cxn>
                  <a:cxn ang="0">
                    <a:pos x="1919" y="93"/>
                  </a:cxn>
                  <a:cxn ang="0">
                    <a:pos x="1892" y="0"/>
                  </a:cxn>
                  <a:cxn ang="0">
                    <a:pos x="1873" y="1"/>
                  </a:cxn>
                  <a:cxn ang="0">
                    <a:pos x="1793" y="69"/>
                  </a:cxn>
                  <a:cxn ang="0">
                    <a:pos x="1690" y="84"/>
                  </a:cxn>
                  <a:cxn ang="0">
                    <a:pos x="1613" y="85"/>
                  </a:cxn>
                  <a:cxn ang="0">
                    <a:pos x="1578" y="72"/>
                  </a:cxn>
                  <a:cxn ang="0">
                    <a:pos x="1507" y="73"/>
                  </a:cxn>
                  <a:cxn ang="0">
                    <a:pos x="1489" y="56"/>
                  </a:cxn>
                  <a:cxn ang="0">
                    <a:pos x="1470" y="76"/>
                  </a:cxn>
                  <a:cxn ang="0">
                    <a:pos x="1383" y="100"/>
                  </a:cxn>
                  <a:cxn ang="0">
                    <a:pos x="1320" y="114"/>
                  </a:cxn>
                  <a:cxn ang="0">
                    <a:pos x="1257" y="128"/>
                  </a:cxn>
                  <a:cxn ang="0">
                    <a:pos x="1235" y="139"/>
                  </a:cxn>
                  <a:cxn ang="0">
                    <a:pos x="912" y="143"/>
                  </a:cxn>
                  <a:cxn ang="0">
                    <a:pos x="828" y="127"/>
                  </a:cxn>
                  <a:cxn ang="0">
                    <a:pos x="783" y="122"/>
                  </a:cxn>
                  <a:cxn ang="0">
                    <a:pos x="765" y="113"/>
                  </a:cxn>
                  <a:cxn ang="0">
                    <a:pos x="716" y="107"/>
                  </a:cxn>
                  <a:cxn ang="0">
                    <a:pos x="633" y="73"/>
                  </a:cxn>
                  <a:cxn ang="0">
                    <a:pos x="616" y="71"/>
                  </a:cxn>
                  <a:cxn ang="0">
                    <a:pos x="614" y="84"/>
                  </a:cxn>
                  <a:cxn ang="0">
                    <a:pos x="480" y="96"/>
                  </a:cxn>
                  <a:cxn ang="0">
                    <a:pos x="381" y="81"/>
                  </a:cxn>
                  <a:cxn ang="0">
                    <a:pos x="338" y="55"/>
                  </a:cxn>
                  <a:cxn ang="0">
                    <a:pos x="287" y="63"/>
                  </a:cxn>
                  <a:cxn ang="0">
                    <a:pos x="251" y="52"/>
                  </a:cxn>
                  <a:cxn ang="0">
                    <a:pos x="210" y="78"/>
                  </a:cxn>
                  <a:cxn ang="0">
                    <a:pos x="175" y="93"/>
                  </a:cxn>
                  <a:cxn ang="0">
                    <a:pos x="146" y="76"/>
                  </a:cxn>
                  <a:cxn ang="0">
                    <a:pos x="118" y="84"/>
                  </a:cxn>
                  <a:cxn ang="0">
                    <a:pos x="114" y="110"/>
                  </a:cxn>
                  <a:cxn ang="0">
                    <a:pos x="785" y="136"/>
                  </a:cxn>
                  <a:cxn ang="0">
                    <a:pos x="870" y="157"/>
                  </a:cxn>
                  <a:cxn ang="0">
                    <a:pos x="1272" y="141"/>
                  </a:cxn>
                  <a:cxn ang="0">
                    <a:pos x="1381" y="113"/>
                  </a:cxn>
                  <a:cxn ang="0">
                    <a:pos x="291" y="78"/>
                  </a:cxn>
                  <a:cxn ang="0">
                    <a:pos x="287" y="64"/>
                  </a:cxn>
                  <a:cxn ang="0">
                    <a:pos x="369" y="85"/>
                  </a:cxn>
                  <a:cxn ang="0">
                    <a:pos x="621" y="96"/>
                  </a:cxn>
                  <a:cxn ang="0">
                    <a:pos x="616" y="72"/>
                  </a:cxn>
                  <a:cxn ang="0">
                    <a:pos x="624" y="83"/>
                  </a:cxn>
                  <a:cxn ang="0">
                    <a:pos x="632" y="74"/>
                  </a:cxn>
                  <a:cxn ang="0">
                    <a:pos x="1490" y="77"/>
                  </a:cxn>
                  <a:cxn ang="0">
                    <a:pos x="1490" y="63"/>
                  </a:cxn>
                  <a:cxn ang="0">
                    <a:pos x="1477" y="92"/>
                  </a:cxn>
                  <a:cxn ang="0">
                    <a:pos x="1479" y="91"/>
                  </a:cxn>
                  <a:cxn ang="0">
                    <a:pos x="1498" y="86"/>
                  </a:cxn>
                  <a:cxn ang="0">
                    <a:pos x="1705" y="75"/>
                  </a:cxn>
                  <a:cxn ang="0">
                    <a:pos x="1721" y="97"/>
                  </a:cxn>
                  <a:cxn ang="0">
                    <a:pos x="1729" y="95"/>
                  </a:cxn>
                  <a:cxn ang="0">
                    <a:pos x="1724" y="92"/>
                  </a:cxn>
                  <a:cxn ang="0">
                    <a:pos x="1739" y="77"/>
                  </a:cxn>
                  <a:cxn ang="0">
                    <a:pos x="1759" y="97"/>
                  </a:cxn>
                  <a:cxn ang="0">
                    <a:pos x="1745" y="97"/>
                  </a:cxn>
                  <a:cxn ang="0">
                    <a:pos x="1775" y="97"/>
                  </a:cxn>
                  <a:cxn ang="0">
                    <a:pos x="1775" y="82"/>
                  </a:cxn>
                  <a:cxn ang="0">
                    <a:pos x="1799" y="63"/>
                  </a:cxn>
                  <a:cxn ang="0">
                    <a:pos x="1829" y="63"/>
                  </a:cxn>
                  <a:cxn ang="0">
                    <a:pos x="1993" y="76"/>
                  </a:cxn>
                </a:cxnLst>
                <a:rect l="0" t="0" r="r" b="b"/>
                <a:pathLst>
                  <a:path w="2142" h="157">
                    <a:moveTo>
                      <a:pt x="2142" y="97"/>
                    </a:moveTo>
                    <a:lnTo>
                      <a:pt x="2037" y="97"/>
                    </a:lnTo>
                    <a:cubicBezTo>
                      <a:pt x="2033" y="94"/>
                      <a:pt x="2030" y="91"/>
                      <a:pt x="2026" y="89"/>
                    </a:cubicBezTo>
                    <a:cubicBezTo>
                      <a:pt x="2026" y="88"/>
                      <a:pt x="2025" y="88"/>
                      <a:pt x="2025" y="88"/>
                    </a:cubicBezTo>
                    <a:cubicBezTo>
                      <a:pt x="2018" y="88"/>
                      <a:pt x="2012" y="88"/>
                      <a:pt x="2005" y="88"/>
                    </a:cubicBezTo>
                    <a:lnTo>
                      <a:pt x="2005" y="79"/>
                    </a:lnTo>
                    <a:cubicBezTo>
                      <a:pt x="2005" y="77"/>
                      <a:pt x="2003" y="75"/>
                      <a:pt x="2000" y="75"/>
                    </a:cubicBezTo>
                    <a:lnTo>
                      <a:pt x="1993" y="75"/>
                    </a:lnTo>
                    <a:lnTo>
                      <a:pt x="1993" y="73"/>
                    </a:lnTo>
                    <a:lnTo>
                      <a:pt x="1983" y="66"/>
                    </a:lnTo>
                    <a:lnTo>
                      <a:pt x="1982" y="66"/>
                    </a:lnTo>
                    <a:lnTo>
                      <a:pt x="1982" y="73"/>
                    </a:lnTo>
                    <a:lnTo>
                      <a:pt x="1971" y="66"/>
                    </a:lnTo>
                    <a:lnTo>
                      <a:pt x="1970" y="66"/>
                    </a:lnTo>
                    <a:lnTo>
                      <a:pt x="1970" y="73"/>
                    </a:lnTo>
                    <a:lnTo>
                      <a:pt x="1961" y="67"/>
                    </a:lnTo>
                    <a:lnTo>
                      <a:pt x="1961" y="55"/>
                    </a:lnTo>
                    <a:lnTo>
                      <a:pt x="1925" y="55"/>
                    </a:lnTo>
                    <a:lnTo>
                      <a:pt x="1925" y="97"/>
                    </a:lnTo>
                    <a:lnTo>
                      <a:pt x="1919" y="97"/>
                    </a:lnTo>
                    <a:cubicBezTo>
                      <a:pt x="1919" y="95"/>
                      <a:pt x="1919" y="94"/>
                      <a:pt x="1919" y="93"/>
                    </a:cubicBezTo>
                    <a:lnTo>
                      <a:pt x="1919" y="93"/>
                    </a:lnTo>
                    <a:lnTo>
                      <a:pt x="1919" y="69"/>
                    </a:lnTo>
                    <a:lnTo>
                      <a:pt x="1919" y="69"/>
                    </a:lnTo>
                    <a:cubicBezTo>
                      <a:pt x="1919" y="69"/>
                      <a:pt x="1919" y="69"/>
                      <a:pt x="1919" y="69"/>
                    </a:cubicBezTo>
                    <a:cubicBezTo>
                      <a:pt x="1915" y="69"/>
                      <a:pt x="1911" y="69"/>
                      <a:pt x="1907" y="69"/>
                    </a:cubicBezTo>
                    <a:cubicBezTo>
                      <a:pt x="1907" y="48"/>
                      <a:pt x="1907" y="28"/>
                      <a:pt x="1907" y="7"/>
                    </a:cubicBezTo>
                    <a:cubicBezTo>
                      <a:pt x="1907" y="5"/>
                      <a:pt x="1907" y="4"/>
                      <a:pt x="1907" y="3"/>
                    </a:cubicBezTo>
                    <a:lnTo>
                      <a:pt x="1907" y="3"/>
                    </a:lnTo>
                    <a:cubicBezTo>
                      <a:pt x="1907" y="2"/>
                      <a:pt x="1906" y="2"/>
                      <a:pt x="1906" y="1"/>
                    </a:cubicBezTo>
                    <a:cubicBezTo>
                      <a:pt x="1906" y="1"/>
                      <a:pt x="1905" y="1"/>
                      <a:pt x="1905" y="1"/>
                    </a:cubicBezTo>
                    <a:cubicBezTo>
                      <a:pt x="1904" y="0"/>
                      <a:pt x="1903" y="0"/>
                      <a:pt x="1901" y="0"/>
                    </a:cubicBezTo>
                    <a:lnTo>
                      <a:pt x="1892" y="0"/>
                    </a:lnTo>
                    <a:cubicBezTo>
                      <a:pt x="1891" y="0"/>
                      <a:pt x="1890" y="0"/>
                      <a:pt x="1889" y="0"/>
                    </a:cubicBezTo>
                    <a:cubicBezTo>
                      <a:pt x="1888" y="0"/>
                      <a:pt x="1888" y="1"/>
                      <a:pt x="1888" y="1"/>
                    </a:cubicBezTo>
                    <a:cubicBezTo>
                      <a:pt x="1887" y="1"/>
                      <a:pt x="1886" y="2"/>
                      <a:pt x="1886" y="3"/>
                    </a:cubicBezTo>
                    <a:cubicBezTo>
                      <a:pt x="1886" y="3"/>
                      <a:pt x="1886" y="4"/>
                      <a:pt x="1886" y="4"/>
                    </a:cubicBezTo>
                    <a:cubicBezTo>
                      <a:pt x="1887" y="26"/>
                      <a:pt x="1887" y="47"/>
                      <a:pt x="1887" y="69"/>
                    </a:cubicBezTo>
                    <a:cubicBezTo>
                      <a:pt x="1883" y="69"/>
                      <a:pt x="1879" y="69"/>
                      <a:pt x="1875" y="69"/>
                    </a:cubicBezTo>
                    <a:cubicBezTo>
                      <a:pt x="1875" y="48"/>
                      <a:pt x="1875" y="28"/>
                      <a:pt x="1875" y="7"/>
                    </a:cubicBezTo>
                    <a:cubicBezTo>
                      <a:pt x="1875" y="5"/>
                      <a:pt x="1875" y="4"/>
                      <a:pt x="1875" y="3"/>
                    </a:cubicBezTo>
                    <a:lnTo>
                      <a:pt x="1875" y="3"/>
                    </a:lnTo>
                    <a:cubicBezTo>
                      <a:pt x="1875" y="2"/>
                      <a:pt x="1874" y="2"/>
                      <a:pt x="1874" y="1"/>
                    </a:cubicBezTo>
                    <a:cubicBezTo>
                      <a:pt x="1874" y="1"/>
                      <a:pt x="1873" y="1"/>
                      <a:pt x="1873" y="1"/>
                    </a:cubicBezTo>
                    <a:cubicBezTo>
                      <a:pt x="1872" y="0"/>
                      <a:pt x="1871" y="0"/>
                      <a:pt x="1869" y="0"/>
                    </a:cubicBezTo>
                    <a:lnTo>
                      <a:pt x="1860" y="0"/>
                    </a:lnTo>
                    <a:cubicBezTo>
                      <a:pt x="1859" y="0"/>
                      <a:pt x="1858" y="0"/>
                      <a:pt x="1857" y="0"/>
                    </a:cubicBezTo>
                    <a:cubicBezTo>
                      <a:pt x="1856" y="0"/>
                      <a:pt x="1856" y="1"/>
                      <a:pt x="1856" y="1"/>
                    </a:cubicBezTo>
                    <a:cubicBezTo>
                      <a:pt x="1855" y="1"/>
                      <a:pt x="1854" y="2"/>
                      <a:pt x="1854" y="3"/>
                    </a:cubicBezTo>
                    <a:cubicBezTo>
                      <a:pt x="1854" y="3"/>
                      <a:pt x="1854" y="4"/>
                      <a:pt x="1854" y="4"/>
                    </a:cubicBezTo>
                    <a:cubicBezTo>
                      <a:pt x="1854" y="26"/>
                      <a:pt x="1854" y="47"/>
                      <a:pt x="1854" y="69"/>
                    </a:cubicBezTo>
                    <a:cubicBezTo>
                      <a:pt x="1853" y="69"/>
                      <a:pt x="1851" y="69"/>
                      <a:pt x="1849" y="69"/>
                    </a:cubicBezTo>
                    <a:cubicBezTo>
                      <a:pt x="1849" y="66"/>
                      <a:pt x="1849" y="62"/>
                      <a:pt x="1849" y="59"/>
                    </a:cubicBezTo>
                    <a:cubicBezTo>
                      <a:pt x="1830" y="59"/>
                      <a:pt x="1812" y="59"/>
                      <a:pt x="1793" y="59"/>
                    </a:cubicBezTo>
                    <a:cubicBezTo>
                      <a:pt x="1793" y="63"/>
                      <a:pt x="1793" y="66"/>
                      <a:pt x="1793" y="69"/>
                    </a:cubicBezTo>
                    <a:cubicBezTo>
                      <a:pt x="1790" y="69"/>
                      <a:pt x="1788" y="69"/>
                      <a:pt x="1785" y="69"/>
                    </a:cubicBezTo>
                    <a:lnTo>
                      <a:pt x="1785" y="71"/>
                    </a:lnTo>
                    <a:cubicBezTo>
                      <a:pt x="1782" y="71"/>
                      <a:pt x="1780" y="71"/>
                      <a:pt x="1777" y="71"/>
                    </a:cubicBezTo>
                    <a:cubicBezTo>
                      <a:pt x="1775" y="64"/>
                      <a:pt x="1768" y="59"/>
                      <a:pt x="1760" y="59"/>
                    </a:cubicBezTo>
                    <a:cubicBezTo>
                      <a:pt x="1752" y="59"/>
                      <a:pt x="1745" y="64"/>
                      <a:pt x="1743" y="71"/>
                    </a:cubicBezTo>
                    <a:lnTo>
                      <a:pt x="1739" y="71"/>
                    </a:lnTo>
                    <a:cubicBezTo>
                      <a:pt x="1737" y="64"/>
                      <a:pt x="1730" y="59"/>
                      <a:pt x="1722" y="59"/>
                    </a:cubicBezTo>
                    <a:cubicBezTo>
                      <a:pt x="1713" y="59"/>
                      <a:pt x="1706" y="65"/>
                      <a:pt x="1705" y="73"/>
                    </a:cubicBezTo>
                    <a:lnTo>
                      <a:pt x="1694" y="73"/>
                    </a:lnTo>
                    <a:cubicBezTo>
                      <a:pt x="1692" y="73"/>
                      <a:pt x="1690" y="74"/>
                      <a:pt x="1690" y="76"/>
                    </a:cubicBezTo>
                    <a:lnTo>
                      <a:pt x="1690" y="84"/>
                    </a:lnTo>
                    <a:cubicBezTo>
                      <a:pt x="1685" y="85"/>
                      <a:pt x="1681" y="89"/>
                      <a:pt x="1681" y="93"/>
                    </a:cubicBezTo>
                    <a:lnTo>
                      <a:pt x="1681" y="96"/>
                    </a:lnTo>
                    <a:lnTo>
                      <a:pt x="1669" y="96"/>
                    </a:lnTo>
                    <a:lnTo>
                      <a:pt x="1669" y="44"/>
                    </a:lnTo>
                    <a:lnTo>
                      <a:pt x="1661" y="44"/>
                    </a:lnTo>
                    <a:lnTo>
                      <a:pt x="1661" y="41"/>
                    </a:lnTo>
                    <a:lnTo>
                      <a:pt x="1634" y="41"/>
                    </a:lnTo>
                    <a:lnTo>
                      <a:pt x="1634" y="44"/>
                    </a:lnTo>
                    <a:lnTo>
                      <a:pt x="1626" y="44"/>
                    </a:lnTo>
                    <a:lnTo>
                      <a:pt x="1626" y="85"/>
                    </a:lnTo>
                    <a:lnTo>
                      <a:pt x="1613" y="85"/>
                    </a:lnTo>
                    <a:lnTo>
                      <a:pt x="1613" y="88"/>
                    </a:lnTo>
                    <a:lnTo>
                      <a:pt x="1607" y="88"/>
                    </a:lnTo>
                    <a:lnTo>
                      <a:pt x="1607" y="72"/>
                    </a:lnTo>
                    <a:lnTo>
                      <a:pt x="1604" y="72"/>
                    </a:lnTo>
                    <a:lnTo>
                      <a:pt x="1601" y="72"/>
                    </a:lnTo>
                    <a:lnTo>
                      <a:pt x="1601" y="88"/>
                    </a:lnTo>
                    <a:lnTo>
                      <a:pt x="1596" y="88"/>
                    </a:lnTo>
                    <a:lnTo>
                      <a:pt x="1596" y="69"/>
                    </a:lnTo>
                    <a:lnTo>
                      <a:pt x="1578" y="66"/>
                    </a:lnTo>
                    <a:lnTo>
                      <a:pt x="1578" y="69"/>
                    </a:lnTo>
                    <a:lnTo>
                      <a:pt x="1578" y="72"/>
                    </a:lnTo>
                    <a:lnTo>
                      <a:pt x="1560" y="76"/>
                    </a:lnTo>
                    <a:lnTo>
                      <a:pt x="1560" y="85"/>
                    </a:lnTo>
                    <a:lnTo>
                      <a:pt x="1560" y="96"/>
                    </a:lnTo>
                    <a:lnTo>
                      <a:pt x="1557" y="96"/>
                    </a:lnTo>
                    <a:lnTo>
                      <a:pt x="1549" y="88"/>
                    </a:lnTo>
                    <a:lnTo>
                      <a:pt x="1519" y="79"/>
                    </a:lnTo>
                    <a:cubicBezTo>
                      <a:pt x="1512" y="80"/>
                      <a:pt x="1514" y="82"/>
                      <a:pt x="1507" y="83"/>
                    </a:cubicBezTo>
                    <a:lnTo>
                      <a:pt x="1507" y="78"/>
                    </a:lnTo>
                    <a:lnTo>
                      <a:pt x="1504" y="78"/>
                    </a:lnTo>
                    <a:lnTo>
                      <a:pt x="1504" y="72"/>
                    </a:lnTo>
                    <a:lnTo>
                      <a:pt x="1507" y="73"/>
                    </a:lnTo>
                    <a:lnTo>
                      <a:pt x="1508" y="70"/>
                    </a:lnTo>
                    <a:lnTo>
                      <a:pt x="1492" y="63"/>
                    </a:lnTo>
                    <a:lnTo>
                      <a:pt x="1490" y="56"/>
                    </a:lnTo>
                    <a:cubicBezTo>
                      <a:pt x="1490" y="56"/>
                      <a:pt x="1490" y="56"/>
                      <a:pt x="1490" y="56"/>
                    </a:cubicBezTo>
                    <a:cubicBezTo>
                      <a:pt x="1490" y="56"/>
                      <a:pt x="1490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8" y="56"/>
                      <a:pt x="1488" y="56"/>
                    </a:cubicBezTo>
                    <a:lnTo>
                      <a:pt x="1487" y="61"/>
                    </a:lnTo>
                    <a:lnTo>
                      <a:pt x="1487" y="61"/>
                    </a:lnTo>
                    <a:lnTo>
                      <a:pt x="1487" y="61"/>
                    </a:lnTo>
                    <a:lnTo>
                      <a:pt x="1478" y="57"/>
                    </a:lnTo>
                    <a:lnTo>
                      <a:pt x="1479" y="53"/>
                    </a:lnTo>
                    <a:lnTo>
                      <a:pt x="1476" y="47"/>
                    </a:lnTo>
                    <a:cubicBezTo>
                      <a:pt x="1465" y="52"/>
                      <a:pt x="1469" y="70"/>
                      <a:pt x="1469" y="70"/>
                    </a:cubicBezTo>
                    <a:cubicBezTo>
                      <a:pt x="1470" y="70"/>
                      <a:pt x="1470" y="71"/>
                      <a:pt x="1470" y="71"/>
                    </a:cubicBezTo>
                    <a:lnTo>
                      <a:pt x="1470" y="76"/>
                    </a:lnTo>
                    <a:lnTo>
                      <a:pt x="1470" y="94"/>
                    </a:lnTo>
                    <a:lnTo>
                      <a:pt x="1463" y="96"/>
                    </a:lnTo>
                    <a:lnTo>
                      <a:pt x="1444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1" y="96"/>
                    </a:lnTo>
                    <a:lnTo>
                      <a:pt x="1424" y="96"/>
                    </a:lnTo>
                    <a:lnTo>
                      <a:pt x="1403" y="96"/>
                    </a:lnTo>
                    <a:cubicBezTo>
                      <a:pt x="1400" y="96"/>
                      <a:pt x="1398" y="96"/>
                      <a:pt x="1395" y="97"/>
                    </a:cubicBezTo>
                    <a:cubicBezTo>
                      <a:pt x="1391" y="97"/>
                      <a:pt x="1387" y="98"/>
                      <a:pt x="1383" y="100"/>
                    </a:cubicBezTo>
                    <a:cubicBezTo>
                      <a:pt x="1380" y="102"/>
                      <a:pt x="1378" y="103"/>
                      <a:pt x="1375" y="105"/>
                    </a:cubicBezTo>
                    <a:cubicBezTo>
                      <a:pt x="1374" y="106"/>
                      <a:pt x="1373" y="106"/>
                      <a:pt x="1372" y="107"/>
                    </a:cubicBezTo>
                    <a:cubicBezTo>
                      <a:pt x="1370" y="108"/>
                      <a:pt x="1368" y="110"/>
                      <a:pt x="1365" y="111"/>
                    </a:cubicBezTo>
                    <a:cubicBezTo>
                      <a:pt x="1363" y="111"/>
                      <a:pt x="1360" y="112"/>
                      <a:pt x="1357" y="112"/>
                    </a:cubicBezTo>
                    <a:cubicBezTo>
                      <a:pt x="1356" y="112"/>
                      <a:pt x="1355" y="112"/>
                      <a:pt x="1354" y="112"/>
                    </a:cubicBezTo>
                    <a:cubicBezTo>
                      <a:pt x="1350" y="113"/>
                      <a:pt x="1347" y="113"/>
                      <a:pt x="1343" y="113"/>
                    </a:cubicBezTo>
                    <a:lnTo>
                      <a:pt x="1332" y="113"/>
                    </a:lnTo>
                    <a:cubicBezTo>
                      <a:pt x="1330" y="113"/>
                      <a:pt x="1329" y="113"/>
                      <a:pt x="1327" y="113"/>
                    </a:cubicBezTo>
                    <a:cubicBezTo>
                      <a:pt x="1326" y="113"/>
                      <a:pt x="1324" y="113"/>
                      <a:pt x="1323" y="113"/>
                    </a:cubicBezTo>
                    <a:cubicBezTo>
                      <a:pt x="1322" y="113"/>
                      <a:pt x="1321" y="113"/>
                      <a:pt x="1320" y="114"/>
                    </a:cubicBezTo>
                    <a:cubicBezTo>
                      <a:pt x="1320" y="114"/>
                      <a:pt x="1320" y="114"/>
                      <a:pt x="1320" y="114"/>
                    </a:cubicBezTo>
                    <a:cubicBezTo>
                      <a:pt x="1320" y="113"/>
                      <a:pt x="1319" y="113"/>
                      <a:pt x="1318" y="114"/>
                    </a:cubicBezTo>
                    <a:cubicBezTo>
                      <a:pt x="1318" y="114"/>
                      <a:pt x="1318" y="114"/>
                      <a:pt x="1318" y="114"/>
                    </a:cubicBezTo>
                    <a:cubicBezTo>
                      <a:pt x="1317" y="115"/>
                      <a:pt x="1315" y="115"/>
                      <a:pt x="1314" y="116"/>
                    </a:cubicBezTo>
                    <a:cubicBezTo>
                      <a:pt x="1312" y="117"/>
                      <a:pt x="1311" y="118"/>
                      <a:pt x="1309" y="119"/>
                    </a:cubicBezTo>
                    <a:cubicBezTo>
                      <a:pt x="1307" y="120"/>
                      <a:pt x="1305" y="122"/>
                      <a:pt x="1304" y="123"/>
                    </a:cubicBezTo>
                    <a:cubicBezTo>
                      <a:pt x="1301" y="125"/>
                      <a:pt x="1297" y="126"/>
                      <a:pt x="1293" y="127"/>
                    </a:cubicBezTo>
                    <a:lnTo>
                      <a:pt x="1293" y="127"/>
                    </a:lnTo>
                    <a:cubicBezTo>
                      <a:pt x="1291" y="127"/>
                      <a:pt x="1290" y="127"/>
                      <a:pt x="1288" y="127"/>
                    </a:cubicBezTo>
                    <a:cubicBezTo>
                      <a:pt x="1283" y="127"/>
                      <a:pt x="1277" y="127"/>
                      <a:pt x="1272" y="127"/>
                    </a:cubicBezTo>
                    <a:cubicBezTo>
                      <a:pt x="1268" y="127"/>
                      <a:pt x="1264" y="127"/>
                      <a:pt x="1260" y="127"/>
                    </a:cubicBezTo>
                    <a:lnTo>
                      <a:pt x="1257" y="128"/>
                    </a:lnTo>
                    <a:cubicBezTo>
                      <a:pt x="1254" y="128"/>
                      <a:pt x="1250" y="130"/>
                      <a:pt x="1248" y="131"/>
                    </a:cubicBezTo>
                    <a:cubicBezTo>
                      <a:pt x="1247" y="131"/>
                      <a:pt x="1246" y="130"/>
                      <a:pt x="1245" y="130"/>
                    </a:cubicBezTo>
                    <a:cubicBezTo>
                      <a:pt x="1245" y="130"/>
                      <a:pt x="1244" y="130"/>
                      <a:pt x="1243" y="130"/>
                    </a:cubicBezTo>
                    <a:cubicBezTo>
                      <a:pt x="1243" y="130"/>
                      <a:pt x="1243" y="131"/>
                      <a:pt x="1243" y="131"/>
                    </a:cubicBezTo>
                    <a:cubicBezTo>
                      <a:pt x="1244" y="132"/>
                      <a:pt x="1245" y="132"/>
                      <a:pt x="1246" y="132"/>
                    </a:cubicBezTo>
                    <a:cubicBezTo>
                      <a:pt x="1245" y="133"/>
                      <a:pt x="1244" y="133"/>
                      <a:pt x="1243" y="134"/>
                    </a:cubicBezTo>
                    <a:cubicBezTo>
                      <a:pt x="1242" y="135"/>
                      <a:pt x="1241" y="135"/>
                      <a:pt x="1240" y="136"/>
                    </a:cubicBezTo>
                    <a:cubicBezTo>
                      <a:pt x="1240" y="136"/>
                      <a:pt x="1240" y="136"/>
                      <a:pt x="1240" y="136"/>
                    </a:cubicBezTo>
                    <a:cubicBezTo>
                      <a:pt x="1239" y="137"/>
                      <a:pt x="1239" y="137"/>
                      <a:pt x="1239" y="137"/>
                    </a:cubicBezTo>
                    <a:cubicBezTo>
                      <a:pt x="1238" y="138"/>
                      <a:pt x="1237" y="138"/>
                      <a:pt x="1236" y="139"/>
                    </a:cubicBezTo>
                    <a:cubicBezTo>
                      <a:pt x="1236" y="139"/>
                      <a:pt x="1236" y="139"/>
                      <a:pt x="1235" y="139"/>
                    </a:cubicBezTo>
                    <a:cubicBezTo>
                      <a:pt x="1234" y="139"/>
                      <a:pt x="1233" y="139"/>
                      <a:pt x="1233" y="138"/>
                    </a:cubicBezTo>
                    <a:cubicBezTo>
                      <a:pt x="1232" y="138"/>
                      <a:pt x="1231" y="138"/>
                      <a:pt x="1231" y="138"/>
                    </a:cubicBezTo>
                    <a:cubicBezTo>
                      <a:pt x="1230" y="138"/>
                      <a:pt x="1230" y="139"/>
                      <a:pt x="1231" y="139"/>
                    </a:cubicBezTo>
                    <a:cubicBezTo>
                      <a:pt x="1231" y="140"/>
                      <a:pt x="1232" y="140"/>
                      <a:pt x="1233" y="140"/>
                    </a:cubicBezTo>
                    <a:cubicBezTo>
                      <a:pt x="1231" y="141"/>
                      <a:pt x="1230" y="141"/>
                      <a:pt x="1229" y="142"/>
                    </a:cubicBezTo>
                    <a:cubicBezTo>
                      <a:pt x="1225" y="143"/>
                      <a:pt x="1222" y="143"/>
                      <a:pt x="1219" y="143"/>
                    </a:cubicBezTo>
                    <a:cubicBezTo>
                      <a:pt x="1219" y="143"/>
                      <a:pt x="1219" y="143"/>
                      <a:pt x="1218" y="143"/>
                    </a:cubicBezTo>
                    <a:cubicBezTo>
                      <a:pt x="1216" y="143"/>
                      <a:pt x="1213" y="143"/>
                      <a:pt x="1210" y="143"/>
                    </a:cubicBezTo>
                    <a:lnTo>
                      <a:pt x="1177" y="143"/>
                    </a:lnTo>
                    <a:lnTo>
                      <a:pt x="1044" y="143"/>
                    </a:lnTo>
                    <a:lnTo>
                      <a:pt x="912" y="143"/>
                    </a:lnTo>
                    <a:lnTo>
                      <a:pt x="878" y="143"/>
                    </a:lnTo>
                    <a:cubicBezTo>
                      <a:pt x="875" y="143"/>
                      <a:pt x="873" y="143"/>
                      <a:pt x="870" y="143"/>
                    </a:cubicBezTo>
                    <a:cubicBezTo>
                      <a:pt x="870" y="143"/>
                      <a:pt x="869" y="143"/>
                      <a:pt x="869" y="143"/>
                    </a:cubicBezTo>
                    <a:cubicBezTo>
                      <a:pt x="866" y="143"/>
                      <a:pt x="863" y="143"/>
                      <a:pt x="860" y="142"/>
                    </a:cubicBezTo>
                    <a:cubicBezTo>
                      <a:pt x="857" y="141"/>
                      <a:pt x="854" y="140"/>
                      <a:pt x="852" y="139"/>
                    </a:cubicBezTo>
                    <a:cubicBezTo>
                      <a:pt x="851" y="138"/>
                      <a:pt x="850" y="138"/>
                      <a:pt x="849" y="137"/>
                    </a:cubicBezTo>
                    <a:cubicBezTo>
                      <a:pt x="849" y="137"/>
                      <a:pt x="849" y="137"/>
                      <a:pt x="849" y="136"/>
                    </a:cubicBezTo>
                    <a:cubicBezTo>
                      <a:pt x="848" y="136"/>
                      <a:pt x="848" y="136"/>
                      <a:pt x="848" y="136"/>
                    </a:cubicBezTo>
                    <a:cubicBezTo>
                      <a:pt x="847" y="135"/>
                      <a:pt x="846" y="135"/>
                      <a:pt x="845" y="134"/>
                    </a:cubicBezTo>
                    <a:cubicBezTo>
                      <a:pt x="841" y="131"/>
                      <a:pt x="836" y="129"/>
                      <a:pt x="831" y="128"/>
                    </a:cubicBezTo>
                    <a:lnTo>
                      <a:pt x="828" y="127"/>
                    </a:lnTo>
                    <a:cubicBezTo>
                      <a:pt x="824" y="127"/>
                      <a:pt x="820" y="127"/>
                      <a:pt x="817" y="127"/>
                    </a:cubicBezTo>
                    <a:cubicBezTo>
                      <a:pt x="811" y="127"/>
                      <a:pt x="806" y="127"/>
                      <a:pt x="800" y="127"/>
                    </a:cubicBezTo>
                    <a:cubicBezTo>
                      <a:pt x="798" y="127"/>
                      <a:pt x="797" y="127"/>
                      <a:pt x="796" y="127"/>
                    </a:cubicBezTo>
                    <a:lnTo>
                      <a:pt x="796" y="127"/>
                    </a:lnTo>
                    <a:cubicBezTo>
                      <a:pt x="793" y="127"/>
                      <a:pt x="791" y="126"/>
                      <a:pt x="788" y="125"/>
                    </a:cubicBezTo>
                    <a:cubicBezTo>
                      <a:pt x="788" y="125"/>
                      <a:pt x="789" y="125"/>
                      <a:pt x="789" y="125"/>
                    </a:cubicBezTo>
                    <a:cubicBezTo>
                      <a:pt x="792" y="125"/>
                      <a:pt x="795" y="124"/>
                      <a:pt x="797" y="123"/>
                    </a:cubicBezTo>
                    <a:cubicBezTo>
                      <a:pt x="798" y="123"/>
                      <a:pt x="798" y="122"/>
                      <a:pt x="797" y="122"/>
                    </a:cubicBezTo>
                    <a:cubicBezTo>
                      <a:pt x="797" y="122"/>
                      <a:pt x="796" y="122"/>
                      <a:pt x="795" y="122"/>
                    </a:cubicBezTo>
                    <a:cubicBezTo>
                      <a:pt x="793" y="123"/>
                      <a:pt x="791" y="124"/>
                      <a:pt x="789" y="124"/>
                    </a:cubicBezTo>
                    <a:cubicBezTo>
                      <a:pt x="787" y="124"/>
                      <a:pt x="785" y="123"/>
                      <a:pt x="783" y="122"/>
                    </a:cubicBezTo>
                    <a:cubicBezTo>
                      <a:pt x="782" y="121"/>
                      <a:pt x="780" y="120"/>
                      <a:pt x="779" y="119"/>
                    </a:cubicBezTo>
                    <a:cubicBezTo>
                      <a:pt x="778" y="118"/>
                      <a:pt x="777" y="118"/>
                      <a:pt x="776" y="117"/>
                    </a:cubicBezTo>
                    <a:cubicBezTo>
                      <a:pt x="776" y="117"/>
                      <a:pt x="776" y="117"/>
                      <a:pt x="776" y="117"/>
                    </a:cubicBezTo>
                    <a:cubicBezTo>
                      <a:pt x="779" y="117"/>
                      <a:pt x="782" y="116"/>
                      <a:pt x="785" y="115"/>
                    </a:cubicBezTo>
                    <a:cubicBezTo>
                      <a:pt x="785" y="115"/>
                      <a:pt x="785" y="114"/>
                      <a:pt x="785" y="114"/>
                    </a:cubicBezTo>
                    <a:cubicBezTo>
                      <a:pt x="784" y="113"/>
                      <a:pt x="783" y="113"/>
                      <a:pt x="783" y="114"/>
                    </a:cubicBezTo>
                    <a:cubicBezTo>
                      <a:pt x="781" y="115"/>
                      <a:pt x="779" y="115"/>
                      <a:pt x="776" y="115"/>
                    </a:cubicBezTo>
                    <a:cubicBezTo>
                      <a:pt x="774" y="115"/>
                      <a:pt x="771" y="115"/>
                      <a:pt x="770" y="114"/>
                    </a:cubicBezTo>
                    <a:cubicBezTo>
                      <a:pt x="769" y="113"/>
                      <a:pt x="768" y="113"/>
                      <a:pt x="768" y="114"/>
                    </a:cubicBezTo>
                    <a:cubicBezTo>
                      <a:pt x="768" y="114"/>
                      <a:pt x="768" y="114"/>
                      <a:pt x="768" y="114"/>
                    </a:cubicBezTo>
                    <a:cubicBezTo>
                      <a:pt x="767" y="113"/>
                      <a:pt x="766" y="113"/>
                      <a:pt x="765" y="113"/>
                    </a:cubicBezTo>
                    <a:cubicBezTo>
                      <a:pt x="764" y="113"/>
                      <a:pt x="763" y="113"/>
                      <a:pt x="761" y="113"/>
                    </a:cubicBezTo>
                    <a:cubicBezTo>
                      <a:pt x="759" y="113"/>
                      <a:pt x="758" y="113"/>
                      <a:pt x="756" y="113"/>
                    </a:cubicBezTo>
                    <a:lnTo>
                      <a:pt x="745" y="113"/>
                    </a:lnTo>
                    <a:cubicBezTo>
                      <a:pt x="741" y="113"/>
                      <a:pt x="738" y="113"/>
                      <a:pt x="734" y="112"/>
                    </a:cubicBezTo>
                    <a:cubicBezTo>
                      <a:pt x="733" y="112"/>
                      <a:pt x="732" y="112"/>
                      <a:pt x="731" y="112"/>
                    </a:cubicBezTo>
                    <a:cubicBezTo>
                      <a:pt x="728" y="112"/>
                      <a:pt x="725" y="111"/>
                      <a:pt x="723" y="111"/>
                    </a:cubicBezTo>
                    <a:cubicBezTo>
                      <a:pt x="721" y="110"/>
                      <a:pt x="719" y="109"/>
                      <a:pt x="718" y="108"/>
                    </a:cubicBezTo>
                    <a:cubicBezTo>
                      <a:pt x="719" y="108"/>
                      <a:pt x="721" y="107"/>
                      <a:pt x="722" y="107"/>
                    </a:cubicBezTo>
                    <a:cubicBezTo>
                      <a:pt x="723" y="106"/>
                      <a:pt x="723" y="106"/>
                      <a:pt x="722" y="106"/>
                    </a:cubicBezTo>
                    <a:cubicBezTo>
                      <a:pt x="721" y="105"/>
                      <a:pt x="721" y="105"/>
                      <a:pt x="720" y="106"/>
                    </a:cubicBezTo>
                    <a:cubicBezTo>
                      <a:pt x="719" y="106"/>
                      <a:pt x="717" y="107"/>
                      <a:pt x="716" y="107"/>
                    </a:cubicBezTo>
                    <a:cubicBezTo>
                      <a:pt x="715" y="106"/>
                      <a:pt x="714" y="106"/>
                      <a:pt x="713" y="105"/>
                    </a:cubicBezTo>
                    <a:cubicBezTo>
                      <a:pt x="711" y="103"/>
                      <a:pt x="708" y="102"/>
                      <a:pt x="705" y="100"/>
                    </a:cubicBezTo>
                    <a:cubicBezTo>
                      <a:pt x="701" y="98"/>
                      <a:pt x="697" y="97"/>
                      <a:pt x="693" y="97"/>
                    </a:cubicBezTo>
                    <a:cubicBezTo>
                      <a:pt x="690" y="97"/>
                      <a:pt x="688" y="96"/>
                      <a:pt x="685" y="96"/>
                    </a:cubicBezTo>
                    <a:lnTo>
                      <a:pt x="664" y="96"/>
                    </a:lnTo>
                    <a:lnTo>
                      <a:pt x="635" y="96"/>
                    </a:lnTo>
                    <a:lnTo>
                      <a:pt x="633" y="74"/>
                    </a:lnTo>
                    <a:lnTo>
                      <a:pt x="633" y="74"/>
                    </a:lnTo>
                    <a:cubicBezTo>
                      <a:pt x="646" y="83"/>
                      <a:pt x="644" y="81"/>
                      <a:pt x="644" y="81"/>
                    </a:cubicBezTo>
                    <a:cubicBezTo>
                      <a:pt x="644" y="80"/>
                      <a:pt x="635" y="74"/>
                      <a:pt x="635" y="74"/>
                    </a:cubicBezTo>
                    <a:lnTo>
                      <a:pt x="633" y="73"/>
                    </a:lnTo>
                    <a:cubicBezTo>
                      <a:pt x="633" y="73"/>
                      <a:pt x="633" y="73"/>
                      <a:pt x="633" y="73"/>
                    </a:cubicBezTo>
                    <a:lnTo>
                      <a:pt x="633" y="73"/>
                    </a:lnTo>
                    <a:cubicBezTo>
                      <a:pt x="639" y="59"/>
                      <a:pt x="637" y="61"/>
                      <a:pt x="637" y="61"/>
                    </a:cubicBezTo>
                    <a:cubicBezTo>
                      <a:pt x="636" y="62"/>
                      <a:pt x="632" y="71"/>
                      <a:pt x="632" y="71"/>
                    </a:cubicBezTo>
                    <a:lnTo>
                      <a:pt x="632" y="73"/>
                    </a:lnTo>
                    <a:cubicBezTo>
                      <a:pt x="632" y="73"/>
                      <a:pt x="632" y="73"/>
                      <a:pt x="632" y="73"/>
                    </a:cubicBezTo>
                    <a:lnTo>
                      <a:pt x="631" y="73"/>
                    </a:lnTo>
                    <a:cubicBezTo>
                      <a:pt x="626" y="74"/>
                      <a:pt x="623" y="74"/>
                      <a:pt x="621" y="74"/>
                    </a:cubicBezTo>
                    <a:cubicBezTo>
                      <a:pt x="620" y="73"/>
                      <a:pt x="618" y="72"/>
                      <a:pt x="618" y="72"/>
                    </a:cubicBezTo>
                    <a:lnTo>
                      <a:pt x="616" y="72"/>
                    </a:lnTo>
                    <a:cubicBezTo>
                      <a:pt x="616" y="72"/>
                      <a:pt x="616" y="71"/>
                      <a:pt x="616" y="71"/>
                    </a:cubicBezTo>
                    <a:lnTo>
                      <a:pt x="616" y="71"/>
                    </a:lnTo>
                    <a:cubicBezTo>
                      <a:pt x="623" y="57"/>
                      <a:pt x="621" y="59"/>
                      <a:pt x="621" y="59"/>
                    </a:cubicBezTo>
                    <a:cubicBezTo>
                      <a:pt x="620" y="59"/>
                      <a:pt x="615" y="70"/>
                      <a:pt x="615" y="70"/>
                    </a:cubicBezTo>
                    <a:lnTo>
                      <a:pt x="615" y="71"/>
                    </a:lnTo>
                    <a:cubicBezTo>
                      <a:pt x="615" y="71"/>
                      <a:pt x="615" y="71"/>
                      <a:pt x="615" y="71"/>
                    </a:cubicBezTo>
                    <a:lnTo>
                      <a:pt x="614" y="71"/>
                    </a:lnTo>
                    <a:cubicBezTo>
                      <a:pt x="597" y="73"/>
                      <a:pt x="600" y="74"/>
                      <a:pt x="600" y="74"/>
                    </a:cubicBezTo>
                    <a:cubicBezTo>
                      <a:pt x="601" y="74"/>
                      <a:pt x="613" y="73"/>
                      <a:pt x="613" y="73"/>
                    </a:cubicBezTo>
                    <a:lnTo>
                      <a:pt x="615" y="72"/>
                    </a:lnTo>
                    <a:cubicBezTo>
                      <a:pt x="615" y="72"/>
                      <a:pt x="615" y="72"/>
                      <a:pt x="615" y="72"/>
                    </a:cubicBezTo>
                    <a:lnTo>
                      <a:pt x="614" y="84"/>
                    </a:lnTo>
                    <a:cubicBezTo>
                      <a:pt x="614" y="84"/>
                      <a:pt x="614" y="84"/>
                      <a:pt x="614" y="84"/>
                    </a:cubicBezTo>
                    <a:lnTo>
                      <a:pt x="613" y="96"/>
                    </a:lnTo>
                    <a:lnTo>
                      <a:pt x="592" y="96"/>
                    </a:lnTo>
                    <a:lnTo>
                      <a:pt x="592" y="78"/>
                    </a:lnTo>
                    <a:lnTo>
                      <a:pt x="574" y="78"/>
                    </a:lnTo>
                    <a:lnTo>
                      <a:pt x="574" y="72"/>
                    </a:lnTo>
                    <a:lnTo>
                      <a:pt x="506" y="72"/>
                    </a:lnTo>
                    <a:lnTo>
                      <a:pt x="506" y="78"/>
                    </a:lnTo>
                    <a:lnTo>
                      <a:pt x="487" y="78"/>
                    </a:lnTo>
                    <a:lnTo>
                      <a:pt x="487" y="96"/>
                    </a:lnTo>
                    <a:lnTo>
                      <a:pt x="480" y="96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0" y="54"/>
                    </a:lnTo>
                    <a:lnTo>
                      <a:pt x="458" y="43"/>
                    </a:lnTo>
                    <a:lnTo>
                      <a:pt x="435" y="54"/>
                    </a:lnTo>
                    <a:lnTo>
                      <a:pt x="435" y="73"/>
                    </a:lnTo>
                    <a:lnTo>
                      <a:pt x="435" y="75"/>
                    </a:lnTo>
                    <a:lnTo>
                      <a:pt x="435" y="96"/>
                    </a:lnTo>
                    <a:lnTo>
                      <a:pt x="427" y="96"/>
                    </a:lnTo>
                    <a:lnTo>
                      <a:pt x="427" y="69"/>
                    </a:lnTo>
                    <a:lnTo>
                      <a:pt x="381" y="81"/>
                    </a:lnTo>
                    <a:cubicBezTo>
                      <a:pt x="380" y="77"/>
                      <a:pt x="375" y="74"/>
                      <a:pt x="370" y="74"/>
                    </a:cubicBezTo>
                    <a:lnTo>
                      <a:pt x="358" y="74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6" y="63"/>
                    </a:lnTo>
                    <a:lnTo>
                      <a:pt x="354" y="63"/>
                    </a:lnTo>
                    <a:lnTo>
                      <a:pt x="354" y="55"/>
                    </a:lnTo>
                    <a:lnTo>
                      <a:pt x="352" y="55"/>
                    </a:lnTo>
                    <a:lnTo>
                      <a:pt x="352" y="55"/>
                    </a:lnTo>
                    <a:cubicBezTo>
                      <a:pt x="352" y="51"/>
                      <a:pt x="349" y="49"/>
                      <a:pt x="345" y="49"/>
                    </a:cubicBezTo>
                    <a:cubicBezTo>
                      <a:pt x="341" y="49"/>
                      <a:pt x="338" y="51"/>
                      <a:pt x="338" y="55"/>
                    </a:cubicBezTo>
                    <a:lnTo>
                      <a:pt x="338" y="55"/>
                    </a:lnTo>
                    <a:lnTo>
                      <a:pt x="336" y="55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8"/>
                    </a:lnTo>
                    <a:lnTo>
                      <a:pt x="332" y="68"/>
                    </a:lnTo>
                    <a:lnTo>
                      <a:pt x="332" y="72"/>
                    </a:lnTo>
                    <a:lnTo>
                      <a:pt x="319" y="72"/>
                    </a:lnTo>
                    <a:lnTo>
                      <a:pt x="319" y="69"/>
                    </a:lnTo>
                    <a:cubicBezTo>
                      <a:pt x="319" y="66"/>
                      <a:pt x="316" y="63"/>
                      <a:pt x="312" y="63"/>
                    </a:cubicBezTo>
                    <a:lnTo>
                      <a:pt x="287" y="63"/>
                    </a:lnTo>
                    <a:lnTo>
                      <a:pt x="287" y="54"/>
                    </a:lnTo>
                    <a:lnTo>
                      <a:pt x="277" y="54"/>
                    </a:lnTo>
                    <a:lnTo>
                      <a:pt x="276" y="82"/>
                    </a:lnTo>
                    <a:lnTo>
                      <a:pt x="274" y="82"/>
                    </a:lnTo>
                    <a:lnTo>
                      <a:pt x="273" y="47"/>
                    </a:lnTo>
                    <a:lnTo>
                      <a:pt x="264" y="47"/>
                    </a:lnTo>
                    <a:lnTo>
                      <a:pt x="262" y="82"/>
                    </a:lnTo>
                    <a:lnTo>
                      <a:pt x="258" y="82"/>
                    </a:lnTo>
                    <a:lnTo>
                      <a:pt x="258" y="97"/>
                    </a:lnTo>
                    <a:lnTo>
                      <a:pt x="251" y="97"/>
                    </a:lnTo>
                    <a:lnTo>
                      <a:pt x="251" y="52"/>
                    </a:lnTo>
                    <a:lnTo>
                      <a:pt x="246" y="52"/>
                    </a:lnTo>
                    <a:lnTo>
                      <a:pt x="246" y="48"/>
                    </a:lnTo>
                    <a:lnTo>
                      <a:pt x="225" y="48"/>
                    </a:lnTo>
                    <a:lnTo>
                      <a:pt x="225" y="52"/>
                    </a:lnTo>
                    <a:lnTo>
                      <a:pt x="220" y="52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13" y="97"/>
                    </a:lnTo>
                    <a:lnTo>
                      <a:pt x="213" y="96"/>
                    </a:lnTo>
                    <a:lnTo>
                      <a:pt x="210" y="96"/>
                    </a:lnTo>
                    <a:lnTo>
                      <a:pt x="210" y="78"/>
                    </a:lnTo>
                    <a:lnTo>
                      <a:pt x="207" y="78"/>
                    </a:lnTo>
                    <a:lnTo>
                      <a:pt x="205" y="78"/>
                    </a:lnTo>
                    <a:lnTo>
                      <a:pt x="205" y="96"/>
                    </a:lnTo>
                    <a:lnTo>
                      <a:pt x="201" y="96"/>
                    </a:lnTo>
                    <a:lnTo>
                      <a:pt x="201" y="75"/>
                    </a:lnTo>
                    <a:lnTo>
                      <a:pt x="188" y="72"/>
                    </a:lnTo>
                    <a:lnTo>
                      <a:pt x="188" y="75"/>
                    </a:lnTo>
                    <a:lnTo>
                      <a:pt x="188" y="79"/>
                    </a:lnTo>
                    <a:lnTo>
                      <a:pt x="175" y="82"/>
                    </a:lnTo>
                    <a:lnTo>
                      <a:pt x="175" y="92"/>
                    </a:lnTo>
                    <a:lnTo>
                      <a:pt x="175" y="93"/>
                    </a:lnTo>
                    <a:cubicBezTo>
                      <a:pt x="174" y="93"/>
                      <a:pt x="173" y="92"/>
                      <a:pt x="173" y="92"/>
                    </a:cubicBezTo>
                    <a:lnTo>
                      <a:pt x="173" y="92"/>
                    </a:lnTo>
                    <a:lnTo>
                      <a:pt x="173" y="92"/>
                    </a:lnTo>
                    <a:lnTo>
                      <a:pt x="165" y="87"/>
                    </a:lnTo>
                    <a:lnTo>
                      <a:pt x="165" y="87"/>
                    </a:lnTo>
                    <a:lnTo>
                      <a:pt x="165" y="87"/>
                    </a:lnTo>
                    <a:cubicBezTo>
                      <a:pt x="163" y="86"/>
                      <a:pt x="161" y="85"/>
                      <a:pt x="159" y="84"/>
                    </a:cubicBezTo>
                    <a:lnTo>
                      <a:pt x="159" y="84"/>
                    </a:lnTo>
                    <a:lnTo>
                      <a:pt x="159" y="84"/>
                    </a:lnTo>
                    <a:lnTo>
                      <a:pt x="151" y="81"/>
                    </a:lnTo>
                    <a:cubicBezTo>
                      <a:pt x="150" y="79"/>
                      <a:pt x="148" y="77"/>
                      <a:pt x="146" y="76"/>
                    </a:cubicBezTo>
                    <a:lnTo>
                      <a:pt x="146" y="76"/>
                    </a:lnTo>
                    <a:lnTo>
                      <a:pt x="146" y="76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34" y="78"/>
                    </a:lnTo>
                    <a:lnTo>
                      <a:pt x="127" y="80"/>
                    </a:lnTo>
                    <a:lnTo>
                      <a:pt x="125" y="77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18" y="84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05" y="93"/>
                    </a:lnTo>
                    <a:cubicBezTo>
                      <a:pt x="101" y="94"/>
                      <a:pt x="97" y="94"/>
                      <a:pt x="93" y="95"/>
                    </a:cubicBezTo>
                    <a:lnTo>
                      <a:pt x="92" y="95"/>
                    </a:lnTo>
                    <a:lnTo>
                      <a:pt x="92" y="95"/>
                    </a:lnTo>
                    <a:lnTo>
                      <a:pt x="85" y="97"/>
                    </a:lnTo>
                    <a:lnTo>
                      <a:pt x="0" y="97"/>
                    </a:lnTo>
                    <a:lnTo>
                      <a:pt x="0" y="110"/>
                    </a:lnTo>
                    <a:lnTo>
                      <a:pt x="114" y="110"/>
                    </a:lnTo>
                    <a:lnTo>
                      <a:pt x="136" y="110"/>
                    </a:lnTo>
                    <a:lnTo>
                      <a:pt x="448" y="110"/>
                    </a:lnTo>
                    <a:lnTo>
                      <a:pt x="621" y="110"/>
                    </a:lnTo>
                    <a:lnTo>
                      <a:pt x="664" y="110"/>
                    </a:lnTo>
                    <a:lnTo>
                      <a:pt x="685" y="110"/>
                    </a:lnTo>
                    <a:cubicBezTo>
                      <a:pt x="693" y="110"/>
                      <a:pt x="700" y="110"/>
                      <a:pt x="707" y="113"/>
                    </a:cubicBezTo>
                    <a:cubicBezTo>
                      <a:pt x="714" y="116"/>
                      <a:pt x="718" y="122"/>
                      <a:pt x="724" y="124"/>
                    </a:cubicBezTo>
                    <a:cubicBezTo>
                      <a:pt x="730" y="126"/>
                      <a:pt x="738" y="126"/>
                      <a:pt x="745" y="126"/>
                    </a:cubicBezTo>
                    <a:lnTo>
                      <a:pt x="756" y="126"/>
                    </a:lnTo>
                    <a:cubicBezTo>
                      <a:pt x="759" y="126"/>
                      <a:pt x="763" y="126"/>
                      <a:pt x="767" y="127"/>
                    </a:cubicBezTo>
                    <a:cubicBezTo>
                      <a:pt x="774" y="128"/>
                      <a:pt x="781" y="131"/>
                      <a:pt x="785" y="136"/>
                    </a:cubicBezTo>
                    <a:lnTo>
                      <a:pt x="785" y="136"/>
                    </a:lnTo>
                    <a:lnTo>
                      <a:pt x="789" y="138"/>
                    </a:lnTo>
                    <a:lnTo>
                      <a:pt x="792" y="139"/>
                    </a:lnTo>
                    <a:lnTo>
                      <a:pt x="796" y="140"/>
                    </a:lnTo>
                    <a:cubicBezTo>
                      <a:pt x="797" y="140"/>
                      <a:pt x="799" y="140"/>
                      <a:pt x="800" y="141"/>
                    </a:cubicBezTo>
                    <a:cubicBezTo>
                      <a:pt x="805" y="141"/>
                      <a:pt x="811" y="141"/>
                      <a:pt x="817" y="141"/>
                    </a:cubicBezTo>
                    <a:cubicBezTo>
                      <a:pt x="822" y="141"/>
                      <a:pt x="828" y="140"/>
                      <a:pt x="833" y="141"/>
                    </a:cubicBezTo>
                    <a:cubicBezTo>
                      <a:pt x="839" y="142"/>
                      <a:pt x="844" y="145"/>
                      <a:pt x="849" y="148"/>
                    </a:cubicBezTo>
                    <a:cubicBezTo>
                      <a:pt x="853" y="151"/>
                      <a:pt x="857" y="154"/>
                      <a:pt x="862" y="156"/>
                    </a:cubicBezTo>
                    <a:cubicBezTo>
                      <a:pt x="863" y="156"/>
                      <a:pt x="865" y="156"/>
                      <a:pt x="866" y="156"/>
                    </a:cubicBezTo>
                    <a:cubicBezTo>
                      <a:pt x="867" y="156"/>
                      <a:pt x="869" y="157"/>
                      <a:pt x="870" y="157"/>
                    </a:cubicBezTo>
                    <a:cubicBezTo>
                      <a:pt x="873" y="157"/>
                      <a:pt x="875" y="157"/>
                      <a:pt x="878" y="157"/>
                    </a:cubicBezTo>
                    <a:lnTo>
                      <a:pt x="912" y="157"/>
                    </a:lnTo>
                    <a:lnTo>
                      <a:pt x="1044" y="157"/>
                    </a:lnTo>
                    <a:lnTo>
                      <a:pt x="1177" y="157"/>
                    </a:lnTo>
                    <a:lnTo>
                      <a:pt x="1210" y="157"/>
                    </a:lnTo>
                    <a:cubicBezTo>
                      <a:pt x="1213" y="157"/>
                      <a:pt x="1215" y="157"/>
                      <a:pt x="1218" y="157"/>
                    </a:cubicBezTo>
                    <a:cubicBezTo>
                      <a:pt x="1220" y="157"/>
                      <a:pt x="1221" y="156"/>
                      <a:pt x="1222" y="156"/>
                    </a:cubicBezTo>
                    <a:cubicBezTo>
                      <a:pt x="1224" y="156"/>
                      <a:pt x="1225" y="156"/>
                      <a:pt x="1226" y="156"/>
                    </a:cubicBezTo>
                    <a:cubicBezTo>
                      <a:pt x="1231" y="154"/>
                      <a:pt x="1235" y="151"/>
                      <a:pt x="1240" y="148"/>
                    </a:cubicBezTo>
                    <a:cubicBezTo>
                      <a:pt x="1244" y="145"/>
                      <a:pt x="1249" y="142"/>
                      <a:pt x="1255" y="141"/>
                    </a:cubicBezTo>
                    <a:cubicBezTo>
                      <a:pt x="1260" y="140"/>
                      <a:pt x="1266" y="141"/>
                      <a:pt x="1272" y="141"/>
                    </a:cubicBezTo>
                    <a:cubicBezTo>
                      <a:pt x="1277" y="141"/>
                      <a:pt x="1283" y="141"/>
                      <a:pt x="1288" y="141"/>
                    </a:cubicBezTo>
                    <a:cubicBezTo>
                      <a:pt x="1290" y="140"/>
                      <a:pt x="1291" y="140"/>
                      <a:pt x="1292" y="140"/>
                    </a:cubicBezTo>
                    <a:lnTo>
                      <a:pt x="1296" y="139"/>
                    </a:lnTo>
                    <a:lnTo>
                      <a:pt x="1300" y="138"/>
                    </a:lnTo>
                    <a:lnTo>
                      <a:pt x="1303" y="136"/>
                    </a:lnTo>
                    <a:lnTo>
                      <a:pt x="1303" y="136"/>
                    </a:lnTo>
                    <a:cubicBezTo>
                      <a:pt x="1307" y="131"/>
                      <a:pt x="1314" y="128"/>
                      <a:pt x="1321" y="127"/>
                    </a:cubicBezTo>
                    <a:cubicBezTo>
                      <a:pt x="1325" y="126"/>
                      <a:pt x="1329" y="126"/>
                      <a:pt x="1332" y="126"/>
                    </a:cubicBezTo>
                    <a:lnTo>
                      <a:pt x="1343" y="126"/>
                    </a:lnTo>
                    <a:cubicBezTo>
                      <a:pt x="1350" y="126"/>
                      <a:pt x="1358" y="126"/>
                      <a:pt x="1364" y="124"/>
                    </a:cubicBezTo>
                    <a:cubicBezTo>
                      <a:pt x="1370" y="122"/>
                      <a:pt x="1374" y="116"/>
                      <a:pt x="1381" y="113"/>
                    </a:cubicBezTo>
                    <a:cubicBezTo>
                      <a:pt x="1388" y="110"/>
                      <a:pt x="1396" y="110"/>
                      <a:pt x="1403" y="110"/>
                    </a:cubicBezTo>
                    <a:lnTo>
                      <a:pt x="1424" y="110"/>
                    </a:lnTo>
                    <a:lnTo>
                      <a:pt x="1467" y="110"/>
                    </a:lnTo>
                    <a:lnTo>
                      <a:pt x="1640" y="110"/>
                    </a:lnTo>
                    <a:lnTo>
                      <a:pt x="1952" y="110"/>
                    </a:lnTo>
                    <a:lnTo>
                      <a:pt x="1974" y="110"/>
                    </a:lnTo>
                    <a:lnTo>
                      <a:pt x="2142" y="110"/>
                    </a:lnTo>
                    <a:lnTo>
                      <a:pt x="2142" y="97"/>
                    </a:lnTo>
                    <a:close/>
                    <a:moveTo>
                      <a:pt x="318" y="82"/>
                    </a:moveTo>
                    <a:lnTo>
                      <a:pt x="291" y="82"/>
                    </a:lnTo>
                    <a:lnTo>
                      <a:pt x="291" y="78"/>
                    </a:lnTo>
                    <a:lnTo>
                      <a:pt x="303" y="78"/>
                    </a:lnTo>
                    <a:lnTo>
                      <a:pt x="303" y="73"/>
                    </a:lnTo>
                    <a:lnTo>
                      <a:pt x="318" y="73"/>
                    </a:lnTo>
                    <a:lnTo>
                      <a:pt x="318" y="82"/>
                    </a:lnTo>
                    <a:close/>
                    <a:moveTo>
                      <a:pt x="318" y="72"/>
                    </a:moveTo>
                    <a:lnTo>
                      <a:pt x="302" y="72"/>
                    </a:lnTo>
                    <a:lnTo>
                      <a:pt x="302" y="77"/>
                    </a:lnTo>
                    <a:lnTo>
                      <a:pt x="290" y="77"/>
                    </a:lnTo>
                    <a:lnTo>
                      <a:pt x="290" y="82"/>
                    </a:lnTo>
                    <a:lnTo>
                      <a:pt x="288" y="82"/>
                    </a:lnTo>
                    <a:lnTo>
                      <a:pt x="287" y="64"/>
                    </a:lnTo>
                    <a:lnTo>
                      <a:pt x="312" y="64"/>
                    </a:lnTo>
                    <a:cubicBezTo>
                      <a:pt x="315" y="64"/>
                      <a:pt x="318" y="66"/>
                      <a:pt x="318" y="69"/>
                    </a:cubicBezTo>
                    <a:lnTo>
                      <a:pt x="318" y="72"/>
                    </a:lnTo>
                    <a:close/>
                    <a:moveTo>
                      <a:pt x="332" y="97"/>
                    </a:moveTo>
                    <a:lnTo>
                      <a:pt x="329" y="97"/>
                    </a:lnTo>
                    <a:lnTo>
                      <a:pt x="329" y="82"/>
                    </a:lnTo>
                    <a:lnTo>
                      <a:pt x="319" y="82"/>
                    </a:lnTo>
                    <a:lnTo>
                      <a:pt x="319" y="73"/>
                    </a:lnTo>
                    <a:lnTo>
                      <a:pt x="332" y="73"/>
                    </a:lnTo>
                    <a:lnTo>
                      <a:pt x="332" y="97"/>
                    </a:lnTo>
                    <a:close/>
                    <a:moveTo>
                      <a:pt x="369" y="85"/>
                    </a:moveTo>
                    <a:lnTo>
                      <a:pt x="369" y="97"/>
                    </a:lnTo>
                    <a:lnTo>
                      <a:pt x="358" y="97"/>
                    </a:lnTo>
                    <a:lnTo>
                      <a:pt x="358" y="75"/>
                    </a:lnTo>
                    <a:lnTo>
                      <a:pt x="370" y="75"/>
                    </a:lnTo>
                    <a:cubicBezTo>
                      <a:pt x="375" y="75"/>
                      <a:pt x="379" y="78"/>
                      <a:pt x="380" y="82"/>
                    </a:cubicBezTo>
                    <a:lnTo>
                      <a:pt x="369" y="85"/>
                    </a:lnTo>
                    <a:close/>
                    <a:moveTo>
                      <a:pt x="626" y="75"/>
                    </a:moveTo>
                    <a:cubicBezTo>
                      <a:pt x="626" y="76"/>
                      <a:pt x="626" y="76"/>
                      <a:pt x="625" y="77"/>
                    </a:cubicBezTo>
                    <a:cubicBezTo>
                      <a:pt x="625" y="77"/>
                      <a:pt x="624" y="76"/>
                      <a:pt x="623" y="75"/>
                    </a:cubicBezTo>
                    <a:cubicBezTo>
                      <a:pt x="624" y="75"/>
                      <a:pt x="625" y="75"/>
                      <a:pt x="626" y="75"/>
                    </a:cubicBezTo>
                    <a:close/>
                    <a:moveTo>
                      <a:pt x="621" y="96"/>
                    </a:moveTo>
                    <a:lnTo>
                      <a:pt x="617" y="96"/>
                    </a:lnTo>
                    <a:lnTo>
                      <a:pt x="616" y="84"/>
                    </a:lnTo>
                    <a:cubicBezTo>
                      <a:pt x="619" y="84"/>
                      <a:pt x="622" y="83"/>
                      <a:pt x="622" y="83"/>
                    </a:cubicBezTo>
                    <a:lnTo>
                      <a:pt x="623" y="83"/>
                    </a:lnTo>
                    <a:cubicBezTo>
                      <a:pt x="623" y="83"/>
                      <a:pt x="623" y="83"/>
                      <a:pt x="623" y="83"/>
                    </a:cubicBezTo>
                    <a:lnTo>
                      <a:pt x="623" y="96"/>
                    </a:lnTo>
                    <a:lnTo>
                      <a:pt x="621" y="96"/>
                    </a:lnTo>
                    <a:close/>
                    <a:moveTo>
                      <a:pt x="623" y="82"/>
                    </a:moveTo>
                    <a:lnTo>
                      <a:pt x="623" y="82"/>
                    </a:lnTo>
                    <a:cubicBezTo>
                      <a:pt x="620" y="82"/>
                      <a:pt x="618" y="83"/>
                      <a:pt x="616" y="83"/>
                    </a:cubicBezTo>
                    <a:lnTo>
                      <a:pt x="616" y="72"/>
                    </a:lnTo>
                    <a:lnTo>
                      <a:pt x="616" y="73"/>
                    </a:lnTo>
                    <a:cubicBezTo>
                      <a:pt x="617" y="73"/>
                      <a:pt x="618" y="74"/>
                      <a:pt x="619" y="75"/>
                    </a:cubicBezTo>
                    <a:cubicBezTo>
                      <a:pt x="616" y="75"/>
                      <a:pt x="618" y="75"/>
                      <a:pt x="618" y="75"/>
                    </a:cubicBezTo>
                    <a:cubicBezTo>
                      <a:pt x="618" y="76"/>
                      <a:pt x="619" y="76"/>
                      <a:pt x="620" y="76"/>
                    </a:cubicBezTo>
                    <a:cubicBezTo>
                      <a:pt x="622" y="77"/>
                      <a:pt x="624" y="78"/>
                      <a:pt x="625" y="78"/>
                    </a:cubicBezTo>
                    <a:cubicBezTo>
                      <a:pt x="624" y="80"/>
                      <a:pt x="623" y="81"/>
                      <a:pt x="623" y="81"/>
                    </a:cubicBezTo>
                    <a:lnTo>
                      <a:pt x="623" y="82"/>
                    </a:lnTo>
                    <a:cubicBezTo>
                      <a:pt x="623" y="82"/>
                      <a:pt x="623" y="82"/>
                      <a:pt x="623" y="82"/>
                    </a:cubicBezTo>
                    <a:close/>
                    <a:moveTo>
                      <a:pt x="626" y="96"/>
                    </a:moveTo>
                    <a:lnTo>
                      <a:pt x="624" y="83"/>
                    </a:lnTo>
                    <a:lnTo>
                      <a:pt x="624" y="83"/>
                    </a:lnTo>
                    <a:cubicBezTo>
                      <a:pt x="633" y="89"/>
                      <a:pt x="631" y="87"/>
                      <a:pt x="631" y="87"/>
                    </a:cubicBezTo>
                    <a:cubicBezTo>
                      <a:pt x="632" y="87"/>
                      <a:pt x="625" y="83"/>
                      <a:pt x="625" y="83"/>
                    </a:cubicBezTo>
                    <a:lnTo>
                      <a:pt x="624" y="82"/>
                    </a:lnTo>
                    <a:cubicBezTo>
                      <a:pt x="624" y="82"/>
                      <a:pt x="624" y="82"/>
                      <a:pt x="624" y="82"/>
                    </a:cubicBezTo>
                    <a:lnTo>
                      <a:pt x="624" y="82"/>
                    </a:lnTo>
                    <a:cubicBezTo>
                      <a:pt x="625" y="81"/>
                      <a:pt x="625" y="80"/>
                      <a:pt x="626" y="79"/>
                    </a:cubicBezTo>
                    <a:cubicBezTo>
                      <a:pt x="629" y="81"/>
                      <a:pt x="628" y="80"/>
                      <a:pt x="628" y="80"/>
                    </a:cubicBezTo>
                    <a:cubicBezTo>
                      <a:pt x="628" y="79"/>
                      <a:pt x="627" y="79"/>
                      <a:pt x="626" y="78"/>
                    </a:cubicBezTo>
                    <a:cubicBezTo>
                      <a:pt x="627" y="76"/>
                      <a:pt x="627" y="75"/>
                      <a:pt x="627" y="75"/>
                    </a:cubicBezTo>
                    <a:cubicBezTo>
                      <a:pt x="629" y="75"/>
                      <a:pt x="630" y="75"/>
                      <a:pt x="630" y="75"/>
                    </a:cubicBezTo>
                    <a:lnTo>
                      <a:pt x="632" y="74"/>
                    </a:lnTo>
                    <a:cubicBezTo>
                      <a:pt x="632" y="74"/>
                      <a:pt x="632" y="74"/>
                      <a:pt x="632" y="74"/>
                    </a:cubicBezTo>
                    <a:lnTo>
                      <a:pt x="632" y="96"/>
                    </a:lnTo>
                    <a:lnTo>
                      <a:pt x="626" y="96"/>
                    </a:lnTo>
                    <a:close/>
                    <a:moveTo>
                      <a:pt x="1489" y="76"/>
                    </a:moveTo>
                    <a:lnTo>
                      <a:pt x="1486" y="72"/>
                    </a:lnTo>
                    <a:lnTo>
                      <a:pt x="1489" y="68"/>
                    </a:lnTo>
                    <a:lnTo>
                      <a:pt x="1492" y="72"/>
                    </a:lnTo>
                    <a:lnTo>
                      <a:pt x="1489" y="76"/>
                    </a:lnTo>
                    <a:close/>
                    <a:moveTo>
                      <a:pt x="1493" y="73"/>
                    </a:moveTo>
                    <a:lnTo>
                      <a:pt x="1496" y="84"/>
                    </a:lnTo>
                    <a:lnTo>
                      <a:pt x="1490" y="77"/>
                    </a:lnTo>
                    <a:lnTo>
                      <a:pt x="1493" y="73"/>
                    </a:lnTo>
                    <a:close/>
                    <a:moveTo>
                      <a:pt x="1488" y="77"/>
                    </a:moveTo>
                    <a:lnTo>
                      <a:pt x="1482" y="84"/>
                    </a:lnTo>
                    <a:lnTo>
                      <a:pt x="1485" y="73"/>
                    </a:lnTo>
                    <a:lnTo>
                      <a:pt x="1488" y="77"/>
                    </a:lnTo>
                    <a:close/>
                    <a:moveTo>
                      <a:pt x="1491" y="66"/>
                    </a:moveTo>
                    <a:lnTo>
                      <a:pt x="1492" y="70"/>
                    </a:lnTo>
                    <a:lnTo>
                      <a:pt x="1490" y="67"/>
                    </a:lnTo>
                    <a:lnTo>
                      <a:pt x="1491" y="66"/>
                    </a:lnTo>
                    <a:close/>
                    <a:moveTo>
                      <a:pt x="1489" y="59"/>
                    </a:moveTo>
                    <a:lnTo>
                      <a:pt x="1490" y="63"/>
                    </a:lnTo>
                    <a:lnTo>
                      <a:pt x="1488" y="62"/>
                    </a:lnTo>
                    <a:lnTo>
                      <a:pt x="1489" y="59"/>
                    </a:lnTo>
                    <a:close/>
                    <a:moveTo>
                      <a:pt x="1490" y="66"/>
                    </a:moveTo>
                    <a:lnTo>
                      <a:pt x="1489" y="66"/>
                    </a:lnTo>
                    <a:lnTo>
                      <a:pt x="1488" y="65"/>
                    </a:lnTo>
                    <a:lnTo>
                      <a:pt x="1490" y="66"/>
                    </a:lnTo>
                    <a:close/>
                    <a:moveTo>
                      <a:pt x="1487" y="66"/>
                    </a:moveTo>
                    <a:lnTo>
                      <a:pt x="1488" y="67"/>
                    </a:lnTo>
                    <a:lnTo>
                      <a:pt x="1486" y="70"/>
                    </a:lnTo>
                    <a:lnTo>
                      <a:pt x="1487" y="66"/>
                    </a:lnTo>
                    <a:close/>
                    <a:moveTo>
                      <a:pt x="1477" y="92"/>
                    </a:moveTo>
                    <a:lnTo>
                      <a:pt x="1475" y="92"/>
                    </a:lnTo>
                    <a:lnTo>
                      <a:pt x="1474" y="93"/>
                    </a:lnTo>
                    <a:lnTo>
                      <a:pt x="1471" y="93"/>
                    </a:lnTo>
                    <a:lnTo>
                      <a:pt x="1471" y="76"/>
                    </a:lnTo>
                    <a:lnTo>
                      <a:pt x="1471" y="70"/>
                    </a:lnTo>
                    <a:cubicBezTo>
                      <a:pt x="1472" y="70"/>
                      <a:pt x="1472" y="70"/>
                      <a:pt x="1472" y="70"/>
                    </a:cubicBezTo>
                    <a:lnTo>
                      <a:pt x="1477" y="61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79" y="91"/>
                    </a:lnTo>
                    <a:lnTo>
                      <a:pt x="1477" y="92"/>
                    </a:lnTo>
                    <a:close/>
                    <a:moveTo>
                      <a:pt x="1483" y="90"/>
                    </a:moveTo>
                    <a:lnTo>
                      <a:pt x="1481" y="91"/>
                    </a:lnTo>
                    <a:lnTo>
                      <a:pt x="1481" y="87"/>
                    </a:lnTo>
                    <a:lnTo>
                      <a:pt x="1489" y="78"/>
                    </a:lnTo>
                    <a:lnTo>
                      <a:pt x="1496" y="86"/>
                    </a:lnTo>
                    <a:lnTo>
                      <a:pt x="1483" y="90"/>
                    </a:lnTo>
                    <a:close/>
                    <a:moveTo>
                      <a:pt x="1503" y="78"/>
                    </a:moveTo>
                    <a:lnTo>
                      <a:pt x="1501" y="78"/>
                    </a:lnTo>
                    <a:lnTo>
                      <a:pt x="1501" y="85"/>
                    </a:lnTo>
                    <a:lnTo>
                      <a:pt x="1498" y="86"/>
                    </a:lnTo>
                    <a:lnTo>
                      <a:pt x="1493" y="67"/>
                    </a:lnTo>
                    <a:lnTo>
                      <a:pt x="1503" y="71"/>
                    </a:lnTo>
                    <a:lnTo>
                      <a:pt x="1503" y="78"/>
                    </a:lnTo>
                    <a:close/>
                    <a:moveTo>
                      <a:pt x="1705" y="97"/>
                    </a:moveTo>
                    <a:lnTo>
                      <a:pt x="1701" y="97"/>
                    </a:lnTo>
                    <a:lnTo>
                      <a:pt x="1701" y="93"/>
                    </a:lnTo>
                    <a:cubicBezTo>
                      <a:pt x="1701" y="89"/>
                      <a:pt x="1697" y="85"/>
                      <a:pt x="1692" y="84"/>
                    </a:cubicBezTo>
                    <a:lnTo>
                      <a:pt x="1692" y="76"/>
                    </a:lnTo>
                    <a:cubicBezTo>
                      <a:pt x="1692" y="75"/>
                      <a:pt x="1693" y="74"/>
                      <a:pt x="1694" y="74"/>
                    </a:cubicBezTo>
                    <a:lnTo>
                      <a:pt x="1705" y="74"/>
                    </a:lnTo>
                    <a:cubicBezTo>
                      <a:pt x="1705" y="74"/>
                      <a:pt x="1705" y="74"/>
                      <a:pt x="1705" y="75"/>
                    </a:cubicBezTo>
                    <a:cubicBezTo>
                      <a:pt x="1705" y="75"/>
                      <a:pt x="1705" y="76"/>
                      <a:pt x="1705" y="77"/>
                    </a:cubicBezTo>
                    <a:lnTo>
                      <a:pt x="1705" y="97"/>
                    </a:lnTo>
                    <a:close/>
                    <a:moveTo>
                      <a:pt x="1713" y="97"/>
                    </a:moveTo>
                    <a:lnTo>
                      <a:pt x="1716" y="95"/>
                    </a:lnTo>
                    <a:lnTo>
                      <a:pt x="1717" y="97"/>
                    </a:lnTo>
                    <a:lnTo>
                      <a:pt x="1713" y="97"/>
                    </a:lnTo>
                    <a:close/>
                    <a:moveTo>
                      <a:pt x="1721" y="97"/>
                    </a:moveTo>
                    <a:lnTo>
                      <a:pt x="1719" y="97"/>
                    </a:lnTo>
                    <a:lnTo>
                      <a:pt x="1717" y="94"/>
                    </a:lnTo>
                    <a:lnTo>
                      <a:pt x="1721" y="91"/>
                    </a:lnTo>
                    <a:lnTo>
                      <a:pt x="1721" y="97"/>
                    </a:lnTo>
                    <a:close/>
                    <a:moveTo>
                      <a:pt x="1721" y="90"/>
                    </a:moveTo>
                    <a:lnTo>
                      <a:pt x="1716" y="93"/>
                    </a:lnTo>
                    <a:lnTo>
                      <a:pt x="1708" y="86"/>
                    </a:lnTo>
                    <a:lnTo>
                      <a:pt x="1708" y="88"/>
                    </a:lnTo>
                    <a:lnTo>
                      <a:pt x="1715" y="94"/>
                    </a:lnTo>
                    <a:lnTo>
                      <a:pt x="1711" y="97"/>
                    </a:lnTo>
                    <a:lnTo>
                      <a:pt x="1707" y="97"/>
                    </a:lnTo>
                    <a:lnTo>
                      <a:pt x="1707" y="82"/>
                    </a:lnTo>
                    <a:cubicBezTo>
                      <a:pt x="1710" y="87"/>
                      <a:pt x="1715" y="89"/>
                      <a:pt x="1721" y="90"/>
                    </a:cubicBezTo>
                    <a:close/>
                    <a:moveTo>
                      <a:pt x="1728" y="97"/>
                    </a:moveTo>
                    <a:lnTo>
                      <a:pt x="1729" y="95"/>
                    </a:lnTo>
                    <a:lnTo>
                      <a:pt x="1732" y="97"/>
                    </a:lnTo>
                    <a:lnTo>
                      <a:pt x="1728" y="97"/>
                    </a:lnTo>
                    <a:close/>
                    <a:moveTo>
                      <a:pt x="1737" y="97"/>
                    </a:moveTo>
                    <a:lnTo>
                      <a:pt x="1734" y="97"/>
                    </a:lnTo>
                    <a:lnTo>
                      <a:pt x="1730" y="94"/>
                    </a:lnTo>
                    <a:lnTo>
                      <a:pt x="1737" y="88"/>
                    </a:lnTo>
                    <a:lnTo>
                      <a:pt x="1737" y="97"/>
                    </a:lnTo>
                    <a:close/>
                    <a:moveTo>
                      <a:pt x="1737" y="86"/>
                    </a:moveTo>
                    <a:lnTo>
                      <a:pt x="1729" y="93"/>
                    </a:lnTo>
                    <a:lnTo>
                      <a:pt x="1724" y="90"/>
                    </a:lnTo>
                    <a:lnTo>
                      <a:pt x="1724" y="92"/>
                    </a:lnTo>
                    <a:lnTo>
                      <a:pt x="1728" y="94"/>
                    </a:lnTo>
                    <a:lnTo>
                      <a:pt x="1726" y="97"/>
                    </a:lnTo>
                    <a:lnTo>
                      <a:pt x="1723" y="97"/>
                    </a:lnTo>
                    <a:lnTo>
                      <a:pt x="1723" y="79"/>
                    </a:lnTo>
                    <a:cubicBezTo>
                      <a:pt x="1725" y="88"/>
                      <a:pt x="1726" y="89"/>
                      <a:pt x="1726" y="89"/>
                    </a:cubicBezTo>
                    <a:lnTo>
                      <a:pt x="1726" y="89"/>
                    </a:lnTo>
                    <a:cubicBezTo>
                      <a:pt x="1731" y="88"/>
                      <a:pt x="1734" y="86"/>
                      <a:pt x="1737" y="82"/>
                    </a:cubicBezTo>
                    <a:lnTo>
                      <a:pt x="1737" y="86"/>
                    </a:lnTo>
                    <a:close/>
                    <a:moveTo>
                      <a:pt x="1743" y="97"/>
                    </a:moveTo>
                    <a:lnTo>
                      <a:pt x="1739" y="97"/>
                    </a:lnTo>
                    <a:lnTo>
                      <a:pt x="1739" y="77"/>
                    </a:lnTo>
                    <a:cubicBezTo>
                      <a:pt x="1739" y="76"/>
                      <a:pt x="1739" y="75"/>
                      <a:pt x="1739" y="75"/>
                    </a:cubicBezTo>
                    <a:cubicBezTo>
                      <a:pt x="1739" y="74"/>
                      <a:pt x="1739" y="73"/>
                      <a:pt x="1739" y="73"/>
                    </a:cubicBezTo>
                    <a:lnTo>
                      <a:pt x="1743" y="73"/>
                    </a:lnTo>
                    <a:cubicBezTo>
                      <a:pt x="1743" y="73"/>
                      <a:pt x="1743" y="74"/>
                      <a:pt x="1743" y="75"/>
                    </a:cubicBezTo>
                    <a:cubicBezTo>
                      <a:pt x="1743" y="75"/>
                      <a:pt x="1743" y="76"/>
                      <a:pt x="1743" y="77"/>
                    </a:cubicBezTo>
                    <a:lnTo>
                      <a:pt x="1743" y="97"/>
                    </a:lnTo>
                    <a:close/>
                    <a:moveTo>
                      <a:pt x="1751" y="97"/>
                    </a:moveTo>
                    <a:lnTo>
                      <a:pt x="1754" y="95"/>
                    </a:lnTo>
                    <a:lnTo>
                      <a:pt x="1755" y="97"/>
                    </a:lnTo>
                    <a:lnTo>
                      <a:pt x="1751" y="97"/>
                    </a:lnTo>
                    <a:close/>
                    <a:moveTo>
                      <a:pt x="1759" y="97"/>
                    </a:moveTo>
                    <a:lnTo>
                      <a:pt x="1757" y="97"/>
                    </a:lnTo>
                    <a:lnTo>
                      <a:pt x="1755" y="94"/>
                    </a:lnTo>
                    <a:lnTo>
                      <a:pt x="1759" y="91"/>
                    </a:lnTo>
                    <a:lnTo>
                      <a:pt x="1759" y="97"/>
                    </a:lnTo>
                    <a:close/>
                    <a:moveTo>
                      <a:pt x="1759" y="90"/>
                    </a:moveTo>
                    <a:lnTo>
                      <a:pt x="1754" y="93"/>
                    </a:lnTo>
                    <a:lnTo>
                      <a:pt x="1746" y="86"/>
                    </a:lnTo>
                    <a:lnTo>
                      <a:pt x="1746" y="88"/>
                    </a:lnTo>
                    <a:lnTo>
                      <a:pt x="1753" y="94"/>
                    </a:lnTo>
                    <a:lnTo>
                      <a:pt x="1749" y="97"/>
                    </a:lnTo>
                    <a:lnTo>
                      <a:pt x="1745" y="97"/>
                    </a:lnTo>
                    <a:lnTo>
                      <a:pt x="1745" y="82"/>
                    </a:lnTo>
                    <a:cubicBezTo>
                      <a:pt x="1748" y="87"/>
                      <a:pt x="1753" y="89"/>
                      <a:pt x="1759" y="90"/>
                    </a:cubicBezTo>
                    <a:close/>
                    <a:moveTo>
                      <a:pt x="1766" y="97"/>
                    </a:moveTo>
                    <a:lnTo>
                      <a:pt x="1767" y="95"/>
                    </a:lnTo>
                    <a:lnTo>
                      <a:pt x="1770" y="97"/>
                    </a:lnTo>
                    <a:lnTo>
                      <a:pt x="1766" y="97"/>
                    </a:lnTo>
                    <a:close/>
                    <a:moveTo>
                      <a:pt x="1775" y="97"/>
                    </a:moveTo>
                    <a:lnTo>
                      <a:pt x="1772" y="97"/>
                    </a:lnTo>
                    <a:lnTo>
                      <a:pt x="1768" y="94"/>
                    </a:lnTo>
                    <a:lnTo>
                      <a:pt x="1775" y="88"/>
                    </a:lnTo>
                    <a:lnTo>
                      <a:pt x="1775" y="97"/>
                    </a:lnTo>
                    <a:close/>
                    <a:moveTo>
                      <a:pt x="1775" y="86"/>
                    </a:moveTo>
                    <a:lnTo>
                      <a:pt x="1767" y="93"/>
                    </a:lnTo>
                    <a:lnTo>
                      <a:pt x="1762" y="90"/>
                    </a:lnTo>
                    <a:lnTo>
                      <a:pt x="1762" y="92"/>
                    </a:lnTo>
                    <a:lnTo>
                      <a:pt x="1766" y="94"/>
                    </a:lnTo>
                    <a:lnTo>
                      <a:pt x="1763" y="97"/>
                    </a:lnTo>
                    <a:lnTo>
                      <a:pt x="1761" y="97"/>
                    </a:lnTo>
                    <a:lnTo>
                      <a:pt x="1761" y="79"/>
                    </a:lnTo>
                    <a:cubicBezTo>
                      <a:pt x="1763" y="88"/>
                      <a:pt x="1764" y="89"/>
                      <a:pt x="1764" y="89"/>
                    </a:cubicBezTo>
                    <a:lnTo>
                      <a:pt x="1764" y="89"/>
                    </a:lnTo>
                    <a:cubicBezTo>
                      <a:pt x="1769" y="88"/>
                      <a:pt x="1772" y="86"/>
                      <a:pt x="1775" y="82"/>
                    </a:cubicBezTo>
                    <a:lnTo>
                      <a:pt x="1775" y="86"/>
                    </a:lnTo>
                    <a:close/>
                    <a:moveTo>
                      <a:pt x="1785" y="97"/>
                    </a:moveTo>
                    <a:lnTo>
                      <a:pt x="1777" y="97"/>
                    </a:lnTo>
                    <a:lnTo>
                      <a:pt x="1777" y="77"/>
                    </a:lnTo>
                    <a:cubicBezTo>
                      <a:pt x="1777" y="76"/>
                      <a:pt x="1777" y="75"/>
                      <a:pt x="1777" y="75"/>
                    </a:cubicBezTo>
                    <a:cubicBezTo>
                      <a:pt x="1777" y="74"/>
                      <a:pt x="1777" y="73"/>
                      <a:pt x="1777" y="73"/>
                    </a:cubicBezTo>
                    <a:cubicBezTo>
                      <a:pt x="1780" y="73"/>
                      <a:pt x="1782" y="73"/>
                      <a:pt x="1785" y="73"/>
                    </a:cubicBezTo>
                    <a:lnTo>
                      <a:pt x="1785" y="97"/>
                    </a:lnTo>
                    <a:close/>
                    <a:moveTo>
                      <a:pt x="1803" y="68"/>
                    </a:moveTo>
                    <a:cubicBezTo>
                      <a:pt x="1801" y="68"/>
                      <a:pt x="1800" y="68"/>
                      <a:pt x="1799" y="68"/>
                    </a:cubicBezTo>
                    <a:cubicBezTo>
                      <a:pt x="1799" y="66"/>
                      <a:pt x="1799" y="65"/>
                      <a:pt x="1799" y="63"/>
                    </a:cubicBezTo>
                    <a:cubicBezTo>
                      <a:pt x="1800" y="63"/>
                      <a:pt x="1802" y="63"/>
                      <a:pt x="1803" y="63"/>
                    </a:cubicBezTo>
                    <a:cubicBezTo>
                      <a:pt x="1803" y="64"/>
                      <a:pt x="1803" y="66"/>
                      <a:pt x="1803" y="68"/>
                    </a:cubicBezTo>
                    <a:close/>
                    <a:moveTo>
                      <a:pt x="1816" y="68"/>
                    </a:moveTo>
                    <a:cubicBezTo>
                      <a:pt x="1814" y="68"/>
                      <a:pt x="1813" y="68"/>
                      <a:pt x="1812" y="68"/>
                    </a:cubicBezTo>
                    <a:cubicBezTo>
                      <a:pt x="1812" y="66"/>
                      <a:pt x="1812" y="65"/>
                      <a:pt x="1812" y="63"/>
                    </a:cubicBezTo>
                    <a:cubicBezTo>
                      <a:pt x="1813" y="63"/>
                      <a:pt x="1814" y="63"/>
                      <a:pt x="1816" y="63"/>
                    </a:cubicBezTo>
                    <a:cubicBezTo>
                      <a:pt x="1816" y="64"/>
                      <a:pt x="1816" y="66"/>
                      <a:pt x="1816" y="68"/>
                    </a:cubicBezTo>
                    <a:close/>
                    <a:moveTo>
                      <a:pt x="1829" y="68"/>
                    </a:moveTo>
                    <a:cubicBezTo>
                      <a:pt x="1827" y="68"/>
                      <a:pt x="1826" y="68"/>
                      <a:pt x="1824" y="68"/>
                    </a:cubicBezTo>
                    <a:cubicBezTo>
                      <a:pt x="1824" y="66"/>
                      <a:pt x="1824" y="65"/>
                      <a:pt x="1824" y="63"/>
                    </a:cubicBezTo>
                    <a:cubicBezTo>
                      <a:pt x="1826" y="63"/>
                      <a:pt x="1827" y="63"/>
                      <a:pt x="1829" y="63"/>
                    </a:cubicBezTo>
                    <a:cubicBezTo>
                      <a:pt x="1829" y="64"/>
                      <a:pt x="1829" y="66"/>
                      <a:pt x="1829" y="68"/>
                    </a:cubicBezTo>
                    <a:close/>
                    <a:moveTo>
                      <a:pt x="1842" y="68"/>
                    </a:moveTo>
                    <a:cubicBezTo>
                      <a:pt x="1840" y="68"/>
                      <a:pt x="1839" y="68"/>
                      <a:pt x="1837" y="68"/>
                    </a:cubicBezTo>
                    <a:cubicBezTo>
                      <a:pt x="1837" y="66"/>
                      <a:pt x="1837" y="65"/>
                      <a:pt x="1837" y="63"/>
                    </a:cubicBezTo>
                    <a:cubicBezTo>
                      <a:pt x="1838" y="63"/>
                      <a:pt x="1840" y="63"/>
                      <a:pt x="1842" y="63"/>
                    </a:cubicBezTo>
                    <a:cubicBezTo>
                      <a:pt x="1842" y="65"/>
                      <a:pt x="1842" y="66"/>
                      <a:pt x="1842" y="68"/>
                    </a:cubicBezTo>
                    <a:close/>
                    <a:moveTo>
                      <a:pt x="2004" y="88"/>
                    </a:moveTo>
                    <a:cubicBezTo>
                      <a:pt x="2002" y="88"/>
                      <a:pt x="2000" y="88"/>
                      <a:pt x="1999" y="88"/>
                    </a:cubicBezTo>
                    <a:lnTo>
                      <a:pt x="1999" y="82"/>
                    </a:lnTo>
                    <a:lnTo>
                      <a:pt x="1993" y="82"/>
                    </a:lnTo>
                    <a:lnTo>
                      <a:pt x="1993" y="76"/>
                    </a:lnTo>
                    <a:lnTo>
                      <a:pt x="2000" y="76"/>
                    </a:lnTo>
                    <a:cubicBezTo>
                      <a:pt x="2002" y="76"/>
                      <a:pt x="2004" y="77"/>
                      <a:pt x="2004" y="79"/>
                    </a:cubicBezTo>
                    <a:lnTo>
                      <a:pt x="2004" y="88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Полилиния 249"/>
              <p:cNvSpPr/>
              <p:nvPr/>
            </p:nvSpPr>
            <p:spPr>
              <a:xfrm>
                <a:off x="-88308" y="1338225"/>
                <a:ext cx="3176453" cy="63277"/>
              </a:xfrm>
              <a:custGeom>
                <a:avLst/>
                <a:gdLst>
                  <a:gd name="connsiteX0" fmla="*/ 0 w 3176453"/>
                  <a:gd name="connsiteY0" fmla="*/ 0 h 59059"/>
                  <a:gd name="connsiteX1" fmla="*/ 3176453 w 3176453"/>
                  <a:gd name="connsiteY1" fmla="*/ 0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0 h 59059"/>
                  <a:gd name="connsiteX1" fmla="*/ 3083648 w 3176453"/>
                  <a:gd name="connsiteY1" fmla="*/ 16874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4218 h 63277"/>
                  <a:gd name="connsiteX1" fmla="*/ 3045683 w 3176453"/>
                  <a:gd name="connsiteY1" fmla="*/ 0 h 63277"/>
                  <a:gd name="connsiteX2" fmla="*/ 3176453 w 3176453"/>
                  <a:gd name="connsiteY2" fmla="*/ 63277 h 63277"/>
                  <a:gd name="connsiteX3" fmla="*/ 0 w 3176453"/>
                  <a:gd name="connsiteY3" fmla="*/ 63277 h 63277"/>
                  <a:gd name="connsiteX4" fmla="*/ 0 w 3176453"/>
                  <a:gd name="connsiteY4" fmla="*/ 4218 h 63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6453" h="63277">
                    <a:moveTo>
                      <a:pt x="0" y="4218"/>
                    </a:moveTo>
                    <a:lnTo>
                      <a:pt x="3045683" y="0"/>
                    </a:lnTo>
                    <a:lnTo>
                      <a:pt x="3176453" y="63277"/>
                    </a:lnTo>
                    <a:lnTo>
                      <a:pt x="0" y="63277"/>
                    </a:lnTo>
                    <a:lnTo>
                      <a:pt x="0" y="4218"/>
                    </a:lnTo>
                    <a:close/>
                  </a:path>
                </a:pathLst>
              </a:cu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16" name="Freeform 193">
            <a:extLst>
              <a:ext uri="{FF2B5EF4-FFF2-40B4-BE49-F238E27FC236}">
                <a16:creationId xmlns:a16="http://schemas.microsoft.com/office/drawing/2014/main" id="{D79966B0-D97E-4BB6-8EBE-4A0939ADE059}"/>
              </a:ext>
            </a:extLst>
          </p:cNvPr>
          <p:cNvSpPr>
            <a:spLocks noEditPoints="1"/>
          </p:cNvSpPr>
          <p:nvPr/>
        </p:nvSpPr>
        <p:spPr bwMode="auto">
          <a:xfrm>
            <a:off x="416942" y="886896"/>
            <a:ext cx="555291" cy="770511"/>
          </a:xfrm>
          <a:custGeom>
            <a:avLst/>
            <a:gdLst/>
            <a:ahLst/>
            <a:cxnLst>
              <a:cxn ang="0">
                <a:pos x="175" y="197"/>
              </a:cxn>
              <a:cxn ang="0">
                <a:pos x="59" y="161"/>
              </a:cxn>
              <a:cxn ang="0">
                <a:pos x="59" y="173"/>
              </a:cxn>
              <a:cxn ang="0">
                <a:pos x="175" y="91"/>
              </a:cxn>
              <a:cxn ang="0">
                <a:pos x="97" y="91"/>
              </a:cxn>
              <a:cxn ang="0">
                <a:pos x="213" y="78"/>
              </a:cxn>
              <a:cxn ang="0">
                <a:pos x="78" y="137"/>
              </a:cxn>
              <a:cxn ang="0">
                <a:pos x="78" y="148"/>
              </a:cxn>
              <a:cxn ang="0">
                <a:pos x="12" y="35"/>
              </a:cxn>
              <a:cxn ang="0">
                <a:pos x="100" y="360"/>
              </a:cxn>
              <a:cxn ang="0">
                <a:pos x="0" y="0"/>
              </a:cxn>
              <a:cxn ang="0">
                <a:pos x="174" y="372"/>
              </a:cxn>
              <a:cxn ang="0">
                <a:pos x="260" y="337"/>
              </a:cxn>
              <a:cxn ang="0">
                <a:pos x="35" y="12"/>
              </a:cxn>
              <a:cxn ang="0">
                <a:pos x="159" y="239"/>
              </a:cxn>
              <a:cxn ang="0">
                <a:pos x="173" y="250"/>
              </a:cxn>
              <a:cxn ang="0">
                <a:pos x="178" y="266"/>
              </a:cxn>
              <a:cxn ang="0">
                <a:pos x="188" y="280"/>
              </a:cxn>
              <a:cxn ang="0">
                <a:pos x="187" y="298"/>
              </a:cxn>
              <a:cxn ang="0">
                <a:pos x="180" y="315"/>
              </a:cxn>
              <a:cxn ang="0">
                <a:pos x="165" y="323"/>
              </a:cxn>
              <a:cxn ang="0">
                <a:pos x="154" y="336"/>
              </a:cxn>
              <a:cxn ang="0">
                <a:pos x="136" y="339"/>
              </a:cxn>
              <a:cxn ang="0">
                <a:pos x="118" y="336"/>
              </a:cxn>
              <a:cxn ang="0">
                <a:pos x="107" y="323"/>
              </a:cxn>
              <a:cxn ang="0">
                <a:pos x="92" y="315"/>
              </a:cxn>
              <a:cxn ang="0">
                <a:pos x="85" y="298"/>
              </a:cxn>
              <a:cxn ang="0">
                <a:pos x="84" y="280"/>
              </a:cxn>
              <a:cxn ang="0">
                <a:pos x="94" y="266"/>
              </a:cxn>
              <a:cxn ang="0">
                <a:pos x="99" y="250"/>
              </a:cxn>
              <a:cxn ang="0">
                <a:pos x="113" y="239"/>
              </a:cxn>
              <a:cxn ang="0">
                <a:pos x="131" y="234"/>
              </a:cxn>
              <a:cxn ang="0">
                <a:pos x="146" y="241"/>
              </a:cxn>
              <a:cxn ang="0">
                <a:pos x="172" y="286"/>
              </a:cxn>
              <a:cxn ang="0">
                <a:pos x="120" y="312"/>
              </a:cxn>
              <a:cxn ang="0">
                <a:pos x="130" y="280"/>
              </a:cxn>
              <a:cxn ang="0">
                <a:pos x="162" y="280"/>
              </a:cxn>
              <a:cxn ang="0">
                <a:pos x="136" y="300"/>
              </a:cxn>
              <a:cxn ang="0">
                <a:pos x="132" y="386"/>
              </a:cxn>
              <a:cxn ang="0">
                <a:pos x="110" y="339"/>
              </a:cxn>
              <a:cxn ang="0">
                <a:pos x="162" y="339"/>
              </a:cxn>
              <a:cxn ang="0">
                <a:pos x="141" y="390"/>
              </a:cxn>
              <a:cxn ang="0">
                <a:pos x="161" y="339"/>
              </a:cxn>
            </a:cxnLst>
            <a:rect l="0" t="0" r="r" b="b"/>
            <a:pathLst>
              <a:path w="272" h="390">
                <a:moveTo>
                  <a:pt x="97" y="186"/>
                </a:moveTo>
                <a:cubicBezTo>
                  <a:pt x="175" y="186"/>
                  <a:pt x="175" y="186"/>
                  <a:pt x="175" y="186"/>
                </a:cubicBezTo>
                <a:cubicBezTo>
                  <a:pt x="175" y="197"/>
                  <a:pt x="175" y="197"/>
                  <a:pt x="175" y="197"/>
                </a:cubicBezTo>
                <a:cubicBezTo>
                  <a:pt x="97" y="197"/>
                  <a:pt x="97" y="197"/>
                  <a:pt x="97" y="197"/>
                </a:cubicBezTo>
                <a:lnTo>
                  <a:pt x="97" y="186"/>
                </a:lnTo>
                <a:close/>
                <a:moveTo>
                  <a:pt x="59" y="161"/>
                </a:moveTo>
                <a:cubicBezTo>
                  <a:pt x="213" y="161"/>
                  <a:pt x="213" y="161"/>
                  <a:pt x="213" y="161"/>
                </a:cubicBezTo>
                <a:cubicBezTo>
                  <a:pt x="213" y="173"/>
                  <a:pt x="213" y="173"/>
                  <a:pt x="213" y="173"/>
                </a:cubicBezTo>
                <a:cubicBezTo>
                  <a:pt x="59" y="173"/>
                  <a:pt x="59" y="173"/>
                  <a:pt x="59" y="173"/>
                </a:cubicBezTo>
                <a:lnTo>
                  <a:pt x="59" y="161"/>
                </a:lnTo>
                <a:close/>
                <a:moveTo>
                  <a:pt x="97" y="91"/>
                </a:moveTo>
                <a:cubicBezTo>
                  <a:pt x="175" y="91"/>
                  <a:pt x="175" y="91"/>
                  <a:pt x="175" y="91"/>
                </a:cubicBezTo>
                <a:cubicBezTo>
                  <a:pt x="175" y="102"/>
                  <a:pt x="175" y="102"/>
                  <a:pt x="175" y="102"/>
                </a:cubicBezTo>
                <a:cubicBezTo>
                  <a:pt x="97" y="102"/>
                  <a:pt x="97" y="102"/>
                  <a:pt x="97" y="102"/>
                </a:cubicBezTo>
                <a:lnTo>
                  <a:pt x="97" y="91"/>
                </a:lnTo>
                <a:close/>
                <a:moveTo>
                  <a:pt x="59" y="66"/>
                </a:moveTo>
                <a:cubicBezTo>
                  <a:pt x="213" y="66"/>
                  <a:pt x="213" y="66"/>
                  <a:pt x="213" y="66"/>
                </a:cubicBezTo>
                <a:cubicBezTo>
                  <a:pt x="213" y="78"/>
                  <a:pt x="213" y="78"/>
                  <a:pt x="213" y="78"/>
                </a:cubicBezTo>
                <a:cubicBezTo>
                  <a:pt x="59" y="78"/>
                  <a:pt x="59" y="78"/>
                  <a:pt x="59" y="78"/>
                </a:cubicBezTo>
                <a:lnTo>
                  <a:pt x="59" y="66"/>
                </a:lnTo>
                <a:close/>
                <a:moveTo>
                  <a:pt x="78" y="137"/>
                </a:moveTo>
                <a:cubicBezTo>
                  <a:pt x="194" y="137"/>
                  <a:pt x="194" y="137"/>
                  <a:pt x="194" y="137"/>
                </a:cubicBezTo>
                <a:cubicBezTo>
                  <a:pt x="194" y="148"/>
                  <a:pt x="194" y="148"/>
                  <a:pt x="194" y="148"/>
                </a:cubicBezTo>
                <a:cubicBezTo>
                  <a:pt x="78" y="148"/>
                  <a:pt x="78" y="148"/>
                  <a:pt x="78" y="148"/>
                </a:cubicBezTo>
                <a:lnTo>
                  <a:pt x="78" y="137"/>
                </a:lnTo>
                <a:close/>
                <a:moveTo>
                  <a:pt x="35" y="12"/>
                </a:moveTo>
                <a:cubicBezTo>
                  <a:pt x="34" y="24"/>
                  <a:pt x="24" y="34"/>
                  <a:pt x="12" y="35"/>
                </a:cubicBezTo>
                <a:cubicBezTo>
                  <a:pt x="12" y="337"/>
                  <a:pt x="12" y="337"/>
                  <a:pt x="12" y="337"/>
                </a:cubicBezTo>
                <a:cubicBezTo>
                  <a:pt x="24" y="338"/>
                  <a:pt x="34" y="348"/>
                  <a:pt x="35" y="360"/>
                </a:cubicBezTo>
                <a:cubicBezTo>
                  <a:pt x="100" y="360"/>
                  <a:pt x="100" y="360"/>
                  <a:pt x="100" y="360"/>
                </a:cubicBezTo>
                <a:cubicBezTo>
                  <a:pt x="98" y="372"/>
                  <a:pt x="98" y="372"/>
                  <a:pt x="98" y="372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0"/>
                  <a:pt x="0" y="0"/>
                  <a:pt x="0" y="0"/>
                </a:cubicBezTo>
                <a:cubicBezTo>
                  <a:pt x="272" y="0"/>
                  <a:pt x="272" y="0"/>
                  <a:pt x="272" y="0"/>
                </a:cubicBezTo>
                <a:cubicBezTo>
                  <a:pt x="272" y="372"/>
                  <a:pt x="272" y="372"/>
                  <a:pt x="272" y="372"/>
                </a:cubicBezTo>
                <a:cubicBezTo>
                  <a:pt x="174" y="372"/>
                  <a:pt x="174" y="372"/>
                  <a:pt x="174" y="372"/>
                </a:cubicBezTo>
                <a:cubicBezTo>
                  <a:pt x="172" y="360"/>
                  <a:pt x="172" y="360"/>
                  <a:pt x="172" y="360"/>
                </a:cubicBezTo>
                <a:cubicBezTo>
                  <a:pt x="237" y="360"/>
                  <a:pt x="237" y="360"/>
                  <a:pt x="237" y="360"/>
                </a:cubicBezTo>
                <a:cubicBezTo>
                  <a:pt x="238" y="348"/>
                  <a:pt x="248" y="338"/>
                  <a:pt x="260" y="337"/>
                </a:cubicBezTo>
                <a:cubicBezTo>
                  <a:pt x="260" y="35"/>
                  <a:pt x="260" y="35"/>
                  <a:pt x="260" y="35"/>
                </a:cubicBezTo>
                <a:cubicBezTo>
                  <a:pt x="248" y="34"/>
                  <a:pt x="238" y="24"/>
                  <a:pt x="237" y="12"/>
                </a:cubicBezTo>
                <a:lnTo>
                  <a:pt x="35" y="12"/>
                </a:lnTo>
                <a:close/>
                <a:moveTo>
                  <a:pt x="146" y="241"/>
                </a:moveTo>
                <a:cubicBezTo>
                  <a:pt x="148" y="237"/>
                  <a:pt x="151" y="236"/>
                  <a:pt x="154" y="237"/>
                </a:cubicBezTo>
                <a:cubicBezTo>
                  <a:pt x="157" y="238"/>
                  <a:pt x="159" y="239"/>
                  <a:pt x="159" y="239"/>
                </a:cubicBezTo>
                <a:cubicBezTo>
                  <a:pt x="159" y="239"/>
                  <a:pt x="161" y="240"/>
                  <a:pt x="163" y="242"/>
                </a:cubicBezTo>
                <a:cubicBezTo>
                  <a:pt x="166" y="244"/>
                  <a:pt x="167" y="246"/>
                  <a:pt x="165" y="250"/>
                </a:cubicBezTo>
                <a:cubicBezTo>
                  <a:pt x="168" y="247"/>
                  <a:pt x="171" y="248"/>
                  <a:pt x="173" y="250"/>
                </a:cubicBezTo>
                <a:cubicBezTo>
                  <a:pt x="176" y="252"/>
                  <a:pt x="177" y="254"/>
                  <a:pt x="177" y="254"/>
                </a:cubicBezTo>
                <a:cubicBezTo>
                  <a:pt x="177" y="254"/>
                  <a:pt x="179" y="255"/>
                  <a:pt x="180" y="258"/>
                </a:cubicBezTo>
                <a:cubicBezTo>
                  <a:pt x="182" y="261"/>
                  <a:pt x="181" y="263"/>
                  <a:pt x="178" y="266"/>
                </a:cubicBezTo>
                <a:cubicBezTo>
                  <a:pt x="182" y="265"/>
                  <a:pt x="184" y="267"/>
                  <a:pt x="186" y="269"/>
                </a:cubicBezTo>
                <a:cubicBezTo>
                  <a:pt x="187" y="272"/>
                  <a:pt x="187" y="275"/>
                  <a:pt x="187" y="275"/>
                </a:cubicBezTo>
                <a:cubicBezTo>
                  <a:pt x="187" y="275"/>
                  <a:pt x="188" y="277"/>
                  <a:pt x="188" y="280"/>
                </a:cubicBezTo>
                <a:cubicBezTo>
                  <a:pt x="188" y="283"/>
                  <a:pt x="187" y="285"/>
                  <a:pt x="182" y="286"/>
                </a:cubicBezTo>
                <a:cubicBezTo>
                  <a:pt x="187" y="287"/>
                  <a:pt x="188" y="289"/>
                  <a:pt x="188" y="293"/>
                </a:cubicBezTo>
                <a:cubicBezTo>
                  <a:pt x="188" y="296"/>
                  <a:pt x="187" y="298"/>
                  <a:pt x="187" y="298"/>
                </a:cubicBezTo>
                <a:cubicBezTo>
                  <a:pt x="187" y="298"/>
                  <a:pt x="187" y="300"/>
                  <a:pt x="186" y="303"/>
                </a:cubicBezTo>
                <a:cubicBezTo>
                  <a:pt x="184" y="306"/>
                  <a:pt x="182" y="308"/>
                  <a:pt x="178" y="307"/>
                </a:cubicBezTo>
                <a:cubicBezTo>
                  <a:pt x="181" y="309"/>
                  <a:pt x="182" y="312"/>
                  <a:pt x="180" y="315"/>
                </a:cubicBezTo>
                <a:cubicBezTo>
                  <a:pt x="179" y="317"/>
                  <a:pt x="177" y="319"/>
                  <a:pt x="177" y="319"/>
                </a:cubicBezTo>
                <a:cubicBezTo>
                  <a:pt x="177" y="319"/>
                  <a:pt x="176" y="321"/>
                  <a:pt x="173" y="323"/>
                </a:cubicBezTo>
                <a:cubicBezTo>
                  <a:pt x="171" y="325"/>
                  <a:pt x="169" y="326"/>
                  <a:pt x="165" y="323"/>
                </a:cubicBezTo>
                <a:cubicBezTo>
                  <a:pt x="167" y="327"/>
                  <a:pt x="166" y="329"/>
                  <a:pt x="163" y="331"/>
                </a:cubicBezTo>
                <a:cubicBezTo>
                  <a:pt x="161" y="333"/>
                  <a:pt x="159" y="334"/>
                  <a:pt x="159" y="334"/>
                </a:cubicBezTo>
                <a:cubicBezTo>
                  <a:pt x="159" y="334"/>
                  <a:pt x="157" y="335"/>
                  <a:pt x="154" y="336"/>
                </a:cubicBezTo>
                <a:cubicBezTo>
                  <a:pt x="151" y="336"/>
                  <a:pt x="148" y="336"/>
                  <a:pt x="146" y="332"/>
                </a:cubicBezTo>
                <a:cubicBezTo>
                  <a:pt x="146" y="336"/>
                  <a:pt x="145" y="338"/>
                  <a:pt x="141" y="338"/>
                </a:cubicBezTo>
                <a:cubicBezTo>
                  <a:pt x="138" y="339"/>
                  <a:pt x="136" y="339"/>
                  <a:pt x="136" y="339"/>
                </a:cubicBezTo>
                <a:cubicBezTo>
                  <a:pt x="136" y="339"/>
                  <a:pt x="134" y="339"/>
                  <a:pt x="130" y="338"/>
                </a:cubicBezTo>
                <a:cubicBezTo>
                  <a:pt x="127" y="338"/>
                  <a:pt x="126" y="336"/>
                  <a:pt x="126" y="332"/>
                </a:cubicBezTo>
                <a:cubicBezTo>
                  <a:pt x="124" y="336"/>
                  <a:pt x="121" y="336"/>
                  <a:pt x="118" y="336"/>
                </a:cubicBezTo>
                <a:cubicBezTo>
                  <a:pt x="115" y="335"/>
                  <a:pt x="113" y="334"/>
                  <a:pt x="113" y="334"/>
                </a:cubicBezTo>
                <a:cubicBezTo>
                  <a:pt x="113" y="334"/>
                  <a:pt x="111" y="333"/>
                  <a:pt x="108" y="331"/>
                </a:cubicBezTo>
                <a:cubicBezTo>
                  <a:pt x="106" y="329"/>
                  <a:pt x="105" y="327"/>
                  <a:pt x="107" y="323"/>
                </a:cubicBezTo>
                <a:cubicBezTo>
                  <a:pt x="103" y="326"/>
                  <a:pt x="101" y="325"/>
                  <a:pt x="99" y="323"/>
                </a:cubicBezTo>
                <a:cubicBezTo>
                  <a:pt x="96" y="321"/>
                  <a:pt x="95" y="319"/>
                  <a:pt x="95" y="319"/>
                </a:cubicBezTo>
                <a:cubicBezTo>
                  <a:pt x="95" y="319"/>
                  <a:pt x="93" y="317"/>
                  <a:pt x="92" y="315"/>
                </a:cubicBezTo>
                <a:cubicBezTo>
                  <a:pt x="90" y="312"/>
                  <a:pt x="90" y="309"/>
                  <a:pt x="94" y="307"/>
                </a:cubicBezTo>
                <a:cubicBezTo>
                  <a:pt x="90" y="308"/>
                  <a:pt x="88" y="306"/>
                  <a:pt x="86" y="303"/>
                </a:cubicBezTo>
                <a:cubicBezTo>
                  <a:pt x="85" y="300"/>
                  <a:pt x="85" y="298"/>
                  <a:pt x="85" y="298"/>
                </a:cubicBezTo>
                <a:cubicBezTo>
                  <a:pt x="85" y="298"/>
                  <a:pt x="84" y="296"/>
                  <a:pt x="84" y="293"/>
                </a:cubicBezTo>
                <a:cubicBezTo>
                  <a:pt x="84" y="289"/>
                  <a:pt x="85" y="287"/>
                  <a:pt x="89" y="286"/>
                </a:cubicBezTo>
                <a:cubicBezTo>
                  <a:pt x="85" y="285"/>
                  <a:pt x="84" y="283"/>
                  <a:pt x="84" y="280"/>
                </a:cubicBezTo>
                <a:cubicBezTo>
                  <a:pt x="84" y="277"/>
                  <a:pt x="85" y="275"/>
                  <a:pt x="85" y="275"/>
                </a:cubicBezTo>
                <a:cubicBezTo>
                  <a:pt x="85" y="275"/>
                  <a:pt x="85" y="272"/>
                  <a:pt x="86" y="269"/>
                </a:cubicBezTo>
                <a:cubicBezTo>
                  <a:pt x="88" y="267"/>
                  <a:pt x="90" y="265"/>
                  <a:pt x="94" y="266"/>
                </a:cubicBezTo>
                <a:cubicBezTo>
                  <a:pt x="90" y="263"/>
                  <a:pt x="90" y="261"/>
                  <a:pt x="92" y="258"/>
                </a:cubicBezTo>
                <a:cubicBezTo>
                  <a:pt x="93" y="255"/>
                  <a:pt x="95" y="254"/>
                  <a:pt x="95" y="254"/>
                </a:cubicBezTo>
                <a:cubicBezTo>
                  <a:pt x="95" y="254"/>
                  <a:pt x="96" y="252"/>
                  <a:pt x="99" y="250"/>
                </a:cubicBezTo>
                <a:cubicBezTo>
                  <a:pt x="101" y="248"/>
                  <a:pt x="103" y="247"/>
                  <a:pt x="107" y="250"/>
                </a:cubicBezTo>
                <a:cubicBezTo>
                  <a:pt x="105" y="246"/>
                  <a:pt x="106" y="244"/>
                  <a:pt x="108" y="242"/>
                </a:cubicBezTo>
                <a:cubicBezTo>
                  <a:pt x="111" y="240"/>
                  <a:pt x="113" y="239"/>
                  <a:pt x="113" y="239"/>
                </a:cubicBezTo>
                <a:cubicBezTo>
                  <a:pt x="113" y="239"/>
                  <a:pt x="115" y="238"/>
                  <a:pt x="118" y="237"/>
                </a:cubicBezTo>
                <a:cubicBezTo>
                  <a:pt x="121" y="236"/>
                  <a:pt x="124" y="237"/>
                  <a:pt x="126" y="241"/>
                </a:cubicBezTo>
                <a:cubicBezTo>
                  <a:pt x="126" y="236"/>
                  <a:pt x="127" y="235"/>
                  <a:pt x="131" y="234"/>
                </a:cubicBezTo>
                <a:cubicBezTo>
                  <a:pt x="134" y="234"/>
                  <a:pt x="136" y="234"/>
                  <a:pt x="136" y="234"/>
                </a:cubicBezTo>
                <a:cubicBezTo>
                  <a:pt x="136" y="234"/>
                  <a:pt x="138" y="234"/>
                  <a:pt x="141" y="234"/>
                </a:cubicBezTo>
                <a:cubicBezTo>
                  <a:pt x="144" y="235"/>
                  <a:pt x="146" y="236"/>
                  <a:pt x="146" y="241"/>
                </a:cubicBezTo>
                <a:close/>
                <a:moveTo>
                  <a:pt x="99" y="286"/>
                </a:moveTo>
                <a:cubicBezTo>
                  <a:pt x="99" y="307"/>
                  <a:pt x="116" y="323"/>
                  <a:pt x="136" y="323"/>
                </a:cubicBezTo>
                <a:cubicBezTo>
                  <a:pt x="156" y="323"/>
                  <a:pt x="172" y="307"/>
                  <a:pt x="172" y="286"/>
                </a:cubicBezTo>
                <a:cubicBezTo>
                  <a:pt x="172" y="266"/>
                  <a:pt x="156" y="250"/>
                  <a:pt x="136" y="250"/>
                </a:cubicBezTo>
                <a:cubicBezTo>
                  <a:pt x="116" y="250"/>
                  <a:pt x="99" y="266"/>
                  <a:pt x="99" y="286"/>
                </a:cubicBezTo>
                <a:close/>
                <a:moveTo>
                  <a:pt x="120" y="312"/>
                </a:moveTo>
                <a:cubicBezTo>
                  <a:pt x="126" y="292"/>
                  <a:pt x="126" y="292"/>
                  <a:pt x="126" y="292"/>
                </a:cubicBezTo>
                <a:cubicBezTo>
                  <a:pt x="109" y="280"/>
                  <a:pt x="109" y="280"/>
                  <a:pt x="109" y="280"/>
                </a:cubicBezTo>
                <a:cubicBezTo>
                  <a:pt x="130" y="280"/>
                  <a:pt x="130" y="280"/>
                  <a:pt x="130" y="280"/>
                </a:cubicBezTo>
                <a:cubicBezTo>
                  <a:pt x="136" y="261"/>
                  <a:pt x="136" y="261"/>
                  <a:pt x="136" y="261"/>
                </a:cubicBezTo>
                <a:cubicBezTo>
                  <a:pt x="142" y="280"/>
                  <a:pt x="142" y="280"/>
                  <a:pt x="142" y="280"/>
                </a:cubicBezTo>
                <a:cubicBezTo>
                  <a:pt x="162" y="280"/>
                  <a:pt x="162" y="280"/>
                  <a:pt x="162" y="280"/>
                </a:cubicBezTo>
                <a:cubicBezTo>
                  <a:pt x="146" y="292"/>
                  <a:pt x="146" y="292"/>
                  <a:pt x="146" y="292"/>
                </a:cubicBezTo>
                <a:cubicBezTo>
                  <a:pt x="152" y="312"/>
                  <a:pt x="152" y="312"/>
                  <a:pt x="152" y="312"/>
                </a:cubicBezTo>
                <a:cubicBezTo>
                  <a:pt x="136" y="300"/>
                  <a:pt x="136" y="300"/>
                  <a:pt x="136" y="300"/>
                </a:cubicBezTo>
                <a:lnTo>
                  <a:pt x="120" y="312"/>
                </a:lnTo>
                <a:close/>
                <a:moveTo>
                  <a:pt x="133" y="345"/>
                </a:moveTo>
                <a:cubicBezTo>
                  <a:pt x="132" y="386"/>
                  <a:pt x="132" y="386"/>
                  <a:pt x="132" y="386"/>
                </a:cubicBezTo>
                <a:cubicBezTo>
                  <a:pt x="120" y="369"/>
                  <a:pt x="120" y="369"/>
                  <a:pt x="120" y="369"/>
                </a:cubicBezTo>
                <a:cubicBezTo>
                  <a:pt x="103" y="382"/>
                  <a:pt x="103" y="382"/>
                  <a:pt x="103" y="382"/>
                </a:cubicBezTo>
                <a:cubicBezTo>
                  <a:pt x="110" y="339"/>
                  <a:pt x="110" y="339"/>
                  <a:pt x="110" y="339"/>
                </a:cubicBezTo>
                <a:cubicBezTo>
                  <a:pt x="114" y="341"/>
                  <a:pt x="119" y="342"/>
                  <a:pt x="123" y="341"/>
                </a:cubicBezTo>
                <a:cubicBezTo>
                  <a:pt x="126" y="344"/>
                  <a:pt x="130" y="344"/>
                  <a:pt x="133" y="345"/>
                </a:cubicBezTo>
                <a:close/>
                <a:moveTo>
                  <a:pt x="162" y="339"/>
                </a:moveTo>
                <a:cubicBezTo>
                  <a:pt x="169" y="386"/>
                  <a:pt x="169" y="386"/>
                  <a:pt x="169" y="386"/>
                </a:cubicBezTo>
                <a:cubicBezTo>
                  <a:pt x="153" y="374"/>
                  <a:pt x="153" y="374"/>
                  <a:pt x="153" y="374"/>
                </a:cubicBezTo>
                <a:cubicBezTo>
                  <a:pt x="141" y="390"/>
                  <a:pt x="141" y="390"/>
                  <a:pt x="141" y="390"/>
                </a:cubicBezTo>
                <a:cubicBezTo>
                  <a:pt x="139" y="345"/>
                  <a:pt x="139" y="345"/>
                  <a:pt x="139" y="345"/>
                </a:cubicBezTo>
                <a:cubicBezTo>
                  <a:pt x="143" y="344"/>
                  <a:pt x="146" y="343"/>
                  <a:pt x="148" y="341"/>
                </a:cubicBezTo>
                <a:cubicBezTo>
                  <a:pt x="153" y="342"/>
                  <a:pt x="158" y="341"/>
                  <a:pt x="161" y="339"/>
                </a:cubicBezTo>
                <a:lnTo>
                  <a:pt x="162" y="33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FB84A67-DEB3-494D-B7E5-32F3B15C9C48}"/>
              </a:ext>
            </a:extLst>
          </p:cNvPr>
          <p:cNvSpPr/>
          <p:nvPr/>
        </p:nvSpPr>
        <p:spPr>
          <a:xfrm>
            <a:off x="1120205" y="718942"/>
            <a:ext cx="76879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 1 января 2019 года и до получения комплексных экологических разрешений допускается выдача или переоформление разрешений и документов.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Такие разрешения и документы действуют до дня получения комплексного экологического разрешения.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9E0A98-4691-40C2-A8F4-7FA0A7D4F850}"/>
              </a:ext>
            </a:extLst>
          </p:cNvPr>
          <p:cNvSpPr txBox="1"/>
          <p:nvPr/>
        </p:nvSpPr>
        <p:spPr>
          <a:xfrm>
            <a:off x="3666694" y="2079307"/>
            <a:ext cx="11624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7001CD-DD78-473A-B22A-A4A3E762CADB}"/>
              </a:ext>
            </a:extLst>
          </p:cNvPr>
          <p:cNvSpPr txBox="1"/>
          <p:nvPr/>
        </p:nvSpPr>
        <p:spPr>
          <a:xfrm>
            <a:off x="1471300" y="2896809"/>
            <a:ext cx="1427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ТОП-300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2C52B88-7637-4E89-B804-6239C55C7DB6}"/>
              </a:ext>
            </a:extLst>
          </p:cNvPr>
          <p:cNvSpPr txBox="1"/>
          <p:nvPr/>
        </p:nvSpPr>
        <p:spPr>
          <a:xfrm>
            <a:off x="5304019" y="2782389"/>
            <a:ext cx="3597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категории, не вошедшие в ТОП-300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9ACFC84-08F0-4BB1-B11D-BB5D44857F9A}"/>
              </a:ext>
            </a:extLst>
          </p:cNvPr>
          <p:cNvSpPr/>
          <p:nvPr/>
        </p:nvSpPr>
        <p:spPr>
          <a:xfrm>
            <a:off x="695175" y="3602081"/>
            <a:ext cx="29800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Обратиться с заявкой по 31 декабря 2022 года включительно</a:t>
            </a:r>
            <a:endParaRPr lang="ru-RU" sz="24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BDEE711-997E-4E1C-B78E-7F9AEBDBF097}"/>
              </a:ext>
            </a:extLst>
          </p:cNvPr>
          <p:cNvSpPr/>
          <p:nvPr/>
        </p:nvSpPr>
        <p:spPr>
          <a:xfrm>
            <a:off x="5267853" y="3630319"/>
            <a:ext cx="36851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Получить комплексное экологическое разрешение до 1 января 2025 года</a:t>
            </a:r>
            <a:endParaRPr lang="ru-RU" sz="2400" dirty="0"/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6EF02BC2-C17F-464B-B519-A241D92B99A5}"/>
              </a:ext>
            </a:extLst>
          </p:cNvPr>
          <p:cNvCxnSpPr>
            <a:stCxn id="8" idx="2"/>
            <a:endCxn id="9" idx="0"/>
          </p:cNvCxnSpPr>
          <p:nvPr/>
        </p:nvCxnSpPr>
        <p:spPr>
          <a:xfrm flipH="1">
            <a:off x="2185182" y="2571750"/>
            <a:ext cx="2062761" cy="3250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11CDF8CD-D1DD-4C97-BEFE-F12FE6A206EB}"/>
              </a:ext>
            </a:extLst>
          </p:cNvPr>
          <p:cNvCxnSpPr>
            <a:cxnSpLocks/>
            <a:stCxn id="8" idx="2"/>
            <a:endCxn id="119" idx="0"/>
          </p:cNvCxnSpPr>
          <p:nvPr/>
        </p:nvCxnSpPr>
        <p:spPr>
          <a:xfrm>
            <a:off x="4247943" y="2571750"/>
            <a:ext cx="2854832" cy="210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1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8CC9EE4-58C6-4876-9EC8-4D697B5F4119}"/>
              </a:ext>
            </a:extLst>
          </p:cNvPr>
          <p:cNvSpPr/>
          <p:nvPr/>
        </p:nvSpPr>
        <p:spPr>
          <a:xfrm>
            <a:off x="0" y="301456"/>
            <a:ext cx="9062763" cy="4835909"/>
          </a:xfrm>
          <a:prstGeom prst="roundRect">
            <a:avLst>
              <a:gd name="adj" fmla="val 1644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на КЭР содержит: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наименование, организационно-правовая форма и адрес (место нахождения) юридического лица или фамилия, имя, отчество (при наличии), место жительства индивидуального предпринимателя;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объекта, оказывающего негативное воздействие на окружающую среду;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основной деятельности, виды и объем производимой продукции (товара);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использовании сырья, воды, электрической и тепловой энергии;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авариях и инцидентах, повлекших за собой негативное воздействие на окружающую среду и произошедших за предыдущие семь лет;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реализации программы повышения экологической эффективности (при ее наличии);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технологических нормативов;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нормативов допустимых выбросов, нормативов допустимых сбросов радиоактивных, высокотоксичных веществ, веществ, обладающих канцерогенными, мутагенными свойствами (веществ I, II класса опасности), при наличии таких веществ в выбросах, сбросах загрязняющих веществ;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нормативов образования отходов и лимитов на их размещение;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программы производственного экологического контроля;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наличии положительного заключения государственной экологической экспертизы в случае необходимости проведения такой экспертизы в соответствии с законодательством об экологической экспертизе;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иная информация, которую заявитель считает необходимым представить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программы повышения экологической эффективности (при необходимости)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временно разрешенные выбросы, временно разрешенные сбросы</a:t>
            </a:r>
          </a:p>
        </p:txBody>
      </p:sp>
      <p:pic>
        <p:nvPicPr>
          <p:cNvPr id="1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7" y="58304"/>
            <a:ext cx="449320" cy="47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55"/>
          <p:cNvGrpSpPr/>
          <p:nvPr/>
        </p:nvGrpSpPr>
        <p:grpSpPr>
          <a:xfrm>
            <a:off x="526645" y="-177666"/>
            <a:ext cx="8440032" cy="658993"/>
            <a:chOff x="-90971" y="634450"/>
            <a:chExt cx="9329645" cy="1041950"/>
          </a:xfrm>
        </p:grpSpPr>
        <p:grpSp>
          <p:nvGrpSpPr>
            <p:cNvPr id="4" name="Группа 119"/>
            <p:cNvGrpSpPr/>
            <p:nvPr/>
          </p:nvGrpSpPr>
          <p:grpSpPr>
            <a:xfrm>
              <a:off x="-90971" y="1457718"/>
              <a:ext cx="9329645" cy="218682"/>
              <a:chOff x="1628463" y="4199350"/>
              <a:chExt cx="5756886" cy="134938"/>
            </a:xfrm>
            <a:solidFill>
              <a:srgbClr val="386074"/>
            </a:solidFill>
          </p:grpSpPr>
          <p:sp>
            <p:nvSpPr>
              <p:cNvPr id="125" name="Freeform 114"/>
              <p:cNvSpPr>
                <a:spLocks/>
              </p:cNvSpPr>
              <p:nvPr/>
            </p:nvSpPr>
            <p:spPr bwMode="auto">
              <a:xfrm>
                <a:off x="3541017" y="4199350"/>
                <a:ext cx="1890713" cy="134938"/>
              </a:xfrm>
              <a:custGeom>
                <a:avLst/>
                <a:gdLst>
                  <a:gd name="T0" fmla="*/ 5074 w 5251"/>
                  <a:gd name="T1" fmla="*/ 30 h 376"/>
                  <a:gd name="T2" fmla="*/ 4900 w 5251"/>
                  <a:gd name="T3" fmla="*/ 118 h 376"/>
                  <a:gd name="T4" fmla="*/ 4814 w 5251"/>
                  <a:gd name="T5" fmla="*/ 121 h 376"/>
                  <a:gd name="T6" fmla="*/ 4686 w 5251"/>
                  <a:gd name="T7" fmla="*/ 121 h 376"/>
                  <a:gd name="T8" fmla="*/ 4537 w 5251"/>
                  <a:gd name="T9" fmla="*/ 193 h 376"/>
                  <a:gd name="T10" fmla="*/ 4429 w 5251"/>
                  <a:gd name="T11" fmla="*/ 229 h 376"/>
                  <a:gd name="T12" fmla="*/ 4319 w 5251"/>
                  <a:gd name="T13" fmla="*/ 230 h 376"/>
                  <a:gd name="T14" fmla="*/ 4198 w 5251"/>
                  <a:gd name="T15" fmla="*/ 235 h 376"/>
                  <a:gd name="T16" fmla="*/ 4048 w 5251"/>
                  <a:gd name="T17" fmla="*/ 317 h 376"/>
                  <a:gd name="T18" fmla="*/ 3929 w 5251"/>
                  <a:gd name="T19" fmla="*/ 350 h 376"/>
                  <a:gd name="T20" fmla="*/ 2625 w 5251"/>
                  <a:gd name="T21" fmla="*/ 351 h 376"/>
                  <a:gd name="T22" fmla="*/ 1321 w 5251"/>
                  <a:gd name="T23" fmla="*/ 350 h 376"/>
                  <a:gd name="T24" fmla="*/ 1202 w 5251"/>
                  <a:gd name="T25" fmla="*/ 317 h 376"/>
                  <a:gd name="T26" fmla="*/ 1053 w 5251"/>
                  <a:gd name="T27" fmla="*/ 235 h 376"/>
                  <a:gd name="T28" fmla="*/ 932 w 5251"/>
                  <a:gd name="T29" fmla="*/ 230 h 376"/>
                  <a:gd name="T30" fmla="*/ 821 w 5251"/>
                  <a:gd name="T31" fmla="*/ 229 h 376"/>
                  <a:gd name="T32" fmla="*/ 714 w 5251"/>
                  <a:gd name="T33" fmla="*/ 193 h 376"/>
                  <a:gd name="T34" fmla="*/ 565 w 5251"/>
                  <a:gd name="T35" fmla="*/ 121 h 376"/>
                  <a:gd name="T36" fmla="*/ 437 w 5251"/>
                  <a:gd name="T37" fmla="*/ 121 h 376"/>
                  <a:gd name="T38" fmla="*/ 351 w 5251"/>
                  <a:gd name="T39" fmla="*/ 118 h 376"/>
                  <a:gd name="T40" fmla="*/ 177 w 5251"/>
                  <a:gd name="T41" fmla="*/ 30 h 376"/>
                  <a:gd name="T42" fmla="*/ 0 w 5251"/>
                  <a:gd name="T43" fmla="*/ 0 h 376"/>
                  <a:gd name="T44" fmla="*/ 80 w 5251"/>
                  <a:gd name="T45" fmla="*/ 28 h 376"/>
                  <a:gd name="T46" fmla="*/ 287 w 5251"/>
                  <a:gd name="T47" fmla="*/ 131 h 376"/>
                  <a:gd name="T48" fmla="*/ 405 w 5251"/>
                  <a:gd name="T49" fmla="*/ 146 h 376"/>
                  <a:gd name="T50" fmla="*/ 523 w 5251"/>
                  <a:gd name="T51" fmla="*/ 146 h 376"/>
                  <a:gd name="T52" fmla="*/ 647 w 5251"/>
                  <a:gd name="T53" fmla="*/ 171 h 376"/>
                  <a:gd name="T54" fmla="*/ 705 w 5251"/>
                  <a:gd name="T55" fmla="*/ 218 h 376"/>
                  <a:gd name="T56" fmla="*/ 830 w 5251"/>
                  <a:gd name="T57" fmla="*/ 255 h 376"/>
                  <a:gd name="T58" fmla="*/ 969 w 5251"/>
                  <a:gd name="T59" fmla="*/ 256 h 376"/>
                  <a:gd name="T60" fmla="*/ 1142 w 5251"/>
                  <a:gd name="T61" fmla="*/ 304 h 376"/>
                  <a:gd name="T62" fmla="*/ 1245 w 5251"/>
                  <a:gd name="T63" fmla="*/ 364 h 376"/>
                  <a:gd name="T64" fmla="*/ 1370 w 5251"/>
                  <a:gd name="T65" fmla="*/ 376 h 376"/>
                  <a:gd name="T66" fmla="*/ 2625 w 5251"/>
                  <a:gd name="T67" fmla="*/ 376 h 376"/>
                  <a:gd name="T68" fmla="*/ 2711 w 5251"/>
                  <a:gd name="T69" fmla="*/ 376 h 376"/>
                  <a:gd name="T70" fmla="*/ 3931 w 5251"/>
                  <a:gd name="T71" fmla="*/ 375 h 376"/>
                  <a:gd name="T72" fmla="*/ 4062 w 5251"/>
                  <a:gd name="T73" fmla="*/ 339 h 376"/>
                  <a:gd name="T74" fmla="*/ 4202 w 5251"/>
                  <a:gd name="T75" fmla="*/ 260 h 376"/>
                  <a:gd name="T76" fmla="*/ 4319 w 5251"/>
                  <a:gd name="T77" fmla="*/ 256 h 376"/>
                  <a:gd name="T78" fmla="*/ 4431 w 5251"/>
                  <a:gd name="T79" fmla="*/ 254 h 376"/>
                  <a:gd name="T80" fmla="*/ 4548 w 5251"/>
                  <a:gd name="T81" fmla="*/ 218 h 376"/>
                  <a:gd name="T82" fmla="*/ 4666 w 5251"/>
                  <a:gd name="T83" fmla="*/ 149 h 376"/>
                  <a:gd name="T84" fmla="*/ 4803 w 5251"/>
                  <a:gd name="T85" fmla="*/ 146 h 376"/>
                  <a:gd name="T86" fmla="*/ 4880 w 5251"/>
                  <a:gd name="T87" fmla="*/ 145 h 376"/>
                  <a:gd name="T88" fmla="*/ 5030 w 5251"/>
                  <a:gd name="T89" fmla="*/ 91 h 376"/>
                  <a:gd name="T90" fmla="*/ 5220 w 5251"/>
                  <a:gd name="T91" fmla="*/ 25 h 376"/>
                  <a:gd name="T92" fmla="*/ 5220 w 5251"/>
                  <a:gd name="T93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51" h="376">
                    <a:moveTo>
                      <a:pt x="5220" y="0"/>
                    </a:moveTo>
                    <a:cubicBezTo>
                      <a:pt x="5201" y="0"/>
                      <a:pt x="5184" y="1"/>
                      <a:pt x="5167" y="3"/>
                    </a:cubicBezTo>
                    <a:cubicBezTo>
                      <a:pt x="5131" y="7"/>
                      <a:pt x="5101" y="16"/>
                      <a:pt x="5074" y="30"/>
                    </a:cubicBezTo>
                    <a:cubicBezTo>
                      <a:pt x="5052" y="42"/>
                      <a:pt x="5032" y="57"/>
                      <a:pt x="5014" y="71"/>
                    </a:cubicBezTo>
                    <a:cubicBezTo>
                      <a:pt x="4998" y="84"/>
                      <a:pt x="4978" y="99"/>
                      <a:pt x="4955" y="107"/>
                    </a:cubicBezTo>
                    <a:cubicBezTo>
                      <a:pt x="4938" y="113"/>
                      <a:pt x="4920" y="116"/>
                      <a:pt x="4900" y="118"/>
                    </a:cubicBezTo>
                    <a:cubicBezTo>
                      <a:pt x="4893" y="119"/>
                      <a:pt x="4885" y="120"/>
                      <a:pt x="4878" y="120"/>
                    </a:cubicBezTo>
                    <a:cubicBezTo>
                      <a:pt x="4867" y="121"/>
                      <a:pt x="4856" y="121"/>
                      <a:pt x="4845" y="121"/>
                    </a:cubicBezTo>
                    <a:lnTo>
                      <a:pt x="4814" y="121"/>
                    </a:lnTo>
                    <a:lnTo>
                      <a:pt x="4803" y="121"/>
                    </a:lnTo>
                    <a:lnTo>
                      <a:pt x="4727" y="121"/>
                    </a:lnTo>
                    <a:cubicBezTo>
                      <a:pt x="4713" y="121"/>
                      <a:pt x="4701" y="121"/>
                      <a:pt x="4686" y="121"/>
                    </a:cubicBezTo>
                    <a:cubicBezTo>
                      <a:pt x="4678" y="122"/>
                      <a:pt x="4669" y="123"/>
                      <a:pt x="4661" y="124"/>
                    </a:cubicBezTo>
                    <a:cubicBezTo>
                      <a:pt x="4632" y="131"/>
                      <a:pt x="4610" y="139"/>
                      <a:pt x="4591" y="149"/>
                    </a:cubicBezTo>
                    <a:cubicBezTo>
                      <a:pt x="4571" y="161"/>
                      <a:pt x="4552" y="176"/>
                      <a:pt x="4537" y="193"/>
                    </a:cubicBezTo>
                    <a:lnTo>
                      <a:pt x="4533" y="196"/>
                    </a:lnTo>
                    <a:cubicBezTo>
                      <a:pt x="4511" y="213"/>
                      <a:pt x="4481" y="224"/>
                      <a:pt x="4447" y="227"/>
                    </a:cubicBezTo>
                    <a:cubicBezTo>
                      <a:pt x="4441" y="228"/>
                      <a:pt x="4435" y="229"/>
                      <a:pt x="4429" y="229"/>
                    </a:cubicBezTo>
                    <a:cubicBezTo>
                      <a:pt x="4426" y="229"/>
                      <a:pt x="4422" y="229"/>
                      <a:pt x="4419" y="230"/>
                    </a:cubicBezTo>
                    <a:cubicBezTo>
                      <a:pt x="4402" y="230"/>
                      <a:pt x="4385" y="230"/>
                      <a:pt x="4369" y="230"/>
                    </a:cubicBezTo>
                    <a:lnTo>
                      <a:pt x="4319" y="230"/>
                    </a:lnTo>
                    <a:lnTo>
                      <a:pt x="4282" y="230"/>
                    </a:lnTo>
                    <a:cubicBezTo>
                      <a:pt x="4262" y="230"/>
                      <a:pt x="4242" y="230"/>
                      <a:pt x="4222" y="232"/>
                    </a:cubicBezTo>
                    <a:lnTo>
                      <a:pt x="4198" y="235"/>
                    </a:lnTo>
                    <a:cubicBezTo>
                      <a:pt x="4161" y="242"/>
                      <a:pt x="4125" y="259"/>
                      <a:pt x="4093" y="284"/>
                    </a:cubicBezTo>
                    <a:lnTo>
                      <a:pt x="4084" y="291"/>
                    </a:lnTo>
                    <a:cubicBezTo>
                      <a:pt x="4073" y="300"/>
                      <a:pt x="4061" y="309"/>
                      <a:pt x="4048" y="317"/>
                    </a:cubicBezTo>
                    <a:cubicBezTo>
                      <a:pt x="4033" y="328"/>
                      <a:pt x="4014" y="335"/>
                      <a:pt x="3998" y="340"/>
                    </a:cubicBezTo>
                    <a:cubicBezTo>
                      <a:pt x="3980" y="345"/>
                      <a:pt x="3959" y="348"/>
                      <a:pt x="3934" y="349"/>
                    </a:cubicBezTo>
                    <a:lnTo>
                      <a:pt x="3929" y="350"/>
                    </a:lnTo>
                    <a:cubicBezTo>
                      <a:pt x="3913" y="350"/>
                      <a:pt x="3897" y="351"/>
                      <a:pt x="3880" y="351"/>
                    </a:cubicBezTo>
                    <a:lnTo>
                      <a:pt x="2711" y="351"/>
                    </a:lnTo>
                    <a:lnTo>
                      <a:pt x="2625" y="351"/>
                    </a:lnTo>
                    <a:lnTo>
                      <a:pt x="2540" y="351"/>
                    </a:lnTo>
                    <a:lnTo>
                      <a:pt x="1370" y="351"/>
                    </a:lnTo>
                    <a:cubicBezTo>
                      <a:pt x="1354" y="351"/>
                      <a:pt x="1337" y="350"/>
                      <a:pt x="1321" y="350"/>
                    </a:cubicBezTo>
                    <a:lnTo>
                      <a:pt x="1317" y="349"/>
                    </a:lnTo>
                    <a:cubicBezTo>
                      <a:pt x="1291" y="348"/>
                      <a:pt x="1271" y="345"/>
                      <a:pt x="1253" y="340"/>
                    </a:cubicBezTo>
                    <a:cubicBezTo>
                      <a:pt x="1237" y="335"/>
                      <a:pt x="1218" y="328"/>
                      <a:pt x="1202" y="317"/>
                    </a:cubicBezTo>
                    <a:cubicBezTo>
                      <a:pt x="1189" y="309"/>
                      <a:pt x="1178" y="300"/>
                      <a:pt x="1167" y="291"/>
                    </a:cubicBezTo>
                    <a:lnTo>
                      <a:pt x="1157" y="284"/>
                    </a:lnTo>
                    <a:cubicBezTo>
                      <a:pt x="1125" y="259"/>
                      <a:pt x="1090" y="242"/>
                      <a:pt x="1053" y="235"/>
                    </a:cubicBezTo>
                    <a:lnTo>
                      <a:pt x="1029" y="232"/>
                    </a:lnTo>
                    <a:cubicBezTo>
                      <a:pt x="1008" y="230"/>
                      <a:pt x="988" y="230"/>
                      <a:pt x="969" y="230"/>
                    </a:cubicBezTo>
                    <a:lnTo>
                      <a:pt x="932" y="230"/>
                    </a:lnTo>
                    <a:lnTo>
                      <a:pt x="882" y="230"/>
                    </a:lnTo>
                    <a:cubicBezTo>
                      <a:pt x="865" y="230"/>
                      <a:pt x="848" y="230"/>
                      <a:pt x="831" y="230"/>
                    </a:cubicBezTo>
                    <a:cubicBezTo>
                      <a:pt x="828" y="229"/>
                      <a:pt x="825" y="229"/>
                      <a:pt x="821" y="229"/>
                    </a:cubicBezTo>
                    <a:cubicBezTo>
                      <a:pt x="815" y="229"/>
                      <a:pt x="810" y="228"/>
                      <a:pt x="804" y="227"/>
                    </a:cubicBezTo>
                    <a:cubicBezTo>
                      <a:pt x="770" y="224"/>
                      <a:pt x="740" y="213"/>
                      <a:pt x="717" y="196"/>
                    </a:cubicBezTo>
                    <a:lnTo>
                      <a:pt x="714" y="193"/>
                    </a:lnTo>
                    <a:cubicBezTo>
                      <a:pt x="698" y="176"/>
                      <a:pt x="680" y="161"/>
                      <a:pt x="659" y="149"/>
                    </a:cubicBezTo>
                    <a:cubicBezTo>
                      <a:pt x="641" y="139"/>
                      <a:pt x="619" y="131"/>
                      <a:pt x="590" y="124"/>
                    </a:cubicBezTo>
                    <a:cubicBezTo>
                      <a:pt x="581" y="123"/>
                      <a:pt x="573" y="122"/>
                      <a:pt x="565" y="121"/>
                    </a:cubicBezTo>
                    <a:cubicBezTo>
                      <a:pt x="550" y="121"/>
                      <a:pt x="537" y="121"/>
                      <a:pt x="524" y="121"/>
                    </a:cubicBezTo>
                    <a:lnTo>
                      <a:pt x="447" y="121"/>
                    </a:lnTo>
                    <a:lnTo>
                      <a:pt x="437" y="121"/>
                    </a:lnTo>
                    <a:lnTo>
                      <a:pt x="405" y="121"/>
                    </a:lnTo>
                    <a:cubicBezTo>
                      <a:pt x="394" y="121"/>
                      <a:pt x="383" y="121"/>
                      <a:pt x="372" y="120"/>
                    </a:cubicBezTo>
                    <a:cubicBezTo>
                      <a:pt x="365" y="120"/>
                      <a:pt x="358" y="119"/>
                      <a:pt x="351" y="118"/>
                    </a:cubicBezTo>
                    <a:cubicBezTo>
                      <a:pt x="331" y="116"/>
                      <a:pt x="312" y="113"/>
                      <a:pt x="296" y="107"/>
                    </a:cubicBezTo>
                    <a:cubicBezTo>
                      <a:pt x="273" y="99"/>
                      <a:pt x="253" y="84"/>
                      <a:pt x="236" y="71"/>
                    </a:cubicBezTo>
                    <a:cubicBezTo>
                      <a:pt x="218" y="57"/>
                      <a:pt x="199" y="42"/>
                      <a:pt x="177" y="30"/>
                    </a:cubicBezTo>
                    <a:cubicBezTo>
                      <a:pt x="150" y="16"/>
                      <a:pt x="119" y="7"/>
                      <a:pt x="83" y="3"/>
                    </a:cubicBezTo>
                    <a:cubicBezTo>
                      <a:pt x="67" y="1"/>
                      <a:pt x="50" y="0"/>
                      <a:pt x="30" y="0"/>
                    </a:cubicBezTo>
                    <a:lnTo>
                      <a:pt x="0" y="0"/>
                    </a:lnTo>
                    <a:lnTo>
                      <a:pt x="0" y="25"/>
                    </a:lnTo>
                    <a:lnTo>
                      <a:pt x="30" y="25"/>
                    </a:lnTo>
                    <a:cubicBezTo>
                      <a:pt x="49" y="25"/>
                      <a:pt x="65" y="26"/>
                      <a:pt x="80" y="28"/>
                    </a:cubicBezTo>
                    <a:cubicBezTo>
                      <a:pt x="113" y="32"/>
                      <a:pt x="141" y="40"/>
                      <a:pt x="165" y="52"/>
                    </a:cubicBezTo>
                    <a:cubicBezTo>
                      <a:pt x="185" y="63"/>
                      <a:pt x="203" y="77"/>
                      <a:pt x="220" y="91"/>
                    </a:cubicBezTo>
                    <a:cubicBezTo>
                      <a:pt x="239" y="105"/>
                      <a:pt x="261" y="121"/>
                      <a:pt x="287" y="131"/>
                    </a:cubicBezTo>
                    <a:cubicBezTo>
                      <a:pt x="306" y="137"/>
                      <a:pt x="327" y="141"/>
                      <a:pt x="348" y="143"/>
                    </a:cubicBezTo>
                    <a:cubicBezTo>
                      <a:pt x="356" y="144"/>
                      <a:pt x="363" y="145"/>
                      <a:pt x="371" y="145"/>
                    </a:cubicBezTo>
                    <a:cubicBezTo>
                      <a:pt x="382" y="146"/>
                      <a:pt x="394" y="146"/>
                      <a:pt x="405" y="146"/>
                    </a:cubicBezTo>
                    <a:lnTo>
                      <a:pt x="437" y="146"/>
                    </a:lnTo>
                    <a:lnTo>
                      <a:pt x="447" y="146"/>
                    </a:lnTo>
                    <a:lnTo>
                      <a:pt x="523" y="146"/>
                    </a:lnTo>
                    <a:cubicBezTo>
                      <a:pt x="537" y="146"/>
                      <a:pt x="549" y="146"/>
                      <a:pt x="561" y="146"/>
                    </a:cubicBezTo>
                    <a:cubicBezTo>
                      <a:pt x="570" y="147"/>
                      <a:pt x="577" y="148"/>
                      <a:pt x="585" y="149"/>
                    </a:cubicBezTo>
                    <a:cubicBezTo>
                      <a:pt x="611" y="155"/>
                      <a:pt x="631" y="162"/>
                      <a:pt x="647" y="171"/>
                    </a:cubicBezTo>
                    <a:cubicBezTo>
                      <a:pt x="666" y="182"/>
                      <a:pt x="682" y="196"/>
                      <a:pt x="696" y="211"/>
                    </a:cubicBezTo>
                    <a:lnTo>
                      <a:pt x="702" y="218"/>
                    </a:lnTo>
                    <a:lnTo>
                      <a:pt x="705" y="218"/>
                    </a:lnTo>
                    <a:cubicBezTo>
                      <a:pt x="731" y="237"/>
                      <a:pt x="764" y="249"/>
                      <a:pt x="800" y="252"/>
                    </a:cubicBezTo>
                    <a:cubicBezTo>
                      <a:pt x="806" y="253"/>
                      <a:pt x="813" y="254"/>
                      <a:pt x="820" y="254"/>
                    </a:cubicBezTo>
                    <a:cubicBezTo>
                      <a:pt x="823" y="254"/>
                      <a:pt x="826" y="255"/>
                      <a:pt x="830" y="255"/>
                    </a:cubicBezTo>
                    <a:cubicBezTo>
                      <a:pt x="848" y="256"/>
                      <a:pt x="865" y="256"/>
                      <a:pt x="882" y="256"/>
                    </a:cubicBezTo>
                    <a:lnTo>
                      <a:pt x="932" y="256"/>
                    </a:lnTo>
                    <a:lnTo>
                      <a:pt x="969" y="256"/>
                    </a:lnTo>
                    <a:cubicBezTo>
                      <a:pt x="989" y="256"/>
                      <a:pt x="1007" y="256"/>
                      <a:pt x="1026" y="257"/>
                    </a:cubicBezTo>
                    <a:lnTo>
                      <a:pt x="1049" y="260"/>
                    </a:lnTo>
                    <a:cubicBezTo>
                      <a:pt x="1081" y="266"/>
                      <a:pt x="1113" y="281"/>
                      <a:pt x="1142" y="304"/>
                    </a:cubicBezTo>
                    <a:lnTo>
                      <a:pt x="1151" y="311"/>
                    </a:lnTo>
                    <a:cubicBezTo>
                      <a:pt x="1163" y="320"/>
                      <a:pt x="1175" y="330"/>
                      <a:pt x="1188" y="339"/>
                    </a:cubicBezTo>
                    <a:cubicBezTo>
                      <a:pt x="1206" y="351"/>
                      <a:pt x="1227" y="358"/>
                      <a:pt x="1245" y="364"/>
                    </a:cubicBezTo>
                    <a:cubicBezTo>
                      <a:pt x="1266" y="370"/>
                      <a:pt x="1288" y="373"/>
                      <a:pt x="1315" y="374"/>
                    </a:cubicBezTo>
                    <a:lnTo>
                      <a:pt x="1320" y="375"/>
                    </a:lnTo>
                    <a:cubicBezTo>
                      <a:pt x="1336" y="376"/>
                      <a:pt x="1353" y="376"/>
                      <a:pt x="1370" y="376"/>
                    </a:cubicBezTo>
                    <a:lnTo>
                      <a:pt x="1380" y="376"/>
                    </a:lnTo>
                    <a:lnTo>
                      <a:pt x="2540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711" y="376"/>
                    </a:lnTo>
                    <a:lnTo>
                      <a:pt x="3871" y="376"/>
                    </a:lnTo>
                    <a:lnTo>
                      <a:pt x="3880" y="376"/>
                    </a:lnTo>
                    <a:cubicBezTo>
                      <a:pt x="3897" y="376"/>
                      <a:pt x="3914" y="376"/>
                      <a:pt x="3931" y="375"/>
                    </a:cubicBezTo>
                    <a:lnTo>
                      <a:pt x="3936" y="374"/>
                    </a:lnTo>
                    <a:cubicBezTo>
                      <a:pt x="3963" y="373"/>
                      <a:pt x="3985" y="370"/>
                      <a:pt x="4005" y="364"/>
                    </a:cubicBezTo>
                    <a:cubicBezTo>
                      <a:pt x="4023" y="358"/>
                      <a:pt x="4044" y="351"/>
                      <a:pt x="4062" y="339"/>
                    </a:cubicBezTo>
                    <a:cubicBezTo>
                      <a:pt x="4076" y="330"/>
                      <a:pt x="4088" y="320"/>
                      <a:pt x="4099" y="311"/>
                    </a:cubicBezTo>
                    <a:lnTo>
                      <a:pt x="4109" y="304"/>
                    </a:lnTo>
                    <a:cubicBezTo>
                      <a:pt x="4138" y="281"/>
                      <a:pt x="4169" y="266"/>
                      <a:pt x="4202" y="260"/>
                    </a:cubicBezTo>
                    <a:lnTo>
                      <a:pt x="4225" y="257"/>
                    </a:lnTo>
                    <a:cubicBezTo>
                      <a:pt x="4243" y="256"/>
                      <a:pt x="4262" y="256"/>
                      <a:pt x="4282" y="256"/>
                    </a:cubicBezTo>
                    <a:lnTo>
                      <a:pt x="4319" y="256"/>
                    </a:lnTo>
                    <a:lnTo>
                      <a:pt x="4369" y="256"/>
                    </a:lnTo>
                    <a:cubicBezTo>
                      <a:pt x="4386" y="256"/>
                      <a:pt x="4403" y="256"/>
                      <a:pt x="4421" y="255"/>
                    </a:cubicBezTo>
                    <a:cubicBezTo>
                      <a:pt x="4424" y="255"/>
                      <a:pt x="4428" y="254"/>
                      <a:pt x="4431" y="254"/>
                    </a:cubicBezTo>
                    <a:cubicBezTo>
                      <a:pt x="4438" y="254"/>
                      <a:pt x="4444" y="253"/>
                      <a:pt x="4450" y="252"/>
                    </a:cubicBezTo>
                    <a:cubicBezTo>
                      <a:pt x="4486" y="249"/>
                      <a:pt x="4519" y="237"/>
                      <a:pt x="4545" y="218"/>
                    </a:cubicBezTo>
                    <a:lnTo>
                      <a:pt x="4548" y="218"/>
                    </a:lnTo>
                    <a:lnTo>
                      <a:pt x="4555" y="211"/>
                    </a:lnTo>
                    <a:cubicBezTo>
                      <a:pt x="4568" y="196"/>
                      <a:pt x="4585" y="182"/>
                      <a:pt x="4604" y="171"/>
                    </a:cubicBezTo>
                    <a:cubicBezTo>
                      <a:pt x="4620" y="162"/>
                      <a:pt x="4640" y="155"/>
                      <a:pt x="4666" y="149"/>
                    </a:cubicBezTo>
                    <a:cubicBezTo>
                      <a:pt x="4673" y="148"/>
                      <a:pt x="4681" y="147"/>
                      <a:pt x="4689" y="146"/>
                    </a:cubicBezTo>
                    <a:cubicBezTo>
                      <a:pt x="4701" y="146"/>
                      <a:pt x="4714" y="146"/>
                      <a:pt x="4728" y="146"/>
                    </a:cubicBezTo>
                    <a:lnTo>
                      <a:pt x="4803" y="146"/>
                    </a:lnTo>
                    <a:lnTo>
                      <a:pt x="4814" y="146"/>
                    </a:lnTo>
                    <a:lnTo>
                      <a:pt x="4845" y="146"/>
                    </a:lnTo>
                    <a:cubicBezTo>
                      <a:pt x="4857" y="146"/>
                      <a:pt x="4868" y="146"/>
                      <a:pt x="4880" y="145"/>
                    </a:cubicBezTo>
                    <a:cubicBezTo>
                      <a:pt x="4887" y="145"/>
                      <a:pt x="4895" y="144"/>
                      <a:pt x="4902" y="143"/>
                    </a:cubicBezTo>
                    <a:cubicBezTo>
                      <a:pt x="4924" y="141"/>
                      <a:pt x="4945" y="137"/>
                      <a:pt x="4963" y="131"/>
                    </a:cubicBezTo>
                    <a:cubicBezTo>
                      <a:pt x="4990" y="121"/>
                      <a:pt x="5012" y="105"/>
                      <a:pt x="5030" y="91"/>
                    </a:cubicBezTo>
                    <a:cubicBezTo>
                      <a:pt x="5047" y="77"/>
                      <a:pt x="5065" y="63"/>
                      <a:pt x="5086" y="52"/>
                    </a:cubicBezTo>
                    <a:cubicBezTo>
                      <a:pt x="5110" y="40"/>
                      <a:pt x="5138" y="32"/>
                      <a:pt x="5170" y="28"/>
                    </a:cubicBezTo>
                    <a:cubicBezTo>
                      <a:pt x="5185" y="26"/>
                      <a:pt x="5202" y="25"/>
                      <a:pt x="5220" y="25"/>
                    </a:cubicBezTo>
                    <a:lnTo>
                      <a:pt x="5251" y="25"/>
                    </a:lnTo>
                    <a:lnTo>
                      <a:pt x="5251" y="0"/>
                    </a:lnTo>
                    <a:lnTo>
                      <a:pt x="52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Rectangle 115"/>
              <p:cNvSpPr>
                <a:spLocks noChangeArrowheads="1"/>
              </p:cNvSpPr>
              <p:nvPr/>
            </p:nvSpPr>
            <p:spPr bwMode="auto">
              <a:xfrm>
                <a:off x="5414980" y="4199350"/>
                <a:ext cx="1970369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Rectangle 116"/>
              <p:cNvSpPr>
                <a:spLocks noChangeArrowheads="1"/>
              </p:cNvSpPr>
              <p:nvPr/>
            </p:nvSpPr>
            <p:spPr bwMode="auto">
              <a:xfrm>
                <a:off x="1628463" y="4199350"/>
                <a:ext cx="1925074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5" name="Группа 253"/>
            <p:cNvGrpSpPr/>
            <p:nvPr/>
          </p:nvGrpSpPr>
          <p:grpSpPr>
            <a:xfrm>
              <a:off x="-88308" y="634450"/>
              <a:ext cx="9322658" cy="966727"/>
              <a:chOff x="-88308" y="634450"/>
              <a:chExt cx="9322658" cy="966727"/>
            </a:xfrm>
          </p:grpSpPr>
          <p:sp>
            <p:nvSpPr>
              <p:cNvPr id="128" name="Freeform 117"/>
              <p:cNvSpPr>
                <a:spLocks/>
              </p:cNvSpPr>
              <p:nvPr/>
            </p:nvSpPr>
            <p:spPr bwMode="auto">
              <a:xfrm>
                <a:off x="6290638" y="634450"/>
                <a:ext cx="586579" cy="282999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118"/>
              <p:cNvSpPr>
                <a:spLocks/>
              </p:cNvSpPr>
              <p:nvPr/>
            </p:nvSpPr>
            <p:spPr bwMode="auto">
              <a:xfrm>
                <a:off x="2490741" y="920020"/>
                <a:ext cx="370471" cy="174945"/>
              </a:xfrm>
              <a:custGeom>
                <a:avLst/>
                <a:gdLst>
                  <a:gd name="T0" fmla="*/ 125 w 634"/>
                  <a:gd name="T1" fmla="*/ 69 h 302"/>
                  <a:gd name="T2" fmla="*/ 236 w 634"/>
                  <a:gd name="T3" fmla="*/ 124 h 302"/>
                  <a:gd name="T4" fmla="*/ 152 w 634"/>
                  <a:gd name="T5" fmla="*/ 163 h 302"/>
                  <a:gd name="T6" fmla="*/ 194 w 634"/>
                  <a:gd name="T7" fmla="*/ 169 h 302"/>
                  <a:gd name="T8" fmla="*/ 191 w 634"/>
                  <a:gd name="T9" fmla="*/ 186 h 302"/>
                  <a:gd name="T10" fmla="*/ 168 w 634"/>
                  <a:gd name="T11" fmla="*/ 206 h 302"/>
                  <a:gd name="T12" fmla="*/ 144 w 634"/>
                  <a:gd name="T13" fmla="*/ 218 h 302"/>
                  <a:gd name="T14" fmla="*/ 100 w 634"/>
                  <a:gd name="T15" fmla="*/ 205 h 302"/>
                  <a:gd name="T16" fmla="*/ 35 w 634"/>
                  <a:gd name="T17" fmla="*/ 204 h 302"/>
                  <a:gd name="T18" fmla="*/ 119 w 634"/>
                  <a:gd name="T19" fmla="*/ 230 h 302"/>
                  <a:gd name="T20" fmla="*/ 136 w 634"/>
                  <a:gd name="T21" fmla="*/ 262 h 302"/>
                  <a:gd name="T22" fmla="*/ 119 w 634"/>
                  <a:gd name="T23" fmla="*/ 262 h 302"/>
                  <a:gd name="T24" fmla="*/ 52 w 634"/>
                  <a:gd name="T25" fmla="*/ 258 h 302"/>
                  <a:gd name="T26" fmla="*/ 34 w 634"/>
                  <a:gd name="T27" fmla="*/ 270 h 302"/>
                  <a:gd name="T28" fmla="*/ 114 w 634"/>
                  <a:gd name="T29" fmla="*/ 284 h 302"/>
                  <a:gd name="T30" fmla="*/ 183 w 634"/>
                  <a:gd name="T31" fmla="*/ 291 h 302"/>
                  <a:gd name="T32" fmla="*/ 206 w 634"/>
                  <a:gd name="T33" fmla="*/ 285 h 302"/>
                  <a:gd name="T34" fmla="*/ 186 w 634"/>
                  <a:gd name="T35" fmla="*/ 235 h 302"/>
                  <a:gd name="T36" fmla="*/ 274 w 634"/>
                  <a:gd name="T37" fmla="*/ 244 h 302"/>
                  <a:gd name="T38" fmla="*/ 226 w 634"/>
                  <a:gd name="T39" fmla="*/ 181 h 302"/>
                  <a:gd name="T40" fmla="*/ 290 w 634"/>
                  <a:gd name="T41" fmla="*/ 189 h 302"/>
                  <a:gd name="T42" fmla="*/ 288 w 634"/>
                  <a:gd name="T43" fmla="*/ 148 h 302"/>
                  <a:gd name="T44" fmla="*/ 305 w 634"/>
                  <a:gd name="T45" fmla="*/ 171 h 302"/>
                  <a:gd name="T46" fmla="*/ 335 w 634"/>
                  <a:gd name="T47" fmla="*/ 192 h 302"/>
                  <a:gd name="T48" fmla="*/ 352 w 634"/>
                  <a:gd name="T49" fmla="*/ 206 h 302"/>
                  <a:gd name="T50" fmla="*/ 370 w 634"/>
                  <a:gd name="T51" fmla="*/ 215 h 302"/>
                  <a:gd name="T52" fmla="*/ 385 w 634"/>
                  <a:gd name="T53" fmla="*/ 193 h 302"/>
                  <a:gd name="T54" fmla="*/ 369 w 634"/>
                  <a:gd name="T55" fmla="*/ 178 h 302"/>
                  <a:gd name="T56" fmla="*/ 350 w 634"/>
                  <a:gd name="T57" fmla="*/ 167 h 302"/>
                  <a:gd name="T58" fmla="*/ 455 w 634"/>
                  <a:gd name="T59" fmla="*/ 198 h 302"/>
                  <a:gd name="T60" fmla="*/ 461 w 634"/>
                  <a:gd name="T61" fmla="*/ 155 h 302"/>
                  <a:gd name="T62" fmla="*/ 391 w 634"/>
                  <a:gd name="T63" fmla="*/ 90 h 302"/>
                  <a:gd name="T64" fmla="*/ 449 w 634"/>
                  <a:gd name="T65" fmla="*/ 73 h 302"/>
                  <a:gd name="T66" fmla="*/ 491 w 634"/>
                  <a:gd name="T67" fmla="*/ 72 h 302"/>
                  <a:gd name="T68" fmla="*/ 524 w 634"/>
                  <a:gd name="T69" fmla="*/ 82 h 302"/>
                  <a:gd name="T70" fmla="*/ 481 w 634"/>
                  <a:gd name="T71" fmla="*/ 92 h 302"/>
                  <a:gd name="T72" fmla="*/ 533 w 634"/>
                  <a:gd name="T73" fmla="*/ 95 h 302"/>
                  <a:gd name="T74" fmla="*/ 555 w 634"/>
                  <a:gd name="T75" fmla="*/ 98 h 302"/>
                  <a:gd name="T76" fmla="*/ 631 w 634"/>
                  <a:gd name="T77" fmla="*/ 80 h 302"/>
                  <a:gd name="T78" fmla="*/ 559 w 634"/>
                  <a:gd name="T79" fmla="*/ 54 h 302"/>
                  <a:gd name="T80" fmla="*/ 561 w 634"/>
                  <a:gd name="T81" fmla="*/ 34 h 302"/>
                  <a:gd name="T82" fmla="*/ 632 w 634"/>
                  <a:gd name="T83" fmla="*/ 18 h 302"/>
                  <a:gd name="T84" fmla="*/ 538 w 634"/>
                  <a:gd name="T85" fmla="*/ 25 h 302"/>
                  <a:gd name="T86" fmla="*/ 481 w 634"/>
                  <a:gd name="T87" fmla="*/ 30 h 302"/>
                  <a:gd name="T88" fmla="*/ 533 w 634"/>
                  <a:gd name="T89" fmla="*/ 34 h 302"/>
                  <a:gd name="T90" fmla="*/ 529 w 634"/>
                  <a:gd name="T91" fmla="*/ 46 h 302"/>
                  <a:gd name="T92" fmla="*/ 452 w 634"/>
                  <a:gd name="T93" fmla="*/ 61 h 302"/>
                  <a:gd name="T94" fmla="*/ 432 w 634"/>
                  <a:gd name="T95" fmla="*/ 56 h 302"/>
                  <a:gd name="T96" fmla="*/ 396 w 634"/>
                  <a:gd name="T97" fmla="*/ 60 h 302"/>
                  <a:gd name="T98" fmla="*/ 388 w 634"/>
                  <a:gd name="T99" fmla="*/ 62 h 302"/>
                  <a:gd name="T100" fmla="*/ 380 w 634"/>
                  <a:gd name="T101" fmla="*/ 64 h 302"/>
                  <a:gd name="T102" fmla="*/ 286 w 634"/>
                  <a:gd name="T103" fmla="*/ 72 h 302"/>
                  <a:gd name="T104" fmla="*/ 255 w 634"/>
                  <a:gd name="T105" fmla="*/ 74 h 302"/>
                  <a:gd name="T106" fmla="*/ 236 w 634"/>
                  <a:gd name="T107" fmla="*/ 72 h 302"/>
                  <a:gd name="T108" fmla="*/ 218 w 634"/>
                  <a:gd name="T109" fmla="*/ 70 h 302"/>
                  <a:gd name="T110" fmla="*/ 135 w 634"/>
                  <a:gd name="T111" fmla="*/ 55 h 302"/>
                  <a:gd name="T112" fmla="*/ 80 w 634"/>
                  <a:gd name="T113" fmla="*/ 25 h 302"/>
                  <a:gd name="T114" fmla="*/ 70 w 634"/>
                  <a:gd name="T115" fmla="*/ 1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34" h="302">
                    <a:moveTo>
                      <a:pt x="2" y="49"/>
                    </a:moveTo>
                    <a:cubicBezTo>
                      <a:pt x="4" y="50"/>
                      <a:pt x="5" y="50"/>
                      <a:pt x="7" y="50"/>
                    </a:cubicBezTo>
                    <a:lnTo>
                      <a:pt x="9" y="50"/>
                    </a:lnTo>
                    <a:cubicBezTo>
                      <a:pt x="14" y="50"/>
                      <a:pt x="29" y="50"/>
                      <a:pt x="41" y="45"/>
                    </a:cubicBezTo>
                    <a:cubicBezTo>
                      <a:pt x="45" y="43"/>
                      <a:pt x="50" y="40"/>
                      <a:pt x="52" y="40"/>
                    </a:cubicBezTo>
                    <a:cubicBezTo>
                      <a:pt x="53" y="39"/>
                      <a:pt x="54" y="39"/>
                      <a:pt x="55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7" y="45"/>
                      <a:pt x="59" y="47"/>
                      <a:pt x="63" y="49"/>
                    </a:cubicBezTo>
                    <a:cubicBezTo>
                      <a:pt x="65" y="50"/>
                      <a:pt x="70" y="52"/>
                      <a:pt x="79" y="55"/>
                    </a:cubicBezTo>
                    <a:lnTo>
                      <a:pt x="83" y="56"/>
                    </a:lnTo>
                    <a:lnTo>
                      <a:pt x="125" y="69"/>
                    </a:lnTo>
                    <a:cubicBezTo>
                      <a:pt x="126" y="69"/>
                      <a:pt x="130" y="70"/>
                      <a:pt x="132" y="70"/>
                    </a:cubicBezTo>
                    <a:cubicBezTo>
                      <a:pt x="133" y="70"/>
                      <a:pt x="134" y="70"/>
                      <a:pt x="134" y="70"/>
                    </a:cubicBezTo>
                    <a:cubicBezTo>
                      <a:pt x="138" y="70"/>
                      <a:pt x="145" y="71"/>
                      <a:pt x="151" y="73"/>
                    </a:cubicBezTo>
                    <a:lnTo>
                      <a:pt x="181" y="85"/>
                    </a:lnTo>
                    <a:lnTo>
                      <a:pt x="200" y="94"/>
                    </a:lnTo>
                    <a:cubicBezTo>
                      <a:pt x="200" y="94"/>
                      <a:pt x="200" y="94"/>
                      <a:pt x="201" y="95"/>
                    </a:cubicBezTo>
                    <a:lnTo>
                      <a:pt x="202" y="96"/>
                    </a:lnTo>
                    <a:cubicBezTo>
                      <a:pt x="203" y="97"/>
                      <a:pt x="204" y="98"/>
                      <a:pt x="205" y="100"/>
                    </a:cubicBezTo>
                    <a:cubicBezTo>
                      <a:pt x="206" y="102"/>
                      <a:pt x="206" y="104"/>
                      <a:pt x="206" y="106"/>
                    </a:cubicBezTo>
                    <a:cubicBezTo>
                      <a:pt x="206" y="109"/>
                      <a:pt x="207" y="111"/>
                      <a:pt x="208" y="112"/>
                    </a:cubicBezTo>
                    <a:lnTo>
                      <a:pt x="236" y="124"/>
                    </a:lnTo>
                    <a:cubicBezTo>
                      <a:pt x="237" y="125"/>
                      <a:pt x="238" y="126"/>
                      <a:pt x="238" y="127"/>
                    </a:cubicBezTo>
                    <a:cubicBezTo>
                      <a:pt x="238" y="128"/>
                      <a:pt x="237" y="129"/>
                      <a:pt x="237" y="130"/>
                    </a:cubicBezTo>
                    <a:lnTo>
                      <a:pt x="201" y="157"/>
                    </a:lnTo>
                    <a:cubicBezTo>
                      <a:pt x="200" y="158"/>
                      <a:pt x="199" y="158"/>
                      <a:pt x="198" y="158"/>
                    </a:cubicBezTo>
                    <a:cubicBezTo>
                      <a:pt x="193" y="158"/>
                      <a:pt x="188" y="158"/>
                      <a:pt x="184" y="158"/>
                    </a:cubicBezTo>
                    <a:lnTo>
                      <a:pt x="181" y="158"/>
                    </a:lnTo>
                    <a:cubicBezTo>
                      <a:pt x="178" y="158"/>
                      <a:pt x="175" y="158"/>
                      <a:pt x="172" y="158"/>
                    </a:cubicBezTo>
                    <a:cubicBezTo>
                      <a:pt x="170" y="158"/>
                      <a:pt x="168" y="158"/>
                      <a:pt x="166" y="159"/>
                    </a:cubicBezTo>
                    <a:lnTo>
                      <a:pt x="153" y="160"/>
                    </a:lnTo>
                    <a:cubicBezTo>
                      <a:pt x="152" y="160"/>
                      <a:pt x="152" y="161"/>
                      <a:pt x="152" y="161"/>
                    </a:cubicBezTo>
                    <a:cubicBezTo>
                      <a:pt x="152" y="162"/>
                      <a:pt x="152" y="163"/>
                      <a:pt x="152" y="163"/>
                    </a:cubicBezTo>
                    <a:cubicBezTo>
                      <a:pt x="152" y="164"/>
                      <a:pt x="152" y="164"/>
                      <a:pt x="152" y="164"/>
                    </a:cubicBezTo>
                    <a:cubicBezTo>
                      <a:pt x="151" y="165"/>
                      <a:pt x="152" y="166"/>
                      <a:pt x="153" y="167"/>
                    </a:cubicBezTo>
                    <a:cubicBezTo>
                      <a:pt x="155" y="167"/>
                      <a:pt x="158" y="167"/>
                      <a:pt x="160" y="167"/>
                    </a:cubicBezTo>
                    <a:lnTo>
                      <a:pt x="168" y="167"/>
                    </a:lnTo>
                    <a:cubicBezTo>
                      <a:pt x="169" y="167"/>
                      <a:pt x="169" y="167"/>
                      <a:pt x="170" y="167"/>
                    </a:cubicBezTo>
                    <a:cubicBezTo>
                      <a:pt x="174" y="167"/>
                      <a:pt x="177" y="168"/>
                      <a:pt x="181" y="168"/>
                    </a:cubicBezTo>
                    <a:lnTo>
                      <a:pt x="185" y="168"/>
                    </a:lnTo>
                    <a:cubicBezTo>
                      <a:pt x="185" y="168"/>
                      <a:pt x="186" y="168"/>
                      <a:pt x="186" y="168"/>
                    </a:cubicBezTo>
                    <a:cubicBezTo>
                      <a:pt x="186" y="168"/>
                      <a:pt x="187" y="168"/>
                      <a:pt x="188" y="169"/>
                    </a:cubicBezTo>
                    <a:cubicBezTo>
                      <a:pt x="190" y="169"/>
                      <a:pt x="191" y="169"/>
                      <a:pt x="193" y="169"/>
                    </a:cubicBezTo>
                    <a:cubicBezTo>
                      <a:pt x="193" y="169"/>
                      <a:pt x="194" y="169"/>
                      <a:pt x="194" y="169"/>
                    </a:cubicBezTo>
                    <a:cubicBezTo>
                      <a:pt x="194" y="169"/>
                      <a:pt x="195" y="169"/>
                      <a:pt x="195" y="169"/>
                    </a:cubicBezTo>
                    <a:lnTo>
                      <a:pt x="195" y="170"/>
                    </a:lnTo>
                    <a:cubicBezTo>
                      <a:pt x="196" y="170"/>
                      <a:pt x="196" y="169"/>
                      <a:pt x="197" y="170"/>
                    </a:cubicBezTo>
                    <a:cubicBezTo>
                      <a:pt x="198" y="170"/>
                      <a:pt x="199" y="170"/>
                      <a:pt x="199" y="171"/>
                    </a:cubicBezTo>
                    <a:cubicBezTo>
                      <a:pt x="200" y="171"/>
                      <a:pt x="200" y="172"/>
                      <a:pt x="200" y="172"/>
                    </a:cubicBezTo>
                    <a:cubicBezTo>
                      <a:pt x="200" y="172"/>
                      <a:pt x="201" y="172"/>
                      <a:pt x="201" y="172"/>
                    </a:cubicBezTo>
                    <a:cubicBezTo>
                      <a:pt x="202" y="173"/>
                      <a:pt x="202" y="174"/>
                      <a:pt x="202" y="175"/>
                    </a:cubicBezTo>
                    <a:cubicBezTo>
                      <a:pt x="201" y="176"/>
                      <a:pt x="201" y="176"/>
                      <a:pt x="201" y="177"/>
                    </a:cubicBezTo>
                    <a:cubicBezTo>
                      <a:pt x="200" y="177"/>
                      <a:pt x="200" y="178"/>
                      <a:pt x="199" y="179"/>
                    </a:cubicBezTo>
                    <a:cubicBezTo>
                      <a:pt x="197" y="180"/>
                      <a:pt x="197" y="181"/>
                      <a:pt x="196" y="182"/>
                    </a:cubicBezTo>
                    <a:cubicBezTo>
                      <a:pt x="194" y="183"/>
                      <a:pt x="192" y="185"/>
                      <a:pt x="191" y="186"/>
                    </a:cubicBezTo>
                    <a:cubicBezTo>
                      <a:pt x="189" y="188"/>
                      <a:pt x="187" y="189"/>
                      <a:pt x="185" y="191"/>
                    </a:cubicBezTo>
                    <a:cubicBezTo>
                      <a:pt x="184" y="192"/>
                      <a:pt x="183" y="193"/>
                      <a:pt x="182" y="194"/>
                    </a:cubicBezTo>
                    <a:lnTo>
                      <a:pt x="179" y="192"/>
                    </a:lnTo>
                    <a:lnTo>
                      <a:pt x="181" y="195"/>
                    </a:lnTo>
                    <a:cubicBezTo>
                      <a:pt x="180" y="195"/>
                      <a:pt x="179" y="196"/>
                      <a:pt x="179" y="197"/>
                    </a:cubicBezTo>
                    <a:cubicBezTo>
                      <a:pt x="179" y="197"/>
                      <a:pt x="178" y="197"/>
                      <a:pt x="178" y="198"/>
                    </a:cubicBezTo>
                    <a:cubicBezTo>
                      <a:pt x="177" y="198"/>
                      <a:pt x="177" y="198"/>
                      <a:pt x="177" y="198"/>
                    </a:cubicBezTo>
                    <a:cubicBezTo>
                      <a:pt x="176" y="199"/>
                      <a:pt x="175" y="200"/>
                      <a:pt x="174" y="201"/>
                    </a:cubicBezTo>
                    <a:cubicBezTo>
                      <a:pt x="174" y="201"/>
                      <a:pt x="173" y="202"/>
                      <a:pt x="173" y="202"/>
                    </a:cubicBezTo>
                    <a:cubicBezTo>
                      <a:pt x="173" y="202"/>
                      <a:pt x="173" y="202"/>
                      <a:pt x="172" y="203"/>
                    </a:cubicBezTo>
                    <a:cubicBezTo>
                      <a:pt x="171" y="204"/>
                      <a:pt x="169" y="205"/>
                      <a:pt x="168" y="206"/>
                    </a:cubicBezTo>
                    <a:lnTo>
                      <a:pt x="166" y="208"/>
                    </a:lnTo>
                    <a:cubicBezTo>
                      <a:pt x="164" y="210"/>
                      <a:pt x="163" y="211"/>
                      <a:pt x="162" y="212"/>
                    </a:cubicBezTo>
                    <a:lnTo>
                      <a:pt x="160" y="213"/>
                    </a:lnTo>
                    <a:cubicBezTo>
                      <a:pt x="160" y="214"/>
                      <a:pt x="159" y="214"/>
                      <a:pt x="158" y="214"/>
                    </a:cubicBezTo>
                    <a:cubicBezTo>
                      <a:pt x="158" y="214"/>
                      <a:pt x="157" y="214"/>
                      <a:pt x="157" y="214"/>
                    </a:cubicBezTo>
                    <a:cubicBezTo>
                      <a:pt x="156" y="214"/>
                      <a:pt x="155" y="215"/>
                      <a:pt x="155" y="215"/>
                    </a:cubicBezTo>
                    <a:lnTo>
                      <a:pt x="154" y="215"/>
                    </a:lnTo>
                    <a:cubicBezTo>
                      <a:pt x="153" y="216"/>
                      <a:pt x="152" y="217"/>
                      <a:pt x="152" y="218"/>
                    </a:cubicBezTo>
                    <a:cubicBezTo>
                      <a:pt x="151" y="219"/>
                      <a:pt x="150" y="219"/>
                      <a:pt x="149" y="219"/>
                    </a:cubicBezTo>
                    <a:cubicBezTo>
                      <a:pt x="148" y="219"/>
                      <a:pt x="147" y="218"/>
                      <a:pt x="145" y="218"/>
                    </a:cubicBezTo>
                    <a:lnTo>
                      <a:pt x="144" y="218"/>
                    </a:lnTo>
                    <a:cubicBezTo>
                      <a:pt x="143" y="218"/>
                      <a:pt x="142" y="217"/>
                      <a:pt x="142" y="217"/>
                    </a:cubicBezTo>
                    <a:cubicBezTo>
                      <a:pt x="141" y="215"/>
                      <a:pt x="140" y="214"/>
                      <a:pt x="138" y="213"/>
                    </a:cubicBezTo>
                    <a:lnTo>
                      <a:pt x="138" y="212"/>
                    </a:lnTo>
                    <a:cubicBezTo>
                      <a:pt x="137" y="211"/>
                      <a:pt x="136" y="210"/>
                      <a:pt x="136" y="210"/>
                    </a:cubicBezTo>
                    <a:cubicBezTo>
                      <a:pt x="133" y="209"/>
                      <a:pt x="132" y="208"/>
                      <a:pt x="131" y="208"/>
                    </a:cubicBezTo>
                    <a:lnTo>
                      <a:pt x="130" y="208"/>
                    </a:lnTo>
                    <a:cubicBezTo>
                      <a:pt x="129" y="208"/>
                      <a:pt x="129" y="208"/>
                      <a:pt x="129" y="208"/>
                    </a:cubicBezTo>
                    <a:cubicBezTo>
                      <a:pt x="128" y="208"/>
                      <a:pt x="127" y="208"/>
                      <a:pt x="126" y="208"/>
                    </a:cubicBezTo>
                    <a:cubicBezTo>
                      <a:pt x="125" y="207"/>
                      <a:pt x="124" y="207"/>
                      <a:pt x="122" y="207"/>
                    </a:cubicBezTo>
                    <a:cubicBezTo>
                      <a:pt x="121" y="207"/>
                      <a:pt x="116" y="207"/>
                      <a:pt x="112" y="206"/>
                    </a:cubicBezTo>
                    <a:cubicBezTo>
                      <a:pt x="107" y="206"/>
                      <a:pt x="102" y="205"/>
                      <a:pt x="100" y="205"/>
                    </a:cubicBezTo>
                    <a:cubicBezTo>
                      <a:pt x="93" y="205"/>
                      <a:pt x="85" y="204"/>
                      <a:pt x="75" y="204"/>
                    </a:cubicBezTo>
                    <a:cubicBezTo>
                      <a:pt x="75" y="204"/>
                      <a:pt x="75" y="204"/>
                      <a:pt x="74" y="204"/>
                    </a:cubicBezTo>
                    <a:cubicBezTo>
                      <a:pt x="72" y="204"/>
                      <a:pt x="70" y="204"/>
                      <a:pt x="69" y="204"/>
                    </a:cubicBezTo>
                    <a:cubicBezTo>
                      <a:pt x="66" y="204"/>
                      <a:pt x="64" y="204"/>
                      <a:pt x="62" y="204"/>
                    </a:cubicBezTo>
                    <a:lnTo>
                      <a:pt x="59" y="204"/>
                    </a:lnTo>
                    <a:lnTo>
                      <a:pt x="55" y="204"/>
                    </a:lnTo>
                    <a:cubicBezTo>
                      <a:pt x="55" y="204"/>
                      <a:pt x="55" y="204"/>
                      <a:pt x="54" y="204"/>
                    </a:cubicBezTo>
                    <a:cubicBezTo>
                      <a:pt x="54" y="204"/>
                      <a:pt x="54" y="204"/>
                      <a:pt x="53" y="204"/>
                    </a:cubicBezTo>
                    <a:cubicBezTo>
                      <a:pt x="52" y="204"/>
                      <a:pt x="51" y="204"/>
                      <a:pt x="50" y="204"/>
                    </a:cubicBezTo>
                    <a:lnTo>
                      <a:pt x="44" y="204"/>
                    </a:lnTo>
                    <a:cubicBezTo>
                      <a:pt x="41" y="204"/>
                      <a:pt x="38" y="204"/>
                      <a:pt x="35" y="204"/>
                    </a:cubicBezTo>
                    <a:cubicBezTo>
                      <a:pt x="33" y="204"/>
                      <a:pt x="31" y="204"/>
                      <a:pt x="30" y="205"/>
                    </a:cubicBezTo>
                    <a:cubicBezTo>
                      <a:pt x="29" y="205"/>
                      <a:pt x="28" y="206"/>
                      <a:pt x="27" y="208"/>
                    </a:cubicBezTo>
                    <a:cubicBezTo>
                      <a:pt x="27" y="209"/>
                      <a:pt x="28" y="210"/>
                      <a:pt x="29" y="211"/>
                    </a:cubicBezTo>
                    <a:cubicBezTo>
                      <a:pt x="29" y="211"/>
                      <a:pt x="30" y="212"/>
                      <a:pt x="31" y="212"/>
                    </a:cubicBezTo>
                    <a:cubicBezTo>
                      <a:pt x="35" y="213"/>
                      <a:pt x="40" y="215"/>
                      <a:pt x="45" y="216"/>
                    </a:cubicBezTo>
                    <a:lnTo>
                      <a:pt x="47" y="216"/>
                    </a:lnTo>
                    <a:cubicBezTo>
                      <a:pt x="61" y="219"/>
                      <a:pt x="79" y="222"/>
                      <a:pt x="95" y="226"/>
                    </a:cubicBezTo>
                    <a:cubicBezTo>
                      <a:pt x="100" y="227"/>
                      <a:pt x="105" y="228"/>
                      <a:pt x="110" y="229"/>
                    </a:cubicBezTo>
                    <a:lnTo>
                      <a:pt x="112" y="229"/>
                    </a:lnTo>
                    <a:cubicBezTo>
                      <a:pt x="114" y="229"/>
                      <a:pt x="116" y="230"/>
                      <a:pt x="118" y="230"/>
                    </a:cubicBezTo>
                    <a:cubicBezTo>
                      <a:pt x="119" y="230"/>
                      <a:pt x="119" y="230"/>
                      <a:pt x="119" y="230"/>
                    </a:cubicBezTo>
                    <a:lnTo>
                      <a:pt x="120" y="230"/>
                    </a:lnTo>
                    <a:cubicBezTo>
                      <a:pt x="121" y="230"/>
                      <a:pt x="121" y="230"/>
                      <a:pt x="121" y="230"/>
                    </a:cubicBezTo>
                    <a:cubicBezTo>
                      <a:pt x="122" y="230"/>
                      <a:pt x="123" y="230"/>
                      <a:pt x="124" y="230"/>
                    </a:cubicBezTo>
                    <a:lnTo>
                      <a:pt x="125" y="231"/>
                    </a:lnTo>
                    <a:cubicBezTo>
                      <a:pt x="130" y="231"/>
                      <a:pt x="135" y="232"/>
                      <a:pt x="139" y="232"/>
                    </a:cubicBezTo>
                    <a:cubicBezTo>
                      <a:pt x="140" y="232"/>
                      <a:pt x="141" y="233"/>
                      <a:pt x="142" y="233"/>
                    </a:cubicBezTo>
                    <a:cubicBezTo>
                      <a:pt x="142" y="234"/>
                      <a:pt x="143" y="235"/>
                      <a:pt x="142" y="236"/>
                    </a:cubicBezTo>
                    <a:lnTo>
                      <a:pt x="138" y="257"/>
                    </a:lnTo>
                    <a:cubicBezTo>
                      <a:pt x="137" y="258"/>
                      <a:pt x="137" y="258"/>
                      <a:pt x="137" y="258"/>
                    </a:cubicBezTo>
                    <a:cubicBezTo>
                      <a:pt x="137" y="259"/>
                      <a:pt x="137" y="260"/>
                      <a:pt x="137" y="261"/>
                    </a:cubicBezTo>
                    <a:lnTo>
                      <a:pt x="136" y="262"/>
                    </a:lnTo>
                    <a:cubicBezTo>
                      <a:pt x="137" y="263"/>
                      <a:pt x="137" y="264"/>
                      <a:pt x="137" y="265"/>
                    </a:cubicBezTo>
                    <a:lnTo>
                      <a:pt x="137" y="267"/>
                    </a:lnTo>
                    <a:cubicBezTo>
                      <a:pt x="137" y="267"/>
                      <a:pt x="137" y="268"/>
                      <a:pt x="138" y="268"/>
                    </a:cubicBezTo>
                    <a:cubicBezTo>
                      <a:pt x="139" y="270"/>
                      <a:pt x="138" y="272"/>
                      <a:pt x="137" y="273"/>
                    </a:cubicBezTo>
                    <a:cubicBezTo>
                      <a:pt x="136" y="274"/>
                      <a:pt x="134" y="273"/>
                      <a:pt x="133" y="272"/>
                    </a:cubicBezTo>
                    <a:cubicBezTo>
                      <a:pt x="132" y="272"/>
                      <a:pt x="131" y="271"/>
                      <a:pt x="130" y="270"/>
                    </a:cubicBezTo>
                    <a:cubicBezTo>
                      <a:pt x="130" y="269"/>
                      <a:pt x="129" y="268"/>
                      <a:pt x="127" y="266"/>
                    </a:cubicBezTo>
                    <a:lnTo>
                      <a:pt x="127" y="266"/>
                    </a:lnTo>
                    <a:cubicBezTo>
                      <a:pt x="126" y="265"/>
                      <a:pt x="125" y="264"/>
                      <a:pt x="125" y="264"/>
                    </a:cubicBezTo>
                    <a:cubicBezTo>
                      <a:pt x="123" y="263"/>
                      <a:pt x="121" y="262"/>
                      <a:pt x="120" y="262"/>
                    </a:cubicBezTo>
                    <a:lnTo>
                      <a:pt x="119" y="262"/>
                    </a:ln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17" y="262"/>
                      <a:pt x="116" y="261"/>
                      <a:pt x="115" y="261"/>
                    </a:cubicBezTo>
                    <a:cubicBezTo>
                      <a:pt x="114" y="261"/>
                      <a:pt x="113" y="261"/>
                      <a:pt x="112" y="261"/>
                    </a:cubicBezTo>
                    <a:cubicBezTo>
                      <a:pt x="111" y="261"/>
                      <a:pt x="111" y="261"/>
                      <a:pt x="111" y="261"/>
                    </a:cubicBezTo>
                    <a:cubicBezTo>
                      <a:pt x="110" y="261"/>
                      <a:pt x="107" y="261"/>
                      <a:pt x="104" y="260"/>
                    </a:cubicBezTo>
                    <a:lnTo>
                      <a:pt x="100" y="260"/>
                    </a:lnTo>
                    <a:cubicBezTo>
                      <a:pt x="96" y="259"/>
                      <a:pt x="92" y="259"/>
                      <a:pt x="90" y="259"/>
                    </a:cubicBezTo>
                    <a:cubicBezTo>
                      <a:pt x="82" y="259"/>
                      <a:pt x="74" y="258"/>
                      <a:pt x="64" y="258"/>
                    </a:cubicBezTo>
                    <a:cubicBezTo>
                      <a:pt x="64" y="258"/>
                      <a:pt x="64" y="258"/>
                      <a:pt x="63" y="258"/>
                    </a:cubicBezTo>
                    <a:cubicBezTo>
                      <a:pt x="61" y="258"/>
                      <a:pt x="59" y="258"/>
                      <a:pt x="58" y="258"/>
                    </a:cubicBezTo>
                    <a:cubicBezTo>
                      <a:pt x="55" y="258"/>
                      <a:pt x="53" y="258"/>
                      <a:pt x="52" y="258"/>
                    </a:cubicBezTo>
                    <a:lnTo>
                      <a:pt x="50" y="258"/>
                    </a:lnTo>
                    <a:lnTo>
                      <a:pt x="44" y="258"/>
                    </a:lnTo>
                    <a:lnTo>
                      <a:pt x="44" y="258"/>
                    </a:lnTo>
                    <a:cubicBezTo>
                      <a:pt x="43" y="258"/>
                      <a:pt x="43" y="258"/>
                      <a:pt x="42" y="258"/>
                    </a:cubicBezTo>
                    <a:cubicBezTo>
                      <a:pt x="41" y="258"/>
                      <a:pt x="40" y="258"/>
                      <a:pt x="39" y="258"/>
                    </a:cubicBezTo>
                    <a:lnTo>
                      <a:pt x="24" y="258"/>
                    </a:lnTo>
                    <a:cubicBezTo>
                      <a:pt x="22" y="258"/>
                      <a:pt x="20" y="258"/>
                      <a:pt x="19" y="259"/>
                    </a:cubicBezTo>
                    <a:cubicBezTo>
                      <a:pt x="18" y="259"/>
                      <a:pt x="17" y="260"/>
                      <a:pt x="17" y="261"/>
                    </a:cubicBezTo>
                    <a:cubicBezTo>
                      <a:pt x="16" y="263"/>
                      <a:pt x="17" y="264"/>
                      <a:pt x="18" y="264"/>
                    </a:cubicBezTo>
                    <a:cubicBezTo>
                      <a:pt x="18" y="265"/>
                      <a:pt x="19" y="266"/>
                      <a:pt x="20" y="266"/>
                    </a:cubicBezTo>
                    <a:cubicBezTo>
                      <a:pt x="24" y="267"/>
                      <a:pt x="29" y="269"/>
                      <a:pt x="34" y="270"/>
                    </a:cubicBezTo>
                    <a:lnTo>
                      <a:pt x="38" y="271"/>
                    </a:lnTo>
                    <a:cubicBezTo>
                      <a:pt x="53" y="273"/>
                      <a:pt x="69" y="276"/>
                      <a:pt x="84" y="280"/>
                    </a:cubicBezTo>
                    <a:cubicBezTo>
                      <a:pt x="89" y="281"/>
                      <a:pt x="94" y="282"/>
                      <a:pt x="99" y="282"/>
                    </a:cubicBezTo>
                    <a:lnTo>
                      <a:pt x="101" y="283"/>
                    </a:lnTo>
                    <a:cubicBezTo>
                      <a:pt x="103" y="283"/>
                      <a:pt x="105" y="283"/>
                      <a:pt x="107" y="283"/>
                    </a:cubicBezTo>
                    <a:cubicBezTo>
                      <a:pt x="108" y="283"/>
                      <a:pt x="108" y="283"/>
                      <a:pt x="108" y="284"/>
                    </a:cubicBezTo>
                    <a:lnTo>
                      <a:pt x="110" y="287"/>
                    </a:lnTo>
                    <a:lnTo>
                      <a:pt x="109" y="284"/>
                    </a:lnTo>
                    <a:cubicBezTo>
                      <a:pt x="110" y="284"/>
                      <a:pt x="110" y="284"/>
                      <a:pt x="111" y="284"/>
                    </a:cubicBezTo>
                    <a:cubicBezTo>
                      <a:pt x="111" y="284"/>
                      <a:pt x="112" y="284"/>
                      <a:pt x="113" y="284"/>
                    </a:cubicBezTo>
                    <a:lnTo>
                      <a:pt x="114" y="284"/>
                    </a:lnTo>
                    <a:cubicBezTo>
                      <a:pt x="120" y="285"/>
                      <a:pt x="125" y="286"/>
                      <a:pt x="130" y="286"/>
                    </a:cubicBezTo>
                    <a:cubicBezTo>
                      <a:pt x="134" y="286"/>
                      <a:pt x="137" y="286"/>
                      <a:pt x="141" y="285"/>
                    </a:cubicBezTo>
                    <a:cubicBezTo>
                      <a:pt x="141" y="285"/>
                      <a:pt x="144" y="285"/>
                      <a:pt x="145" y="285"/>
                    </a:cubicBezTo>
                    <a:cubicBezTo>
                      <a:pt x="145" y="285"/>
                      <a:pt x="146" y="286"/>
                      <a:pt x="148" y="287"/>
                    </a:cubicBezTo>
                    <a:cubicBezTo>
                      <a:pt x="149" y="288"/>
                      <a:pt x="150" y="289"/>
                      <a:pt x="150" y="289"/>
                    </a:cubicBezTo>
                    <a:cubicBezTo>
                      <a:pt x="150" y="289"/>
                      <a:pt x="151" y="289"/>
                      <a:pt x="151" y="289"/>
                    </a:cubicBezTo>
                    <a:cubicBezTo>
                      <a:pt x="152" y="289"/>
                      <a:pt x="152" y="289"/>
                      <a:pt x="152" y="289"/>
                    </a:cubicBezTo>
                    <a:cubicBezTo>
                      <a:pt x="159" y="292"/>
                      <a:pt x="165" y="292"/>
                      <a:pt x="170" y="289"/>
                    </a:cubicBezTo>
                    <a:cubicBezTo>
                      <a:pt x="170" y="289"/>
                      <a:pt x="172" y="288"/>
                      <a:pt x="172" y="288"/>
                    </a:cubicBezTo>
                    <a:cubicBezTo>
                      <a:pt x="173" y="288"/>
                      <a:pt x="174" y="289"/>
                      <a:pt x="175" y="289"/>
                    </a:cubicBezTo>
                    <a:lnTo>
                      <a:pt x="183" y="291"/>
                    </a:lnTo>
                    <a:cubicBezTo>
                      <a:pt x="187" y="293"/>
                      <a:pt x="192" y="294"/>
                      <a:pt x="197" y="296"/>
                    </a:cubicBezTo>
                    <a:cubicBezTo>
                      <a:pt x="204" y="299"/>
                      <a:pt x="211" y="300"/>
                      <a:pt x="220" y="300"/>
                    </a:cubicBezTo>
                    <a:cubicBezTo>
                      <a:pt x="230" y="300"/>
                      <a:pt x="241" y="301"/>
                      <a:pt x="251" y="301"/>
                    </a:cubicBezTo>
                    <a:lnTo>
                      <a:pt x="265" y="302"/>
                    </a:lnTo>
                    <a:cubicBezTo>
                      <a:pt x="265" y="302"/>
                      <a:pt x="266" y="302"/>
                      <a:pt x="267" y="302"/>
                    </a:cubicBezTo>
                    <a:cubicBezTo>
                      <a:pt x="268" y="301"/>
                      <a:pt x="267" y="301"/>
                      <a:pt x="267" y="300"/>
                    </a:cubicBezTo>
                    <a:cubicBezTo>
                      <a:pt x="266" y="300"/>
                      <a:pt x="265" y="299"/>
                      <a:pt x="264" y="298"/>
                    </a:cubicBezTo>
                    <a:lnTo>
                      <a:pt x="263" y="298"/>
                    </a:lnTo>
                    <a:cubicBezTo>
                      <a:pt x="260" y="296"/>
                      <a:pt x="257" y="296"/>
                      <a:pt x="254" y="295"/>
                    </a:cubicBezTo>
                    <a:cubicBezTo>
                      <a:pt x="243" y="293"/>
                      <a:pt x="223" y="289"/>
                      <a:pt x="207" y="286"/>
                    </a:cubicBezTo>
                    <a:lnTo>
                      <a:pt x="206" y="285"/>
                    </a:lnTo>
                    <a:cubicBezTo>
                      <a:pt x="191" y="282"/>
                      <a:pt x="182" y="280"/>
                      <a:pt x="180" y="280"/>
                    </a:cubicBezTo>
                    <a:cubicBezTo>
                      <a:pt x="179" y="280"/>
                      <a:pt x="179" y="280"/>
                      <a:pt x="178" y="280"/>
                    </a:cubicBezTo>
                    <a:cubicBezTo>
                      <a:pt x="177" y="280"/>
                      <a:pt x="176" y="280"/>
                      <a:pt x="175" y="279"/>
                    </a:cubicBezTo>
                    <a:cubicBezTo>
                      <a:pt x="174" y="278"/>
                      <a:pt x="174" y="277"/>
                      <a:pt x="174" y="276"/>
                    </a:cubicBezTo>
                    <a:cubicBezTo>
                      <a:pt x="174" y="275"/>
                      <a:pt x="174" y="273"/>
                      <a:pt x="174" y="272"/>
                    </a:cubicBezTo>
                    <a:lnTo>
                      <a:pt x="175" y="239"/>
                    </a:lnTo>
                    <a:cubicBezTo>
                      <a:pt x="175" y="237"/>
                      <a:pt x="176" y="236"/>
                      <a:pt x="178" y="236"/>
                    </a:cubicBezTo>
                    <a:cubicBezTo>
                      <a:pt x="178" y="236"/>
                      <a:pt x="179" y="236"/>
                      <a:pt x="179" y="236"/>
                    </a:cubicBezTo>
                    <a:cubicBezTo>
                      <a:pt x="179" y="236"/>
                      <a:pt x="180" y="235"/>
                      <a:pt x="180" y="235"/>
                    </a:cubicBezTo>
                    <a:lnTo>
                      <a:pt x="181" y="235"/>
                    </a:lnTo>
                    <a:cubicBezTo>
                      <a:pt x="182" y="234"/>
                      <a:pt x="184" y="235"/>
                      <a:pt x="186" y="235"/>
                    </a:cubicBezTo>
                    <a:lnTo>
                      <a:pt x="193" y="238"/>
                    </a:lnTo>
                    <a:cubicBezTo>
                      <a:pt x="198" y="239"/>
                      <a:pt x="203" y="241"/>
                      <a:pt x="208" y="242"/>
                    </a:cubicBezTo>
                    <a:cubicBezTo>
                      <a:pt x="215" y="245"/>
                      <a:pt x="222" y="246"/>
                      <a:pt x="230" y="246"/>
                    </a:cubicBezTo>
                    <a:cubicBezTo>
                      <a:pt x="241" y="247"/>
                      <a:pt x="251" y="247"/>
                      <a:pt x="261" y="247"/>
                    </a:cubicBezTo>
                    <a:lnTo>
                      <a:pt x="276" y="248"/>
                    </a:lnTo>
                    <a:cubicBezTo>
                      <a:pt x="276" y="248"/>
                      <a:pt x="277" y="248"/>
                      <a:pt x="278" y="248"/>
                    </a:cubicBezTo>
                    <a:lnTo>
                      <a:pt x="281" y="249"/>
                    </a:lnTo>
                    <a:lnTo>
                      <a:pt x="278" y="247"/>
                    </a:lnTo>
                    <a:cubicBezTo>
                      <a:pt x="278" y="247"/>
                      <a:pt x="278" y="247"/>
                      <a:pt x="278" y="247"/>
                    </a:cubicBezTo>
                    <a:cubicBezTo>
                      <a:pt x="277" y="246"/>
                      <a:pt x="276" y="245"/>
                      <a:pt x="274" y="245"/>
                    </a:cubicBezTo>
                    <a:lnTo>
                      <a:pt x="274" y="244"/>
                    </a:lnTo>
                    <a:cubicBezTo>
                      <a:pt x="271" y="243"/>
                      <a:pt x="268" y="242"/>
                      <a:pt x="265" y="241"/>
                    </a:cubicBezTo>
                    <a:cubicBezTo>
                      <a:pt x="253" y="239"/>
                      <a:pt x="234" y="235"/>
                      <a:pt x="218" y="232"/>
                    </a:cubicBezTo>
                    <a:lnTo>
                      <a:pt x="217" y="232"/>
                    </a:lnTo>
                    <a:cubicBezTo>
                      <a:pt x="202" y="229"/>
                      <a:pt x="192" y="227"/>
                      <a:pt x="191" y="226"/>
                    </a:cubicBezTo>
                    <a:cubicBezTo>
                      <a:pt x="189" y="226"/>
                      <a:pt x="188" y="226"/>
                      <a:pt x="188" y="226"/>
                    </a:cubicBezTo>
                    <a:cubicBezTo>
                      <a:pt x="186" y="227"/>
                      <a:pt x="185" y="226"/>
                      <a:pt x="184" y="225"/>
                    </a:cubicBezTo>
                    <a:lnTo>
                      <a:pt x="184" y="224"/>
                    </a:lnTo>
                    <a:cubicBezTo>
                      <a:pt x="183" y="223"/>
                      <a:pt x="183" y="221"/>
                      <a:pt x="184" y="220"/>
                    </a:cubicBezTo>
                    <a:lnTo>
                      <a:pt x="223" y="183"/>
                    </a:lnTo>
                    <a:cubicBezTo>
                      <a:pt x="224" y="183"/>
                      <a:pt x="224" y="183"/>
                      <a:pt x="224" y="183"/>
                    </a:cubicBezTo>
                    <a:lnTo>
                      <a:pt x="226" y="181"/>
                    </a:lnTo>
                    <a:cubicBezTo>
                      <a:pt x="226" y="181"/>
                      <a:pt x="227" y="181"/>
                      <a:pt x="227" y="180"/>
                    </a:cubicBezTo>
                    <a:lnTo>
                      <a:pt x="233" y="177"/>
                    </a:lnTo>
                    <a:cubicBezTo>
                      <a:pt x="234" y="177"/>
                      <a:pt x="235" y="177"/>
                      <a:pt x="235" y="177"/>
                    </a:cubicBezTo>
                    <a:lnTo>
                      <a:pt x="238" y="178"/>
                    </a:lnTo>
                    <a:cubicBezTo>
                      <a:pt x="239" y="178"/>
                      <a:pt x="240" y="178"/>
                      <a:pt x="240" y="178"/>
                    </a:cubicBezTo>
                    <a:cubicBezTo>
                      <a:pt x="257" y="183"/>
                      <a:pt x="268" y="188"/>
                      <a:pt x="276" y="195"/>
                    </a:cubicBezTo>
                    <a:cubicBezTo>
                      <a:pt x="278" y="196"/>
                      <a:pt x="280" y="197"/>
                      <a:pt x="284" y="198"/>
                    </a:cubicBezTo>
                    <a:cubicBezTo>
                      <a:pt x="285" y="198"/>
                      <a:pt x="286" y="198"/>
                      <a:pt x="287" y="198"/>
                    </a:cubicBezTo>
                    <a:cubicBezTo>
                      <a:pt x="288" y="197"/>
                      <a:pt x="290" y="196"/>
                      <a:pt x="289" y="194"/>
                    </a:cubicBezTo>
                    <a:cubicBezTo>
                      <a:pt x="289" y="194"/>
                      <a:pt x="289" y="193"/>
                      <a:pt x="290" y="193"/>
                    </a:cubicBezTo>
                    <a:cubicBezTo>
                      <a:pt x="290" y="192"/>
                      <a:pt x="290" y="191"/>
                      <a:pt x="290" y="189"/>
                    </a:cubicBezTo>
                    <a:cubicBezTo>
                      <a:pt x="290" y="186"/>
                      <a:pt x="287" y="179"/>
                      <a:pt x="282" y="176"/>
                    </a:cubicBezTo>
                    <a:cubicBezTo>
                      <a:pt x="281" y="175"/>
                      <a:pt x="281" y="175"/>
                      <a:pt x="280" y="174"/>
                    </a:cubicBezTo>
                    <a:cubicBezTo>
                      <a:pt x="280" y="174"/>
                      <a:pt x="280" y="174"/>
                      <a:pt x="280" y="174"/>
                    </a:cubicBezTo>
                    <a:cubicBezTo>
                      <a:pt x="279" y="174"/>
                      <a:pt x="279" y="174"/>
                      <a:pt x="279" y="174"/>
                    </a:cubicBezTo>
                    <a:cubicBezTo>
                      <a:pt x="279" y="174"/>
                      <a:pt x="278" y="173"/>
                      <a:pt x="278" y="173"/>
                    </a:cubicBezTo>
                    <a:cubicBezTo>
                      <a:pt x="278" y="173"/>
                      <a:pt x="278" y="173"/>
                      <a:pt x="277" y="173"/>
                    </a:cubicBezTo>
                    <a:cubicBezTo>
                      <a:pt x="276" y="172"/>
                      <a:pt x="274" y="171"/>
                      <a:pt x="273" y="170"/>
                    </a:cubicBezTo>
                    <a:cubicBezTo>
                      <a:pt x="270" y="169"/>
                      <a:pt x="267" y="168"/>
                      <a:pt x="264" y="168"/>
                    </a:cubicBezTo>
                    <a:cubicBezTo>
                      <a:pt x="262" y="167"/>
                      <a:pt x="262" y="166"/>
                      <a:pt x="261" y="165"/>
                    </a:cubicBezTo>
                    <a:cubicBezTo>
                      <a:pt x="261" y="163"/>
                      <a:pt x="262" y="162"/>
                      <a:pt x="263" y="161"/>
                    </a:cubicBezTo>
                    <a:lnTo>
                      <a:pt x="288" y="148"/>
                    </a:lnTo>
                    <a:cubicBezTo>
                      <a:pt x="289" y="147"/>
                      <a:pt x="290" y="147"/>
                      <a:pt x="291" y="147"/>
                    </a:cubicBezTo>
                    <a:cubicBezTo>
                      <a:pt x="292" y="148"/>
                      <a:pt x="293" y="148"/>
                      <a:pt x="293" y="149"/>
                    </a:cubicBezTo>
                    <a:lnTo>
                      <a:pt x="293" y="150"/>
                    </a:lnTo>
                    <a:lnTo>
                      <a:pt x="296" y="162"/>
                    </a:lnTo>
                    <a:cubicBezTo>
                      <a:pt x="296" y="162"/>
                      <a:pt x="296" y="162"/>
                      <a:pt x="297" y="162"/>
                    </a:cubicBezTo>
                    <a:cubicBezTo>
                      <a:pt x="297" y="162"/>
                      <a:pt x="297" y="162"/>
                      <a:pt x="297" y="162"/>
                    </a:cubicBezTo>
                    <a:cubicBezTo>
                      <a:pt x="297" y="162"/>
                      <a:pt x="298" y="163"/>
                      <a:pt x="298" y="163"/>
                    </a:cubicBezTo>
                    <a:lnTo>
                      <a:pt x="299" y="163"/>
                    </a:lnTo>
                    <a:cubicBezTo>
                      <a:pt x="300" y="164"/>
                      <a:pt x="300" y="164"/>
                      <a:pt x="301" y="165"/>
                    </a:cubicBezTo>
                    <a:cubicBezTo>
                      <a:pt x="304" y="166"/>
                      <a:pt x="304" y="168"/>
                      <a:pt x="305" y="170"/>
                    </a:cubicBezTo>
                    <a:cubicBezTo>
                      <a:pt x="305" y="170"/>
                      <a:pt x="305" y="170"/>
                      <a:pt x="305" y="171"/>
                    </a:cubicBezTo>
                    <a:cubicBezTo>
                      <a:pt x="305" y="171"/>
                      <a:pt x="305" y="172"/>
                      <a:pt x="305" y="172"/>
                    </a:cubicBezTo>
                    <a:cubicBezTo>
                      <a:pt x="305" y="173"/>
                      <a:pt x="306" y="173"/>
                      <a:pt x="306" y="173"/>
                    </a:cubicBezTo>
                    <a:cubicBezTo>
                      <a:pt x="306" y="173"/>
                      <a:pt x="307" y="174"/>
                      <a:pt x="307" y="174"/>
                    </a:cubicBezTo>
                    <a:cubicBezTo>
                      <a:pt x="307" y="174"/>
                      <a:pt x="308" y="174"/>
                      <a:pt x="308" y="175"/>
                    </a:cubicBezTo>
                    <a:lnTo>
                      <a:pt x="316" y="180"/>
                    </a:lnTo>
                    <a:cubicBezTo>
                      <a:pt x="317" y="180"/>
                      <a:pt x="318" y="180"/>
                      <a:pt x="318" y="181"/>
                    </a:cubicBezTo>
                    <a:cubicBezTo>
                      <a:pt x="318" y="181"/>
                      <a:pt x="319" y="181"/>
                      <a:pt x="319" y="182"/>
                    </a:cubicBezTo>
                    <a:cubicBezTo>
                      <a:pt x="321" y="183"/>
                      <a:pt x="324" y="185"/>
                      <a:pt x="326" y="186"/>
                    </a:cubicBezTo>
                    <a:cubicBezTo>
                      <a:pt x="329" y="188"/>
                      <a:pt x="331" y="189"/>
                      <a:pt x="333" y="191"/>
                    </a:cubicBezTo>
                    <a:cubicBezTo>
                      <a:pt x="333" y="191"/>
                      <a:pt x="333" y="191"/>
                      <a:pt x="334" y="191"/>
                    </a:cubicBezTo>
                    <a:cubicBezTo>
                      <a:pt x="334" y="192"/>
                      <a:pt x="335" y="192"/>
                      <a:pt x="335" y="192"/>
                    </a:cubicBezTo>
                    <a:cubicBezTo>
                      <a:pt x="335" y="192"/>
                      <a:pt x="336" y="193"/>
                      <a:pt x="336" y="193"/>
                    </a:cubicBezTo>
                    <a:cubicBezTo>
                      <a:pt x="337" y="193"/>
                      <a:pt x="338" y="194"/>
                      <a:pt x="338" y="194"/>
                    </a:cubicBezTo>
                    <a:cubicBezTo>
                      <a:pt x="338" y="194"/>
                      <a:pt x="339" y="195"/>
                      <a:pt x="340" y="195"/>
                    </a:cubicBezTo>
                    <a:cubicBezTo>
                      <a:pt x="341" y="196"/>
                      <a:pt x="342" y="197"/>
                      <a:pt x="344" y="198"/>
                    </a:cubicBezTo>
                    <a:cubicBezTo>
                      <a:pt x="344" y="198"/>
                      <a:pt x="344" y="198"/>
                      <a:pt x="345" y="199"/>
                    </a:cubicBezTo>
                    <a:cubicBezTo>
                      <a:pt x="345" y="199"/>
                      <a:pt x="345" y="199"/>
                      <a:pt x="346" y="200"/>
                    </a:cubicBezTo>
                    <a:cubicBezTo>
                      <a:pt x="346" y="200"/>
                      <a:pt x="347" y="200"/>
                      <a:pt x="347" y="200"/>
                    </a:cubicBezTo>
                    <a:cubicBezTo>
                      <a:pt x="348" y="201"/>
                      <a:pt x="349" y="201"/>
                      <a:pt x="350" y="202"/>
                    </a:cubicBezTo>
                    <a:cubicBezTo>
                      <a:pt x="350" y="203"/>
                      <a:pt x="350" y="203"/>
                      <a:pt x="350" y="204"/>
                    </a:cubicBezTo>
                    <a:cubicBezTo>
                      <a:pt x="351" y="204"/>
                      <a:pt x="351" y="205"/>
                      <a:pt x="351" y="205"/>
                    </a:cubicBezTo>
                    <a:cubicBezTo>
                      <a:pt x="352" y="205"/>
                      <a:pt x="352" y="206"/>
                      <a:pt x="352" y="206"/>
                    </a:cubicBezTo>
                    <a:cubicBezTo>
                      <a:pt x="353" y="208"/>
                      <a:pt x="355" y="209"/>
                      <a:pt x="356" y="210"/>
                    </a:cubicBezTo>
                    <a:cubicBezTo>
                      <a:pt x="357" y="211"/>
                      <a:pt x="357" y="211"/>
                      <a:pt x="357" y="211"/>
                    </a:cubicBezTo>
                    <a:cubicBezTo>
                      <a:pt x="357" y="212"/>
                      <a:pt x="358" y="212"/>
                      <a:pt x="358" y="212"/>
                    </a:cubicBezTo>
                    <a:cubicBezTo>
                      <a:pt x="359" y="212"/>
                      <a:pt x="359" y="213"/>
                      <a:pt x="359" y="213"/>
                    </a:cubicBezTo>
                    <a:cubicBezTo>
                      <a:pt x="360" y="213"/>
                      <a:pt x="360" y="214"/>
                      <a:pt x="361" y="214"/>
                    </a:cubicBezTo>
                    <a:cubicBezTo>
                      <a:pt x="361" y="214"/>
                      <a:pt x="361" y="214"/>
                      <a:pt x="362" y="215"/>
                    </a:cubicBezTo>
                    <a:cubicBezTo>
                      <a:pt x="364" y="216"/>
                      <a:pt x="365" y="217"/>
                      <a:pt x="367" y="218"/>
                    </a:cubicBezTo>
                    <a:lnTo>
                      <a:pt x="367" y="218"/>
                    </a:lnTo>
                    <a:cubicBezTo>
                      <a:pt x="367" y="218"/>
                      <a:pt x="367" y="218"/>
                      <a:pt x="367" y="218"/>
                    </a:cubicBezTo>
                    <a:cubicBezTo>
                      <a:pt x="368" y="217"/>
                      <a:pt x="369" y="217"/>
                      <a:pt x="369" y="216"/>
                    </a:cubicBezTo>
                    <a:cubicBezTo>
                      <a:pt x="370" y="216"/>
                      <a:pt x="370" y="215"/>
                      <a:pt x="370" y="215"/>
                    </a:cubicBezTo>
                    <a:cubicBezTo>
                      <a:pt x="371" y="215"/>
                      <a:pt x="371" y="214"/>
                      <a:pt x="372" y="214"/>
                    </a:cubicBezTo>
                    <a:cubicBezTo>
                      <a:pt x="372" y="213"/>
                      <a:pt x="372" y="213"/>
                      <a:pt x="373" y="213"/>
                    </a:cubicBezTo>
                    <a:cubicBezTo>
                      <a:pt x="373" y="212"/>
                      <a:pt x="373" y="212"/>
                      <a:pt x="374" y="212"/>
                    </a:cubicBezTo>
                    <a:cubicBezTo>
                      <a:pt x="374" y="212"/>
                      <a:pt x="374" y="211"/>
                      <a:pt x="374" y="211"/>
                    </a:cubicBezTo>
                    <a:cubicBezTo>
                      <a:pt x="376" y="210"/>
                      <a:pt x="377" y="208"/>
                      <a:pt x="379" y="206"/>
                    </a:cubicBezTo>
                    <a:cubicBezTo>
                      <a:pt x="379" y="205"/>
                      <a:pt x="380" y="204"/>
                      <a:pt x="381" y="202"/>
                    </a:cubicBezTo>
                    <a:cubicBezTo>
                      <a:pt x="382" y="200"/>
                      <a:pt x="383" y="199"/>
                      <a:pt x="384" y="196"/>
                    </a:cubicBezTo>
                    <a:cubicBezTo>
                      <a:pt x="384" y="196"/>
                      <a:pt x="384" y="196"/>
                      <a:pt x="384" y="195"/>
                    </a:cubicBezTo>
                    <a:cubicBezTo>
                      <a:pt x="385" y="195"/>
                      <a:pt x="385" y="195"/>
                      <a:pt x="385" y="194"/>
                    </a:cubicBezTo>
                    <a:cubicBezTo>
                      <a:pt x="385" y="194"/>
                      <a:pt x="385" y="193"/>
                      <a:pt x="385" y="193"/>
                    </a:cubicBezTo>
                    <a:cubicBezTo>
                      <a:pt x="385" y="193"/>
                      <a:pt x="385" y="193"/>
                      <a:pt x="385" y="193"/>
                    </a:cubicBezTo>
                    <a:cubicBezTo>
                      <a:pt x="386" y="192"/>
                      <a:pt x="386" y="191"/>
                      <a:pt x="386" y="190"/>
                    </a:cubicBezTo>
                    <a:cubicBezTo>
                      <a:pt x="387" y="189"/>
                      <a:pt x="387" y="188"/>
                      <a:pt x="387" y="187"/>
                    </a:cubicBezTo>
                    <a:lnTo>
                      <a:pt x="387" y="187"/>
                    </a:lnTo>
                    <a:cubicBezTo>
                      <a:pt x="386" y="185"/>
                      <a:pt x="384" y="185"/>
                      <a:pt x="382" y="183"/>
                    </a:cubicBezTo>
                    <a:cubicBezTo>
                      <a:pt x="382" y="183"/>
                      <a:pt x="382" y="183"/>
                      <a:pt x="381" y="183"/>
                    </a:cubicBezTo>
                    <a:cubicBezTo>
                      <a:pt x="381" y="183"/>
                      <a:pt x="380" y="182"/>
                      <a:pt x="380" y="182"/>
                    </a:cubicBezTo>
                    <a:cubicBezTo>
                      <a:pt x="379" y="182"/>
                      <a:pt x="379" y="182"/>
                      <a:pt x="378" y="181"/>
                    </a:cubicBezTo>
                    <a:cubicBezTo>
                      <a:pt x="378" y="181"/>
                      <a:pt x="378" y="181"/>
                      <a:pt x="377" y="181"/>
                    </a:cubicBezTo>
                    <a:cubicBezTo>
                      <a:pt x="377" y="181"/>
                      <a:pt x="376" y="180"/>
                      <a:pt x="376" y="180"/>
                    </a:cubicBezTo>
                    <a:cubicBezTo>
                      <a:pt x="374" y="179"/>
                      <a:pt x="373" y="179"/>
                      <a:pt x="371" y="178"/>
                    </a:cubicBezTo>
                    <a:cubicBezTo>
                      <a:pt x="370" y="178"/>
                      <a:pt x="370" y="178"/>
                      <a:pt x="369" y="178"/>
                    </a:cubicBezTo>
                    <a:cubicBezTo>
                      <a:pt x="369" y="178"/>
                      <a:pt x="368" y="178"/>
                      <a:pt x="368" y="177"/>
                    </a:cubicBezTo>
                    <a:cubicBezTo>
                      <a:pt x="367" y="177"/>
                      <a:pt x="367" y="177"/>
                      <a:pt x="366" y="177"/>
                    </a:cubicBezTo>
                    <a:cubicBezTo>
                      <a:pt x="365" y="177"/>
                      <a:pt x="364" y="176"/>
                      <a:pt x="363" y="176"/>
                    </a:cubicBezTo>
                    <a:cubicBezTo>
                      <a:pt x="363" y="176"/>
                      <a:pt x="362" y="175"/>
                      <a:pt x="362" y="175"/>
                    </a:cubicBezTo>
                    <a:cubicBezTo>
                      <a:pt x="362" y="175"/>
                      <a:pt x="361" y="174"/>
                      <a:pt x="361" y="174"/>
                    </a:cubicBezTo>
                    <a:cubicBezTo>
                      <a:pt x="360" y="174"/>
                      <a:pt x="360" y="174"/>
                      <a:pt x="360" y="174"/>
                    </a:cubicBezTo>
                    <a:cubicBezTo>
                      <a:pt x="358" y="173"/>
                      <a:pt x="357" y="172"/>
                      <a:pt x="356" y="171"/>
                    </a:cubicBezTo>
                    <a:cubicBezTo>
                      <a:pt x="355" y="171"/>
                      <a:pt x="354" y="170"/>
                      <a:pt x="354" y="170"/>
                    </a:cubicBezTo>
                    <a:cubicBezTo>
                      <a:pt x="353" y="170"/>
                      <a:pt x="353" y="169"/>
                      <a:pt x="352" y="169"/>
                    </a:cubicBezTo>
                    <a:cubicBezTo>
                      <a:pt x="352" y="169"/>
                      <a:pt x="351" y="168"/>
                      <a:pt x="351" y="168"/>
                    </a:cubicBezTo>
                    <a:cubicBezTo>
                      <a:pt x="351" y="168"/>
                      <a:pt x="350" y="167"/>
                      <a:pt x="350" y="167"/>
                    </a:cubicBezTo>
                    <a:cubicBezTo>
                      <a:pt x="349" y="167"/>
                      <a:pt x="349" y="167"/>
                      <a:pt x="349" y="167"/>
                    </a:cubicBezTo>
                    <a:cubicBezTo>
                      <a:pt x="347" y="165"/>
                      <a:pt x="345" y="164"/>
                      <a:pt x="343" y="163"/>
                    </a:cubicBezTo>
                    <a:cubicBezTo>
                      <a:pt x="342" y="161"/>
                      <a:pt x="341" y="158"/>
                      <a:pt x="344" y="157"/>
                    </a:cubicBezTo>
                    <a:lnTo>
                      <a:pt x="344" y="156"/>
                    </a:lnTo>
                    <a:cubicBezTo>
                      <a:pt x="344" y="156"/>
                      <a:pt x="345" y="156"/>
                      <a:pt x="346" y="156"/>
                    </a:cubicBezTo>
                    <a:cubicBezTo>
                      <a:pt x="352" y="156"/>
                      <a:pt x="370" y="159"/>
                      <a:pt x="382" y="164"/>
                    </a:cubicBezTo>
                    <a:cubicBezTo>
                      <a:pt x="389" y="167"/>
                      <a:pt x="396" y="172"/>
                      <a:pt x="401" y="177"/>
                    </a:cubicBezTo>
                    <a:cubicBezTo>
                      <a:pt x="406" y="182"/>
                      <a:pt x="410" y="187"/>
                      <a:pt x="412" y="189"/>
                    </a:cubicBezTo>
                    <a:cubicBezTo>
                      <a:pt x="412" y="190"/>
                      <a:pt x="413" y="190"/>
                      <a:pt x="413" y="191"/>
                    </a:cubicBezTo>
                    <a:cubicBezTo>
                      <a:pt x="420" y="198"/>
                      <a:pt x="428" y="202"/>
                      <a:pt x="438" y="202"/>
                    </a:cubicBezTo>
                    <a:cubicBezTo>
                      <a:pt x="445" y="202"/>
                      <a:pt x="451" y="200"/>
                      <a:pt x="455" y="198"/>
                    </a:cubicBezTo>
                    <a:cubicBezTo>
                      <a:pt x="466" y="192"/>
                      <a:pt x="465" y="189"/>
                      <a:pt x="464" y="174"/>
                    </a:cubicBezTo>
                    <a:cubicBezTo>
                      <a:pt x="463" y="171"/>
                      <a:pt x="463" y="168"/>
                      <a:pt x="463" y="165"/>
                    </a:cubicBezTo>
                    <a:cubicBezTo>
                      <a:pt x="463" y="164"/>
                      <a:pt x="462" y="164"/>
                      <a:pt x="462" y="163"/>
                    </a:cubicBezTo>
                    <a:lnTo>
                      <a:pt x="462" y="162"/>
                    </a:lnTo>
                    <a:cubicBezTo>
                      <a:pt x="462" y="161"/>
                      <a:pt x="462" y="161"/>
                      <a:pt x="462" y="161"/>
                    </a:cubicBezTo>
                    <a:lnTo>
                      <a:pt x="462" y="160"/>
                    </a:lnTo>
                    <a:cubicBezTo>
                      <a:pt x="461" y="159"/>
                      <a:pt x="461" y="159"/>
                      <a:pt x="461" y="158"/>
                    </a:cubicBezTo>
                    <a:cubicBezTo>
                      <a:pt x="461" y="158"/>
                      <a:pt x="461" y="158"/>
                      <a:pt x="461" y="157"/>
                    </a:cubicBezTo>
                    <a:cubicBezTo>
                      <a:pt x="461" y="157"/>
                      <a:pt x="461" y="157"/>
                      <a:pt x="461" y="157"/>
                    </a:cubicBezTo>
                    <a:cubicBezTo>
                      <a:pt x="461" y="157"/>
                      <a:pt x="461" y="156"/>
                      <a:pt x="461" y="156"/>
                    </a:cubicBezTo>
                    <a:cubicBezTo>
                      <a:pt x="461" y="155"/>
                      <a:pt x="461" y="155"/>
                      <a:pt x="461" y="155"/>
                    </a:cubicBezTo>
                    <a:cubicBezTo>
                      <a:pt x="460" y="155"/>
                      <a:pt x="460" y="154"/>
                      <a:pt x="460" y="154"/>
                    </a:cubicBezTo>
                    <a:lnTo>
                      <a:pt x="460" y="154"/>
                    </a:lnTo>
                    <a:cubicBezTo>
                      <a:pt x="460" y="153"/>
                      <a:pt x="459" y="152"/>
                      <a:pt x="459" y="151"/>
                    </a:cubicBezTo>
                    <a:cubicBezTo>
                      <a:pt x="458" y="149"/>
                      <a:pt x="458" y="148"/>
                      <a:pt x="457" y="146"/>
                    </a:cubicBezTo>
                    <a:cubicBezTo>
                      <a:pt x="453" y="136"/>
                      <a:pt x="446" y="127"/>
                      <a:pt x="439" y="119"/>
                    </a:cubicBezTo>
                    <a:lnTo>
                      <a:pt x="438" y="118"/>
                    </a:lnTo>
                    <a:cubicBezTo>
                      <a:pt x="438" y="118"/>
                      <a:pt x="438" y="118"/>
                      <a:pt x="437" y="118"/>
                    </a:cubicBezTo>
                    <a:cubicBezTo>
                      <a:pt x="429" y="110"/>
                      <a:pt x="422" y="105"/>
                      <a:pt x="421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lnTo>
                      <a:pt x="418" y="102"/>
                    </a:lnTo>
                    <a:cubicBezTo>
                      <a:pt x="410" y="99"/>
                      <a:pt x="401" y="94"/>
                      <a:pt x="391" y="90"/>
                    </a:cubicBezTo>
                    <a:cubicBezTo>
                      <a:pt x="391" y="90"/>
                      <a:pt x="391" y="89"/>
                      <a:pt x="390" y="89"/>
                    </a:cubicBezTo>
                    <a:cubicBezTo>
                      <a:pt x="390" y="89"/>
                      <a:pt x="388" y="86"/>
                      <a:pt x="393" y="85"/>
                    </a:cubicBezTo>
                    <a:cubicBezTo>
                      <a:pt x="398" y="84"/>
                      <a:pt x="421" y="79"/>
                      <a:pt x="421" y="79"/>
                    </a:cubicBezTo>
                    <a:lnTo>
                      <a:pt x="421" y="78"/>
                    </a:lnTo>
                    <a:cubicBezTo>
                      <a:pt x="422" y="78"/>
                      <a:pt x="422" y="78"/>
                      <a:pt x="422" y="78"/>
                    </a:cubicBezTo>
                    <a:cubicBezTo>
                      <a:pt x="424" y="78"/>
                      <a:pt x="424" y="78"/>
                      <a:pt x="425" y="78"/>
                    </a:cubicBezTo>
                    <a:lnTo>
                      <a:pt x="425" y="78"/>
                    </a:lnTo>
                    <a:lnTo>
                      <a:pt x="425" y="77"/>
                    </a:lnTo>
                    <a:cubicBezTo>
                      <a:pt x="425" y="77"/>
                      <a:pt x="426" y="77"/>
                      <a:pt x="428" y="77"/>
                    </a:cubicBezTo>
                    <a:lnTo>
                      <a:pt x="448" y="73"/>
                    </a:lnTo>
                    <a:cubicBezTo>
                      <a:pt x="448" y="73"/>
                      <a:pt x="449" y="73"/>
                      <a:pt x="449" y="73"/>
                    </a:cubicBezTo>
                    <a:cubicBezTo>
                      <a:pt x="460" y="77"/>
                      <a:pt x="469" y="80"/>
                      <a:pt x="475" y="80"/>
                    </a:cubicBezTo>
                    <a:lnTo>
                      <a:pt x="477" y="80"/>
                    </a:lnTo>
                    <a:lnTo>
                      <a:pt x="478" y="80"/>
                    </a:lnTo>
                    <a:cubicBezTo>
                      <a:pt x="479" y="80"/>
                      <a:pt x="479" y="80"/>
                      <a:pt x="480" y="80"/>
                    </a:cubicBezTo>
                    <a:lnTo>
                      <a:pt x="480" y="80"/>
                    </a:lnTo>
                    <a:lnTo>
                      <a:pt x="480" y="80"/>
                    </a:lnTo>
                    <a:lnTo>
                      <a:pt x="480" y="80"/>
                    </a:lnTo>
                    <a:cubicBezTo>
                      <a:pt x="480" y="80"/>
                      <a:pt x="481" y="80"/>
                      <a:pt x="481" y="80"/>
                    </a:cubicBezTo>
                    <a:cubicBezTo>
                      <a:pt x="485" y="79"/>
                      <a:pt x="489" y="76"/>
                      <a:pt x="490" y="74"/>
                    </a:cubicBezTo>
                    <a:cubicBezTo>
                      <a:pt x="490" y="73"/>
                      <a:pt x="490" y="73"/>
                      <a:pt x="490" y="73"/>
                    </a:cubicBezTo>
                    <a:cubicBezTo>
                      <a:pt x="490" y="72"/>
                      <a:pt x="491" y="72"/>
                      <a:pt x="491" y="72"/>
                    </a:cubicBezTo>
                    <a:cubicBezTo>
                      <a:pt x="491" y="71"/>
                      <a:pt x="492" y="70"/>
                      <a:pt x="491" y="69"/>
                    </a:cubicBezTo>
                    <a:cubicBezTo>
                      <a:pt x="491" y="68"/>
                      <a:pt x="491" y="67"/>
                      <a:pt x="492" y="67"/>
                    </a:cubicBezTo>
                    <a:cubicBezTo>
                      <a:pt x="492" y="66"/>
                      <a:pt x="493" y="66"/>
                      <a:pt x="493" y="65"/>
                    </a:cubicBezTo>
                    <a:lnTo>
                      <a:pt x="528" y="59"/>
                    </a:lnTo>
                    <a:cubicBezTo>
                      <a:pt x="529" y="59"/>
                      <a:pt x="530" y="59"/>
                      <a:pt x="530" y="60"/>
                    </a:cubicBezTo>
                    <a:cubicBezTo>
                      <a:pt x="531" y="60"/>
                      <a:pt x="531" y="61"/>
                      <a:pt x="531" y="62"/>
                    </a:cubicBezTo>
                    <a:lnTo>
                      <a:pt x="531" y="75"/>
                    </a:lnTo>
                    <a:lnTo>
                      <a:pt x="532" y="81"/>
                    </a:lnTo>
                    <a:cubicBezTo>
                      <a:pt x="532" y="82"/>
                      <a:pt x="531" y="83"/>
                      <a:pt x="531" y="84"/>
                    </a:cubicBezTo>
                    <a:cubicBezTo>
                      <a:pt x="530" y="84"/>
                      <a:pt x="529" y="84"/>
                      <a:pt x="528" y="84"/>
                    </a:cubicBezTo>
                    <a:cubicBezTo>
                      <a:pt x="527" y="83"/>
                      <a:pt x="525" y="83"/>
                      <a:pt x="524" y="82"/>
                    </a:cubicBezTo>
                    <a:cubicBezTo>
                      <a:pt x="522" y="82"/>
                      <a:pt x="520" y="82"/>
                      <a:pt x="518" y="83"/>
                    </a:cubicBezTo>
                    <a:cubicBezTo>
                      <a:pt x="518" y="83"/>
                      <a:pt x="518" y="83"/>
                      <a:pt x="518" y="83"/>
                    </a:cubicBezTo>
                    <a:cubicBezTo>
                      <a:pt x="517" y="83"/>
                      <a:pt x="517" y="83"/>
                      <a:pt x="516" y="83"/>
                    </a:cubicBezTo>
                    <a:lnTo>
                      <a:pt x="516" y="83"/>
                    </a:lnTo>
                    <a:lnTo>
                      <a:pt x="516" y="83"/>
                    </a:lnTo>
                    <a:cubicBezTo>
                      <a:pt x="516" y="83"/>
                      <a:pt x="516" y="83"/>
                      <a:pt x="515" y="83"/>
                    </a:cubicBezTo>
                    <a:cubicBezTo>
                      <a:pt x="515" y="83"/>
                      <a:pt x="515" y="83"/>
                      <a:pt x="515" y="83"/>
                    </a:cubicBezTo>
                    <a:lnTo>
                      <a:pt x="514" y="83"/>
                    </a:lnTo>
                    <a:cubicBezTo>
                      <a:pt x="514" y="83"/>
                      <a:pt x="514" y="84"/>
                      <a:pt x="514" y="84"/>
                    </a:cubicBezTo>
                    <a:cubicBezTo>
                      <a:pt x="508" y="85"/>
                      <a:pt x="502" y="87"/>
                      <a:pt x="496" y="88"/>
                    </a:cubicBezTo>
                    <a:lnTo>
                      <a:pt x="481" y="92"/>
                    </a:lnTo>
                    <a:cubicBezTo>
                      <a:pt x="479" y="92"/>
                      <a:pt x="478" y="93"/>
                      <a:pt x="477" y="93"/>
                    </a:cubicBezTo>
                    <a:lnTo>
                      <a:pt x="475" y="95"/>
                    </a:lnTo>
                    <a:lnTo>
                      <a:pt x="478" y="95"/>
                    </a:lnTo>
                    <a:cubicBezTo>
                      <a:pt x="478" y="95"/>
                      <a:pt x="479" y="95"/>
                      <a:pt x="479" y="95"/>
                    </a:cubicBezTo>
                    <a:lnTo>
                      <a:pt x="480" y="95"/>
                    </a:lnTo>
                    <a:cubicBezTo>
                      <a:pt x="481" y="95"/>
                      <a:pt x="482" y="95"/>
                      <a:pt x="483" y="95"/>
                    </a:cubicBezTo>
                    <a:cubicBezTo>
                      <a:pt x="495" y="93"/>
                      <a:pt x="507" y="93"/>
                      <a:pt x="518" y="93"/>
                    </a:cubicBezTo>
                    <a:cubicBezTo>
                      <a:pt x="523" y="93"/>
                      <a:pt x="526" y="92"/>
                      <a:pt x="530" y="91"/>
                    </a:cubicBezTo>
                    <a:cubicBezTo>
                      <a:pt x="531" y="91"/>
                      <a:pt x="532" y="91"/>
                      <a:pt x="532" y="92"/>
                    </a:cubicBezTo>
                    <a:cubicBezTo>
                      <a:pt x="533" y="92"/>
                      <a:pt x="533" y="93"/>
                      <a:pt x="533" y="93"/>
                    </a:cubicBezTo>
                    <a:cubicBezTo>
                      <a:pt x="533" y="94"/>
                      <a:pt x="533" y="95"/>
                      <a:pt x="533" y="95"/>
                    </a:cubicBezTo>
                    <a:cubicBezTo>
                      <a:pt x="532" y="96"/>
                      <a:pt x="532" y="97"/>
                      <a:pt x="531" y="98"/>
                    </a:cubicBezTo>
                    <a:lnTo>
                      <a:pt x="531" y="98"/>
                    </a:lnTo>
                    <a:lnTo>
                      <a:pt x="531" y="98"/>
                    </a:lnTo>
                    <a:cubicBezTo>
                      <a:pt x="532" y="98"/>
                      <a:pt x="532" y="98"/>
                      <a:pt x="532" y="99"/>
                    </a:cubicBezTo>
                    <a:lnTo>
                      <a:pt x="532" y="99"/>
                    </a:lnTo>
                    <a:lnTo>
                      <a:pt x="532" y="99"/>
                    </a:lnTo>
                    <a:cubicBezTo>
                      <a:pt x="538" y="102"/>
                      <a:pt x="546" y="102"/>
                      <a:pt x="552" y="100"/>
                    </a:cubicBezTo>
                    <a:lnTo>
                      <a:pt x="552" y="100"/>
                    </a:lnTo>
                    <a:lnTo>
                      <a:pt x="552" y="100"/>
                    </a:lnTo>
                    <a:cubicBezTo>
                      <a:pt x="552" y="99"/>
                      <a:pt x="553" y="98"/>
                      <a:pt x="554" y="98"/>
                    </a:cubicBezTo>
                    <a:lnTo>
                      <a:pt x="555" y="98"/>
                    </a:lnTo>
                    <a:lnTo>
                      <a:pt x="555" y="97"/>
                    </a:lnTo>
                    <a:cubicBezTo>
                      <a:pt x="555" y="96"/>
                      <a:pt x="556" y="96"/>
                      <a:pt x="556" y="95"/>
                    </a:cubicBezTo>
                    <a:cubicBezTo>
                      <a:pt x="557" y="95"/>
                      <a:pt x="558" y="95"/>
                      <a:pt x="558" y="95"/>
                    </a:cubicBezTo>
                    <a:cubicBezTo>
                      <a:pt x="560" y="96"/>
                      <a:pt x="561" y="96"/>
                      <a:pt x="563" y="96"/>
                    </a:cubicBezTo>
                    <a:cubicBezTo>
                      <a:pt x="567" y="97"/>
                      <a:pt x="571" y="96"/>
                      <a:pt x="576" y="95"/>
                    </a:cubicBezTo>
                    <a:cubicBezTo>
                      <a:pt x="585" y="94"/>
                      <a:pt x="593" y="92"/>
                      <a:pt x="602" y="91"/>
                    </a:cubicBezTo>
                    <a:lnTo>
                      <a:pt x="618" y="88"/>
                    </a:lnTo>
                    <a:cubicBezTo>
                      <a:pt x="621" y="87"/>
                      <a:pt x="625" y="86"/>
                      <a:pt x="628" y="85"/>
                    </a:cubicBezTo>
                    <a:cubicBezTo>
                      <a:pt x="629" y="84"/>
                      <a:pt x="630" y="84"/>
                      <a:pt x="631" y="84"/>
                    </a:cubicBezTo>
                    <a:cubicBezTo>
                      <a:pt x="632" y="84"/>
                      <a:pt x="633" y="83"/>
                      <a:pt x="633" y="82"/>
                    </a:cubicBezTo>
                    <a:cubicBezTo>
                      <a:pt x="633" y="81"/>
                      <a:pt x="632" y="80"/>
                      <a:pt x="631" y="80"/>
                    </a:cubicBezTo>
                    <a:cubicBezTo>
                      <a:pt x="629" y="79"/>
                      <a:pt x="628" y="79"/>
                      <a:pt x="626" y="79"/>
                    </a:cubicBezTo>
                    <a:lnTo>
                      <a:pt x="615" y="79"/>
                    </a:lnTo>
                    <a:cubicBezTo>
                      <a:pt x="603" y="80"/>
                      <a:pt x="592" y="80"/>
                      <a:pt x="581" y="81"/>
                    </a:cubicBezTo>
                    <a:lnTo>
                      <a:pt x="576" y="81"/>
                    </a:lnTo>
                    <a:cubicBezTo>
                      <a:pt x="571" y="81"/>
                      <a:pt x="566" y="81"/>
                      <a:pt x="561" y="81"/>
                    </a:cubicBezTo>
                    <a:lnTo>
                      <a:pt x="561" y="81"/>
                    </a:lnTo>
                    <a:cubicBezTo>
                      <a:pt x="560" y="81"/>
                      <a:pt x="560" y="82"/>
                      <a:pt x="559" y="82"/>
                    </a:cubicBezTo>
                    <a:cubicBezTo>
                      <a:pt x="558" y="82"/>
                      <a:pt x="558" y="81"/>
                      <a:pt x="557" y="81"/>
                    </a:cubicBezTo>
                    <a:cubicBezTo>
                      <a:pt x="557" y="80"/>
                      <a:pt x="557" y="80"/>
                      <a:pt x="557" y="79"/>
                    </a:cubicBezTo>
                    <a:cubicBezTo>
                      <a:pt x="558" y="64"/>
                      <a:pt x="558" y="58"/>
                      <a:pt x="557" y="56"/>
                    </a:cubicBezTo>
                    <a:cubicBezTo>
                      <a:pt x="557" y="55"/>
                      <a:pt x="558" y="54"/>
                      <a:pt x="559" y="54"/>
                    </a:cubicBezTo>
                    <a:lnTo>
                      <a:pt x="559" y="53"/>
                    </a:lnTo>
                    <a:cubicBezTo>
                      <a:pt x="559" y="53"/>
                      <a:pt x="559" y="53"/>
                      <a:pt x="560" y="53"/>
                    </a:cubicBezTo>
                    <a:cubicBezTo>
                      <a:pt x="562" y="51"/>
                      <a:pt x="563" y="50"/>
                      <a:pt x="563" y="49"/>
                    </a:cubicBezTo>
                    <a:cubicBezTo>
                      <a:pt x="563" y="48"/>
                      <a:pt x="563" y="48"/>
                      <a:pt x="563" y="48"/>
                    </a:cubicBezTo>
                    <a:lnTo>
                      <a:pt x="563" y="47"/>
                    </a:lnTo>
                    <a:lnTo>
                      <a:pt x="562" y="47"/>
                    </a:lnTo>
                    <a:cubicBezTo>
                      <a:pt x="561" y="47"/>
                      <a:pt x="560" y="47"/>
                      <a:pt x="560" y="47"/>
                    </a:cubicBezTo>
                    <a:cubicBezTo>
                      <a:pt x="558" y="46"/>
                      <a:pt x="557" y="45"/>
                      <a:pt x="558" y="44"/>
                    </a:cubicBezTo>
                    <a:cubicBezTo>
                      <a:pt x="558" y="41"/>
                      <a:pt x="558" y="38"/>
                      <a:pt x="558" y="36"/>
                    </a:cubicBezTo>
                    <a:cubicBezTo>
                      <a:pt x="559" y="35"/>
                      <a:pt x="559" y="34"/>
                      <a:pt x="560" y="34"/>
                    </a:cubicBezTo>
                    <a:cubicBezTo>
                      <a:pt x="560" y="34"/>
                      <a:pt x="560" y="34"/>
                      <a:pt x="561" y="34"/>
                    </a:cubicBezTo>
                    <a:cubicBezTo>
                      <a:pt x="561" y="34"/>
                      <a:pt x="561" y="34"/>
                      <a:pt x="561" y="34"/>
                    </a:cubicBezTo>
                    <a:cubicBezTo>
                      <a:pt x="561" y="34"/>
                      <a:pt x="562" y="34"/>
                      <a:pt x="562" y="34"/>
                    </a:cubicBezTo>
                    <a:lnTo>
                      <a:pt x="563" y="34"/>
                    </a:lnTo>
                    <a:cubicBezTo>
                      <a:pt x="563" y="34"/>
                      <a:pt x="563" y="34"/>
                      <a:pt x="564" y="34"/>
                    </a:cubicBezTo>
                    <a:cubicBezTo>
                      <a:pt x="567" y="35"/>
                      <a:pt x="571" y="34"/>
                      <a:pt x="576" y="33"/>
                    </a:cubicBezTo>
                    <a:cubicBezTo>
                      <a:pt x="585" y="32"/>
                      <a:pt x="594" y="30"/>
                      <a:pt x="603" y="29"/>
                    </a:cubicBezTo>
                    <a:lnTo>
                      <a:pt x="619" y="26"/>
                    </a:lnTo>
                    <a:cubicBezTo>
                      <a:pt x="622" y="25"/>
                      <a:pt x="625" y="24"/>
                      <a:pt x="628" y="23"/>
                    </a:cubicBezTo>
                    <a:cubicBezTo>
                      <a:pt x="630" y="22"/>
                      <a:pt x="631" y="22"/>
                      <a:pt x="632" y="22"/>
                    </a:cubicBezTo>
                    <a:cubicBezTo>
                      <a:pt x="633" y="21"/>
                      <a:pt x="634" y="21"/>
                      <a:pt x="634" y="20"/>
                    </a:cubicBezTo>
                    <a:cubicBezTo>
                      <a:pt x="634" y="19"/>
                      <a:pt x="633" y="18"/>
                      <a:pt x="632" y="18"/>
                    </a:cubicBezTo>
                    <a:cubicBezTo>
                      <a:pt x="630" y="17"/>
                      <a:pt x="628" y="17"/>
                      <a:pt x="627" y="17"/>
                    </a:cubicBezTo>
                    <a:lnTo>
                      <a:pt x="577" y="19"/>
                    </a:lnTo>
                    <a:cubicBezTo>
                      <a:pt x="571" y="19"/>
                      <a:pt x="567" y="19"/>
                      <a:pt x="561" y="19"/>
                    </a:cubicBezTo>
                    <a:cubicBezTo>
                      <a:pt x="560" y="19"/>
                      <a:pt x="558" y="20"/>
                      <a:pt x="557" y="20"/>
                    </a:cubicBezTo>
                    <a:cubicBezTo>
                      <a:pt x="557" y="21"/>
                      <a:pt x="557" y="21"/>
                      <a:pt x="556" y="21"/>
                    </a:cubicBezTo>
                    <a:cubicBezTo>
                      <a:pt x="553" y="23"/>
                      <a:pt x="550" y="23"/>
                      <a:pt x="547" y="24"/>
                    </a:cubicBezTo>
                    <a:cubicBezTo>
                      <a:pt x="547" y="24"/>
                      <a:pt x="546" y="24"/>
                      <a:pt x="546" y="24"/>
                    </a:cubicBezTo>
                    <a:cubicBezTo>
                      <a:pt x="544" y="23"/>
                      <a:pt x="541" y="24"/>
                      <a:pt x="541" y="24"/>
                    </a:cubicBezTo>
                    <a:lnTo>
                      <a:pt x="540" y="24"/>
                    </a:lnTo>
                    <a:cubicBezTo>
                      <a:pt x="539" y="25"/>
                      <a:pt x="539" y="25"/>
                      <a:pt x="539" y="25"/>
                    </a:cubicBezTo>
                    <a:lnTo>
                      <a:pt x="538" y="25"/>
                    </a:lnTo>
                    <a:cubicBezTo>
                      <a:pt x="538" y="25"/>
                      <a:pt x="536" y="25"/>
                      <a:pt x="536" y="25"/>
                    </a:cubicBezTo>
                    <a:cubicBezTo>
                      <a:pt x="533" y="24"/>
                      <a:pt x="529" y="22"/>
                      <a:pt x="524" y="20"/>
                    </a:cubicBezTo>
                    <a:cubicBezTo>
                      <a:pt x="523" y="20"/>
                      <a:pt x="521" y="20"/>
                      <a:pt x="519" y="21"/>
                    </a:cubicBezTo>
                    <a:cubicBezTo>
                      <a:pt x="519" y="21"/>
                      <a:pt x="518" y="21"/>
                      <a:pt x="518" y="21"/>
                    </a:cubicBezTo>
                    <a:cubicBezTo>
                      <a:pt x="518" y="21"/>
                      <a:pt x="518" y="21"/>
                      <a:pt x="517" y="21"/>
                    </a:cubicBezTo>
                    <a:lnTo>
                      <a:pt x="517" y="21"/>
                    </a:lnTo>
                    <a:cubicBezTo>
                      <a:pt x="516" y="21"/>
                      <a:pt x="515" y="21"/>
                      <a:pt x="515" y="21"/>
                    </a:cubicBezTo>
                    <a:lnTo>
                      <a:pt x="515" y="21"/>
                    </a:lnTo>
                    <a:lnTo>
                      <a:pt x="515" y="21"/>
                    </a:lnTo>
                    <a:cubicBezTo>
                      <a:pt x="508" y="23"/>
                      <a:pt x="502" y="25"/>
                      <a:pt x="496" y="26"/>
                    </a:cubicBezTo>
                    <a:lnTo>
                      <a:pt x="481" y="30"/>
                    </a:lnTo>
                    <a:cubicBezTo>
                      <a:pt x="480" y="30"/>
                      <a:pt x="479" y="31"/>
                      <a:pt x="478" y="31"/>
                    </a:cubicBezTo>
                    <a:lnTo>
                      <a:pt x="475" y="33"/>
                    </a:lnTo>
                    <a:lnTo>
                      <a:pt x="478" y="33"/>
                    </a:lnTo>
                    <a:cubicBezTo>
                      <a:pt x="479" y="33"/>
                      <a:pt x="479" y="33"/>
                      <a:pt x="479" y="33"/>
                    </a:cubicBezTo>
                    <a:lnTo>
                      <a:pt x="481" y="33"/>
                    </a:lnTo>
                    <a:cubicBezTo>
                      <a:pt x="482" y="33"/>
                      <a:pt x="483" y="33"/>
                      <a:pt x="484" y="33"/>
                    </a:cubicBezTo>
                    <a:cubicBezTo>
                      <a:pt x="495" y="31"/>
                      <a:pt x="507" y="31"/>
                      <a:pt x="518" y="31"/>
                    </a:cubicBezTo>
                    <a:cubicBezTo>
                      <a:pt x="523" y="31"/>
                      <a:pt x="527" y="30"/>
                      <a:pt x="531" y="29"/>
                    </a:cubicBezTo>
                    <a:cubicBezTo>
                      <a:pt x="532" y="29"/>
                      <a:pt x="533" y="29"/>
                      <a:pt x="533" y="30"/>
                    </a:cubicBezTo>
                    <a:cubicBezTo>
                      <a:pt x="534" y="31"/>
                      <a:pt x="534" y="32"/>
                      <a:pt x="533" y="33"/>
                    </a:cubicBezTo>
                    <a:lnTo>
                      <a:pt x="533" y="34"/>
                    </a:lnTo>
                    <a:lnTo>
                      <a:pt x="533" y="34"/>
                    </a:lnTo>
                    <a:cubicBezTo>
                      <a:pt x="533" y="34"/>
                      <a:pt x="533" y="34"/>
                      <a:pt x="533" y="35"/>
                    </a:cubicBezTo>
                    <a:cubicBezTo>
                      <a:pt x="533" y="35"/>
                      <a:pt x="532" y="35"/>
                      <a:pt x="532" y="35"/>
                    </a:cubicBezTo>
                    <a:lnTo>
                      <a:pt x="532" y="35"/>
                    </a:lnTo>
                    <a:cubicBezTo>
                      <a:pt x="532" y="35"/>
                      <a:pt x="532" y="36"/>
                      <a:pt x="532" y="36"/>
                    </a:cubicBezTo>
                    <a:lnTo>
                      <a:pt x="532" y="36"/>
                    </a:lnTo>
                    <a:lnTo>
                      <a:pt x="532" y="37"/>
                    </a:lnTo>
                    <a:cubicBezTo>
                      <a:pt x="532" y="37"/>
                      <a:pt x="532" y="37"/>
                      <a:pt x="532" y="37"/>
                    </a:cubicBezTo>
                    <a:lnTo>
                      <a:pt x="532" y="44"/>
                    </a:lnTo>
                    <a:cubicBezTo>
                      <a:pt x="532" y="45"/>
                      <a:pt x="531" y="46"/>
                      <a:pt x="530" y="46"/>
                    </a:cubicBezTo>
                    <a:lnTo>
                      <a:pt x="529" y="46"/>
                    </a:lnTo>
                    <a:lnTo>
                      <a:pt x="529" y="46"/>
                    </a:lnTo>
                    <a:cubicBezTo>
                      <a:pt x="529" y="47"/>
                      <a:pt x="529" y="47"/>
                      <a:pt x="529" y="47"/>
                    </a:cubicBezTo>
                    <a:lnTo>
                      <a:pt x="527" y="47"/>
                    </a:lnTo>
                    <a:cubicBezTo>
                      <a:pt x="523" y="47"/>
                      <a:pt x="519" y="48"/>
                      <a:pt x="516" y="49"/>
                    </a:cubicBezTo>
                    <a:lnTo>
                      <a:pt x="511" y="50"/>
                    </a:lnTo>
                    <a:cubicBezTo>
                      <a:pt x="495" y="53"/>
                      <a:pt x="480" y="56"/>
                      <a:pt x="464" y="59"/>
                    </a:cubicBezTo>
                    <a:lnTo>
                      <a:pt x="461" y="59"/>
                    </a:lnTo>
                    <a:cubicBezTo>
                      <a:pt x="459" y="59"/>
                      <a:pt x="457" y="60"/>
                      <a:pt x="455" y="60"/>
                    </a:cubicBezTo>
                    <a:lnTo>
                      <a:pt x="453" y="61"/>
                    </a:lnTo>
                    <a:lnTo>
                      <a:pt x="453" y="61"/>
                    </a:lnTo>
                    <a:lnTo>
                      <a:pt x="452" y="61"/>
                    </a:lnTo>
                    <a:lnTo>
                      <a:pt x="452" y="61"/>
                    </a:lnTo>
                    <a:cubicBezTo>
                      <a:pt x="452" y="61"/>
                      <a:pt x="452" y="61"/>
                      <a:pt x="451" y="61"/>
                    </a:cubicBezTo>
                    <a:lnTo>
                      <a:pt x="449" y="61"/>
                    </a:lnTo>
                    <a:cubicBezTo>
                      <a:pt x="448" y="62"/>
                      <a:pt x="447" y="61"/>
                      <a:pt x="447" y="61"/>
                    </a:cubicBezTo>
                    <a:cubicBezTo>
                      <a:pt x="444" y="60"/>
                      <a:pt x="440" y="59"/>
                      <a:pt x="435" y="58"/>
                    </a:cubicBezTo>
                    <a:lnTo>
                      <a:pt x="435" y="57"/>
                    </a:lnTo>
                    <a:lnTo>
                      <a:pt x="434" y="57"/>
                    </a:lnTo>
                    <a:cubicBezTo>
                      <a:pt x="434" y="57"/>
                      <a:pt x="434" y="57"/>
                      <a:pt x="434" y="57"/>
                    </a:cubicBezTo>
                    <a:lnTo>
                      <a:pt x="433" y="57"/>
                    </a:lnTo>
                    <a:cubicBezTo>
                      <a:pt x="433" y="57"/>
                      <a:pt x="433" y="57"/>
                      <a:pt x="433" y="57"/>
                    </a:cubicBezTo>
                    <a:lnTo>
                      <a:pt x="432" y="56"/>
                    </a:lnTo>
                    <a:cubicBezTo>
                      <a:pt x="431" y="56"/>
                      <a:pt x="430" y="56"/>
                      <a:pt x="429" y="55"/>
                    </a:cubicBezTo>
                    <a:cubicBezTo>
                      <a:pt x="429" y="55"/>
                      <a:pt x="429" y="55"/>
                      <a:pt x="429" y="55"/>
                    </a:cubicBezTo>
                    <a:lnTo>
                      <a:pt x="411" y="47"/>
                    </a:lnTo>
                    <a:cubicBezTo>
                      <a:pt x="409" y="46"/>
                      <a:pt x="408" y="47"/>
                      <a:pt x="408" y="48"/>
                    </a:cubicBezTo>
                    <a:cubicBezTo>
                      <a:pt x="407" y="49"/>
                      <a:pt x="407" y="50"/>
                      <a:pt x="407" y="50"/>
                    </a:cubicBezTo>
                    <a:lnTo>
                      <a:pt x="407" y="51"/>
                    </a:lnTo>
                    <a:cubicBezTo>
                      <a:pt x="407" y="51"/>
                      <a:pt x="407" y="52"/>
                      <a:pt x="407" y="52"/>
                    </a:cubicBezTo>
                    <a:lnTo>
                      <a:pt x="409" y="54"/>
                    </a:lnTo>
                    <a:cubicBezTo>
                      <a:pt x="410" y="54"/>
                      <a:pt x="410" y="55"/>
                      <a:pt x="410" y="56"/>
                    </a:cubicBezTo>
                    <a:cubicBezTo>
                      <a:pt x="410" y="57"/>
                      <a:pt x="409" y="58"/>
                      <a:pt x="408" y="58"/>
                    </a:cubicBezTo>
                    <a:lnTo>
                      <a:pt x="396" y="60"/>
                    </a:lnTo>
                    <a:cubicBezTo>
                      <a:pt x="395" y="61"/>
                      <a:pt x="394" y="61"/>
                      <a:pt x="394" y="61"/>
                    </a:cubicBezTo>
                    <a:cubicBezTo>
                      <a:pt x="393" y="61"/>
                      <a:pt x="393" y="61"/>
                      <a:pt x="392" y="61"/>
                    </a:cubicBezTo>
                    <a:lnTo>
                      <a:pt x="392" y="61"/>
                    </a:lnTo>
                    <a:lnTo>
                      <a:pt x="392" y="61"/>
                    </a:lnTo>
                    <a:cubicBezTo>
                      <a:pt x="391" y="62"/>
                      <a:pt x="391" y="62"/>
                      <a:pt x="390" y="62"/>
                    </a:cubicBezTo>
                    <a:lnTo>
                      <a:pt x="390" y="62"/>
                    </a:lnTo>
                    <a:lnTo>
                      <a:pt x="390" y="62"/>
                    </a:lnTo>
                    <a:cubicBezTo>
                      <a:pt x="389" y="62"/>
                      <a:pt x="389" y="62"/>
                      <a:pt x="389" y="62"/>
                    </a:cubicBezTo>
                    <a:lnTo>
                      <a:pt x="389" y="62"/>
                    </a:lnTo>
                    <a:lnTo>
                      <a:pt x="389" y="62"/>
                    </a:lnTo>
                    <a:lnTo>
                      <a:pt x="388" y="62"/>
                    </a:lnTo>
                    <a:cubicBezTo>
                      <a:pt x="388" y="62"/>
                      <a:pt x="388" y="62"/>
                      <a:pt x="387" y="62"/>
                    </a:cubicBezTo>
                    <a:lnTo>
                      <a:pt x="387" y="63"/>
                    </a:lnTo>
                    <a:cubicBezTo>
                      <a:pt x="387" y="63"/>
                      <a:pt x="386" y="63"/>
                      <a:pt x="386" y="63"/>
                    </a:cubicBezTo>
                    <a:lnTo>
                      <a:pt x="386" y="63"/>
                    </a:lnTo>
                    <a:lnTo>
                      <a:pt x="386" y="63"/>
                    </a:lnTo>
                    <a:lnTo>
                      <a:pt x="385" y="63"/>
                    </a:lnTo>
                    <a:cubicBezTo>
                      <a:pt x="385" y="63"/>
                      <a:pt x="385" y="63"/>
                      <a:pt x="384" y="63"/>
                    </a:cubicBezTo>
                    <a:lnTo>
                      <a:pt x="384" y="63"/>
                    </a:lnTo>
                    <a:lnTo>
                      <a:pt x="384" y="63"/>
                    </a:lnTo>
                    <a:cubicBezTo>
                      <a:pt x="383" y="63"/>
                      <a:pt x="383" y="63"/>
                      <a:pt x="383" y="63"/>
                    </a:cubicBezTo>
                    <a:lnTo>
                      <a:pt x="380" y="64"/>
                    </a:lnTo>
                    <a:cubicBezTo>
                      <a:pt x="376" y="65"/>
                      <a:pt x="371" y="65"/>
                      <a:pt x="367" y="67"/>
                    </a:cubicBezTo>
                    <a:cubicBezTo>
                      <a:pt x="367" y="67"/>
                      <a:pt x="367" y="67"/>
                      <a:pt x="366" y="67"/>
                    </a:cubicBezTo>
                    <a:lnTo>
                      <a:pt x="366" y="67"/>
                    </a:lnTo>
                    <a:lnTo>
                      <a:pt x="335" y="73"/>
                    </a:lnTo>
                    <a:lnTo>
                      <a:pt x="335" y="73"/>
                    </a:lnTo>
                    <a:lnTo>
                      <a:pt x="335" y="74"/>
                    </a:lnTo>
                    <a:cubicBezTo>
                      <a:pt x="332" y="75"/>
                      <a:pt x="328" y="76"/>
                      <a:pt x="327" y="76"/>
                    </a:cubicBezTo>
                    <a:lnTo>
                      <a:pt x="323" y="76"/>
                    </a:lnTo>
                    <a:cubicBezTo>
                      <a:pt x="318" y="76"/>
                      <a:pt x="312" y="75"/>
                      <a:pt x="306" y="74"/>
                    </a:cubicBezTo>
                    <a:lnTo>
                      <a:pt x="305" y="74"/>
                    </a:lnTo>
                    <a:cubicBezTo>
                      <a:pt x="299" y="73"/>
                      <a:pt x="292" y="72"/>
                      <a:pt x="286" y="72"/>
                    </a:cubicBezTo>
                    <a:lnTo>
                      <a:pt x="283" y="72"/>
                    </a:lnTo>
                    <a:cubicBezTo>
                      <a:pt x="282" y="72"/>
                      <a:pt x="281" y="72"/>
                      <a:pt x="281" y="73"/>
                    </a:cubicBezTo>
                    <a:cubicBezTo>
                      <a:pt x="280" y="73"/>
                      <a:pt x="280" y="73"/>
                      <a:pt x="279" y="73"/>
                    </a:cubicBezTo>
                    <a:cubicBezTo>
                      <a:pt x="278" y="73"/>
                      <a:pt x="278" y="73"/>
                      <a:pt x="277" y="73"/>
                    </a:cubicBezTo>
                    <a:cubicBezTo>
                      <a:pt x="276" y="73"/>
                      <a:pt x="276" y="73"/>
                      <a:pt x="276" y="73"/>
                    </a:cubicBezTo>
                    <a:cubicBezTo>
                      <a:pt x="275" y="73"/>
                      <a:pt x="274" y="73"/>
                      <a:pt x="274" y="73"/>
                    </a:cubicBezTo>
                    <a:cubicBezTo>
                      <a:pt x="274" y="73"/>
                      <a:pt x="273" y="73"/>
                      <a:pt x="272" y="73"/>
                    </a:cubicBezTo>
                    <a:cubicBezTo>
                      <a:pt x="272" y="73"/>
                      <a:pt x="271" y="73"/>
                      <a:pt x="270" y="73"/>
                    </a:cubicBezTo>
                    <a:cubicBezTo>
                      <a:pt x="270" y="73"/>
                      <a:pt x="269" y="74"/>
                      <a:pt x="269" y="74"/>
                    </a:cubicBezTo>
                    <a:cubicBezTo>
                      <a:pt x="266" y="74"/>
                      <a:pt x="262" y="74"/>
                      <a:pt x="259" y="74"/>
                    </a:cubicBezTo>
                    <a:lnTo>
                      <a:pt x="255" y="74"/>
                    </a:lnTo>
                    <a:cubicBezTo>
                      <a:pt x="253" y="74"/>
                      <a:pt x="252" y="74"/>
                      <a:pt x="251" y="74"/>
                    </a:cubicBezTo>
                    <a:cubicBezTo>
                      <a:pt x="249" y="74"/>
                      <a:pt x="248" y="74"/>
                      <a:pt x="247" y="74"/>
                    </a:cubicBezTo>
                    <a:cubicBezTo>
                      <a:pt x="247" y="74"/>
                      <a:pt x="246" y="74"/>
                      <a:pt x="245" y="74"/>
                    </a:cubicBezTo>
                    <a:cubicBezTo>
                      <a:pt x="245" y="74"/>
                      <a:pt x="245" y="74"/>
                      <a:pt x="244" y="74"/>
                    </a:cubicBezTo>
                    <a:cubicBezTo>
                      <a:pt x="244" y="74"/>
                      <a:pt x="243" y="74"/>
                      <a:pt x="243" y="73"/>
                    </a:cubicBezTo>
                    <a:cubicBezTo>
                      <a:pt x="242" y="74"/>
                      <a:pt x="242" y="73"/>
                      <a:pt x="241" y="73"/>
                    </a:cubicBezTo>
                    <a:cubicBezTo>
                      <a:pt x="241" y="73"/>
                      <a:pt x="240" y="73"/>
                      <a:pt x="240" y="73"/>
                    </a:cubicBezTo>
                    <a:cubicBezTo>
                      <a:pt x="240" y="73"/>
                      <a:pt x="240" y="73"/>
                      <a:pt x="240" y="73"/>
                    </a:cubicBezTo>
                    <a:lnTo>
                      <a:pt x="239" y="73"/>
                    </a:lnTo>
                    <a:cubicBezTo>
                      <a:pt x="239" y="73"/>
                      <a:pt x="239" y="72"/>
                      <a:pt x="238" y="72"/>
                    </a:cubicBezTo>
                    <a:cubicBezTo>
                      <a:pt x="238" y="72"/>
                      <a:pt x="237" y="72"/>
                      <a:pt x="236" y="72"/>
                    </a:cubicBezTo>
                    <a:cubicBezTo>
                      <a:pt x="236" y="72"/>
                      <a:pt x="235" y="72"/>
                      <a:pt x="235" y="72"/>
                    </a:cubicBezTo>
                    <a:cubicBezTo>
                      <a:pt x="234" y="72"/>
                      <a:pt x="234" y="72"/>
                      <a:pt x="234" y="71"/>
                    </a:cubicBezTo>
                    <a:cubicBezTo>
                      <a:pt x="233" y="71"/>
                      <a:pt x="233" y="71"/>
                      <a:pt x="232" y="7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29" y="71"/>
                      <a:pt x="227" y="70"/>
                      <a:pt x="224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70"/>
                      <a:pt x="222" y="70"/>
                      <a:pt x="222" y="70"/>
                    </a:cubicBezTo>
                    <a:cubicBezTo>
                      <a:pt x="221" y="70"/>
                      <a:pt x="221" y="69"/>
                      <a:pt x="220" y="69"/>
                    </a:cubicBezTo>
                    <a:lnTo>
                      <a:pt x="219" y="70"/>
                    </a:lnTo>
                    <a:cubicBezTo>
                      <a:pt x="219" y="70"/>
                      <a:pt x="219" y="70"/>
                      <a:pt x="218" y="70"/>
                    </a:cubicBezTo>
                    <a:lnTo>
                      <a:pt x="218" y="70"/>
                    </a:lnTo>
                    <a:lnTo>
                      <a:pt x="191" y="66"/>
                    </a:lnTo>
                    <a:cubicBezTo>
                      <a:pt x="185" y="64"/>
                      <a:pt x="180" y="63"/>
                      <a:pt x="175" y="61"/>
                    </a:cubicBezTo>
                    <a:lnTo>
                      <a:pt x="166" y="58"/>
                    </a:lnTo>
                    <a:cubicBezTo>
                      <a:pt x="166" y="57"/>
                      <a:pt x="165" y="57"/>
                      <a:pt x="164" y="56"/>
                    </a:cubicBezTo>
                    <a:cubicBezTo>
                      <a:pt x="164" y="55"/>
                      <a:pt x="164" y="54"/>
                      <a:pt x="165" y="53"/>
                    </a:cubicBezTo>
                    <a:cubicBezTo>
                      <a:pt x="165" y="52"/>
                      <a:pt x="166" y="51"/>
                      <a:pt x="166" y="50"/>
                    </a:cubicBezTo>
                    <a:cubicBezTo>
                      <a:pt x="167" y="47"/>
                      <a:pt x="167" y="44"/>
                      <a:pt x="166" y="42"/>
                    </a:cubicBezTo>
                    <a:cubicBezTo>
                      <a:pt x="166" y="41"/>
                      <a:pt x="166" y="41"/>
                      <a:pt x="166" y="41"/>
                    </a:cubicBezTo>
                    <a:cubicBezTo>
                      <a:pt x="165" y="41"/>
                      <a:pt x="165" y="41"/>
                      <a:pt x="165" y="41"/>
                    </a:cubicBezTo>
                    <a:cubicBezTo>
                      <a:pt x="164" y="41"/>
                      <a:pt x="164" y="42"/>
                      <a:pt x="163" y="42"/>
                    </a:cubicBezTo>
                    <a:cubicBezTo>
                      <a:pt x="154" y="49"/>
                      <a:pt x="145" y="53"/>
                      <a:pt x="135" y="55"/>
                    </a:cubicBezTo>
                    <a:cubicBezTo>
                      <a:pt x="134" y="55"/>
                      <a:pt x="133" y="55"/>
                      <a:pt x="131" y="55"/>
                    </a:cubicBezTo>
                    <a:cubicBezTo>
                      <a:pt x="129" y="56"/>
                      <a:pt x="127" y="55"/>
                      <a:pt x="125" y="55"/>
                    </a:cubicBezTo>
                    <a:cubicBezTo>
                      <a:pt x="111" y="50"/>
                      <a:pt x="96" y="46"/>
                      <a:pt x="82" y="42"/>
                    </a:cubicBezTo>
                    <a:lnTo>
                      <a:pt x="76" y="40"/>
                    </a:lnTo>
                    <a:cubicBezTo>
                      <a:pt x="75" y="39"/>
                      <a:pt x="74" y="38"/>
                      <a:pt x="74" y="37"/>
                    </a:cubicBezTo>
                    <a:cubicBezTo>
                      <a:pt x="74" y="36"/>
                      <a:pt x="75" y="34"/>
                      <a:pt x="76" y="34"/>
                    </a:cubicBezTo>
                    <a:cubicBezTo>
                      <a:pt x="77" y="33"/>
                      <a:pt x="78" y="32"/>
                      <a:pt x="78" y="31"/>
                    </a:cubicBezTo>
                    <a:cubicBezTo>
                      <a:pt x="78" y="30"/>
                      <a:pt x="78" y="30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78" y="27"/>
                      <a:pt x="79" y="26"/>
                      <a:pt x="80" y="25"/>
                    </a:cubicBezTo>
                    <a:cubicBezTo>
                      <a:pt x="80" y="25"/>
                      <a:pt x="81" y="24"/>
                      <a:pt x="82" y="25"/>
                    </a:cubicBezTo>
                    <a:cubicBezTo>
                      <a:pt x="83" y="25"/>
                      <a:pt x="84" y="25"/>
                      <a:pt x="85" y="25"/>
                    </a:cubicBezTo>
                    <a:lnTo>
                      <a:pt x="86" y="26"/>
                    </a:lnTo>
                    <a:cubicBezTo>
                      <a:pt x="89" y="27"/>
                      <a:pt x="92" y="27"/>
                      <a:pt x="95" y="26"/>
                    </a:cubicBezTo>
                    <a:cubicBezTo>
                      <a:pt x="100" y="24"/>
                      <a:pt x="105" y="21"/>
                      <a:pt x="109" y="17"/>
                    </a:cubicBezTo>
                    <a:cubicBezTo>
                      <a:pt x="113" y="13"/>
                      <a:pt x="116" y="10"/>
                      <a:pt x="118" y="6"/>
                    </a:cubicBezTo>
                    <a:cubicBezTo>
                      <a:pt x="119" y="4"/>
                      <a:pt x="119" y="2"/>
                      <a:pt x="118" y="2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2" y="0"/>
                      <a:pt x="110" y="1"/>
                      <a:pt x="108" y="2"/>
                    </a:cubicBezTo>
                    <a:lnTo>
                      <a:pt x="73" y="15"/>
                    </a:lnTo>
                    <a:cubicBezTo>
                      <a:pt x="71" y="16"/>
                      <a:pt x="71" y="16"/>
                      <a:pt x="70" y="17"/>
                    </a:cubicBezTo>
                    <a:cubicBezTo>
                      <a:pt x="69" y="19"/>
                      <a:pt x="68" y="20"/>
                      <a:pt x="65" y="20"/>
                    </a:cubicBezTo>
                    <a:lnTo>
                      <a:pt x="64" y="20"/>
                    </a:lnTo>
                    <a:cubicBezTo>
                      <a:pt x="61" y="20"/>
                      <a:pt x="60" y="21"/>
                      <a:pt x="58" y="23"/>
                    </a:cubicBezTo>
                    <a:cubicBezTo>
                      <a:pt x="58" y="24"/>
                      <a:pt x="57" y="25"/>
                      <a:pt x="56" y="25"/>
                    </a:cubicBezTo>
                    <a:cubicBezTo>
                      <a:pt x="53" y="26"/>
                      <a:pt x="50" y="27"/>
                      <a:pt x="47" y="27"/>
                    </a:cubicBezTo>
                    <a:cubicBezTo>
                      <a:pt x="33" y="29"/>
                      <a:pt x="21" y="33"/>
                      <a:pt x="10" y="40"/>
                    </a:cubicBezTo>
                    <a:cubicBezTo>
                      <a:pt x="7" y="41"/>
                      <a:pt x="4" y="43"/>
                      <a:pt x="2" y="45"/>
                    </a:cubicBezTo>
                    <a:cubicBezTo>
                      <a:pt x="1" y="46"/>
                      <a:pt x="0" y="47"/>
                      <a:pt x="0" y="47"/>
                    </a:cubicBezTo>
                    <a:cubicBezTo>
                      <a:pt x="0" y="48"/>
                      <a:pt x="1" y="49"/>
                      <a:pt x="2" y="49"/>
                    </a:cubicBezTo>
                    <a:close/>
                  </a:path>
                </a:pathLst>
              </a:custGeom>
              <a:solidFill>
                <a:srgbClr val="93E1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368477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791493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389821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4004938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4111661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421838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32510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431829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453855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464527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4751997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485872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496544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2" name="Freeform 24"/>
              <p:cNvSpPr>
                <a:spLocks/>
              </p:cNvSpPr>
              <p:nvPr/>
            </p:nvSpPr>
            <p:spPr bwMode="auto">
              <a:xfrm>
                <a:off x="5072165" y="1485916"/>
                <a:ext cx="81109" cy="12807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10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3" name="Freeform 25"/>
              <p:cNvSpPr>
                <a:spLocks/>
              </p:cNvSpPr>
              <p:nvPr/>
            </p:nvSpPr>
            <p:spPr bwMode="auto">
              <a:xfrm>
                <a:off x="3471325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4" name="Freeform 26"/>
              <p:cNvSpPr>
                <a:spLocks/>
              </p:cNvSpPr>
              <p:nvPr/>
            </p:nvSpPr>
            <p:spPr bwMode="auto">
              <a:xfrm>
                <a:off x="357804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5" name="Freeform 27"/>
              <p:cNvSpPr>
                <a:spLocks/>
              </p:cNvSpPr>
              <p:nvPr/>
            </p:nvSpPr>
            <p:spPr bwMode="auto">
              <a:xfrm>
                <a:off x="352682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</a:cxnLst>
                <a:rect l="0" t="0" r="r" b="b"/>
                <a:pathLst>
                  <a:path w="18" h="3">
                    <a:moveTo>
                      <a:pt x="15" y="0"/>
                    </a:move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6" name="Freeform 28"/>
              <p:cNvSpPr>
                <a:spLocks/>
              </p:cNvSpPr>
              <p:nvPr/>
            </p:nvSpPr>
            <p:spPr bwMode="auto">
              <a:xfrm>
                <a:off x="363354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</a:cxnLst>
                <a:rect l="0" t="0" r="r" b="b"/>
                <a:pathLst>
                  <a:path w="18" h="3">
                    <a:moveTo>
                      <a:pt x="17" y="0"/>
                    </a:moveTo>
                    <a:cubicBezTo>
                      <a:pt x="17" y="0"/>
                      <a:pt x="16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7" name="Freeform 29"/>
              <p:cNvSpPr>
                <a:spLocks/>
              </p:cNvSpPr>
              <p:nvPr/>
            </p:nvSpPr>
            <p:spPr bwMode="auto">
              <a:xfrm>
                <a:off x="320665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8" name="Freeform 30"/>
              <p:cNvSpPr>
                <a:spLocks/>
              </p:cNvSpPr>
              <p:nvPr/>
            </p:nvSpPr>
            <p:spPr bwMode="auto">
              <a:xfrm>
                <a:off x="331337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342009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352682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363354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374026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auto">
              <a:xfrm>
                <a:off x="384698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395371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406043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416715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427387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4380602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87325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459404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4700770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4807493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491421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020938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12766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5183157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auto">
              <a:xfrm>
                <a:off x="5289879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auto">
              <a:xfrm>
                <a:off x="368477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auto">
              <a:xfrm>
                <a:off x="3791493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auto">
              <a:xfrm>
                <a:off x="389821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auto">
              <a:xfrm>
                <a:off x="4004938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auto">
              <a:xfrm>
                <a:off x="4111661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auto">
              <a:xfrm>
                <a:off x="421838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auto">
              <a:xfrm>
                <a:off x="432510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auto">
              <a:xfrm>
                <a:off x="443182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auto">
              <a:xfrm>
                <a:off x="453855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auto">
              <a:xfrm>
                <a:off x="464527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8" name="Freeform 60"/>
              <p:cNvSpPr>
                <a:spLocks/>
              </p:cNvSpPr>
              <p:nvPr/>
            </p:nvSpPr>
            <p:spPr bwMode="auto">
              <a:xfrm>
                <a:off x="475199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9" name="Freeform 61"/>
              <p:cNvSpPr>
                <a:spLocks/>
              </p:cNvSpPr>
              <p:nvPr/>
            </p:nvSpPr>
            <p:spPr bwMode="auto">
              <a:xfrm>
                <a:off x="485872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0" name="Freeform 62"/>
              <p:cNvSpPr>
                <a:spLocks/>
              </p:cNvSpPr>
              <p:nvPr/>
            </p:nvSpPr>
            <p:spPr bwMode="auto">
              <a:xfrm>
                <a:off x="496544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1" name="Freeform 63"/>
              <p:cNvSpPr>
                <a:spLocks/>
              </p:cNvSpPr>
              <p:nvPr/>
            </p:nvSpPr>
            <p:spPr bwMode="auto">
              <a:xfrm>
                <a:off x="5072165" y="1413345"/>
                <a:ext cx="81109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10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9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9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auto">
              <a:xfrm>
                <a:off x="518315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auto">
              <a:xfrm>
                <a:off x="528987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auto">
              <a:xfrm>
                <a:off x="5396602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8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auto">
              <a:xfrm>
                <a:off x="5503325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6" name="Freeform 68"/>
              <p:cNvSpPr>
                <a:spLocks/>
              </p:cNvSpPr>
              <p:nvPr/>
            </p:nvSpPr>
            <p:spPr bwMode="auto">
              <a:xfrm>
                <a:off x="5610047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7" name="Freeform 69"/>
              <p:cNvSpPr>
                <a:spLocks/>
              </p:cNvSpPr>
              <p:nvPr/>
            </p:nvSpPr>
            <p:spPr bwMode="auto">
              <a:xfrm>
                <a:off x="374026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8" name="Freeform 70"/>
              <p:cNvSpPr>
                <a:spLocks/>
              </p:cNvSpPr>
              <p:nvPr/>
            </p:nvSpPr>
            <p:spPr bwMode="auto">
              <a:xfrm>
                <a:off x="384698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9" name="Freeform 71"/>
              <p:cNvSpPr>
                <a:spLocks/>
              </p:cNvSpPr>
              <p:nvPr/>
            </p:nvSpPr>
            <p:spPr bwMode="auto">
              <a:xfrm>
                <a:off x="395371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0" name="Freeform 72"/>
              <p:cNvSpPr>
                <a:spLocks/>
              </p:cNvSpPr>
              <p:nvPr/>
            </p:nvSpPr>
            <p:spPr bwMode="auto">
              <a:xfrm>
                <a:off x="406043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1" name="Freeform 73"/>
              <p:cNvSpPr>
                <a:spLocks/>
              </p:cNvSpPr>
              <p:nvPr/>
            </p:nvSpPr>
            <p:spPr bwMode="auto">
              <a:xfrm>
                <a:off x="416715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2" name="Freeform 74"/>
              <p:cNvSpPr>
                <a:spLocks/>
              </p:cNvSpPr>
              <p:nvPr/>
            </p:nvSpPr>
            <p:spPr bwMode="auto">
              <a:xfrm>
                <a:off x="427387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3" name="Freeform 75"/>
              <p:cNvSpPr>
                <a:spLocks/>
              </p:cNvSpPr>
              <p:nvPr/>
            </p:nvSpPr>
            <p:spPr bwMode="auto">
              <a:xfrm>
                <a:off x="438060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4" name="Freeform 76"/>
              <p:cNvSpPr>
                <a:spLocks/>
              </p:cNvSpPr>
              <p:nvPr/>
            </p:nvSpPr>
            <p:spPr bwMode="auto">
              <a:xfrm>
                <a:off x="4487325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5" name="Freeform 77"/>
              <p:cNvSpPr>
                <a:spLocks/>
              </p:cNvSpPr>
              <p:nvPr/>
            </p:nvSpPr>
            <p:spPr bwMode="auto">
              <a:xfrm>
                <a:off x="459404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6" name="Freeform 78"/>
              <p:cNvSpPr>
                <a:spLocks/>
              </p:cNvSpPr>
              <p:nvPr/>
            </p:nvSpPr>
            <p:spPr bwMode="auto">
              <a:xfrm>
                <a:off x="4700770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7" name="Freeform 79"/>
              <p:cNvSpPr>
                <a:spLocks/>
              </p:cNvSpPr>
              <p:nvPr/>
            </p:nvSpPr>
            <p:spPr bwMode="auto">
              <a:xfrm>
                <a:off x="480749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8" name="Freeform 80"/>
              <p:cNvSpPr>
                <a:spLocks/>
              </p:cNvSpPr>
              <p:nvPr/>
            </p:nvSpPr>
            <p:spPr bwMode="auto">
              <a:xfrm>
                <a:off x="491421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9" name="Freeform 81"/>
              <p:cNvSpPr>
                <a:spLocks/>
              </p:cNvSpPr>
              <p:nvPr/>
            </p:nvSpPr>
            <p:spPr bwMode="auto">
              <a:xfrm>
                <a:off x="5020938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0" name="Freeform 82"/>
              <p:cNvSpPr>
                <a:spLocks/>
              </p:cNvSpPr>
              <p:nvPr/>
            </p:nvSpPr>
            <p:spPr bwMode="auto">
              <a:xfrm>
                <a:off x="512766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1" name="Freeform 83"/>
              <p:cNvSpPr>
                <a:spLocks/>
              </p:cNvSpPr>
              <p:nvPr/>
            </p:nvSpPr>
            <p:spPr bwMode="auto">
              <a:xfrm>
                <a:off x="523438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2" name="Freeform 84"/>
              <p:cNvSpPr>
                <a:spLocks/>
              </p:cNvSpPr>
              <p:nvPr/>
            </p:nvSpPr>
            <p:spPr bwMode="auto">
              <a:xfrm>
                <a:off x="534110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</a:cxnLst>
                <a:rect l="0" t="0" r="r" b="b"/>
                <a:pathLst>
                  <a:path w="18" h="3">
                    <a:moveTo>
                      <a:pt x="17" y="1"/>
                    </a:move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3" name="Freeform 85"/>
              <p:cNvSpPr>
                <a:spLocks/>
              </p:cNvSpPr>
              <p:nvPr/>
            </p:nvSpPr>
            <p:spPr bwMode="auto">
              <a:xfrm>
                <a:off x="544782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auto">
              <a:xfrm>
                <a:off x="555455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auto">
              <a:xfrm>
                <a:off x="374026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auto">
              <a:xfrm>
                <a:off x="384698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auto">
              <a:xfrm>
                <a:off x="395371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auto">
              <a:xfrm>
                <a:off x="406043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auto">
              <a:xfrm>
                <a:off x="416715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auto">
              <a:xfrm>
                <a:off x="427387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auto">
              <a:xfrm>
                <a:off x="438060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auto">
              <a:xfrm>
                <a:off x="448732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auto">
              <a:xfrm>
                <a:off x="459404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auto">
              <a:xfrm>
                <a:off x="470077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auto">
              <a:xfrm>
                <a:off x="480749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auto">
              <a:xfrm>
                <a:off x="491421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auto">
              <a:xfrm>
                <a:off x="502093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auto">
              <a:xfrm>
                <a:off x="512766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auto">
              <a:xfrm>
                <a:off x="523438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auto">
              <a:xfrm>
                <a:off x="534110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auto">
              <a:xfrm>
                <a:off x="544782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auto">
              <a:xfrm>
                <a:off x="555455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auto">
              <a:xfrm>
                <a:off x="566127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auto">
              <a:xfrm>
                <a:off x="576799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auto">
              <a:xfrm>
                <a:off x="587472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auto">
              <a:xfrm>
                <a:off x="523438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 noEditPoints="1"/>
              </p:cNvSpPr>
              <p:nvPr/>
            </p:nvSpPr>
            <p:spPr bwMode="auto">
              <a:xfrm>
                <a:off x="90350" y="930958"/>
                <a:ext cx="9144000" cy="670219"/>
              </a:xfrm>
              <a:custGeom>
                <a:avLst/>
                <a:gdLst/>
                <a:ahLst/>
                <a:cxnLst>
                  <a:cxn ang="0">
                    <a:pos x="1982" y="66"/>
                  </a:cxn>
                  <a:cxn ang="0">
                    <a:pos x="1919" y="93"/>
                  </a:cxn>
                  <a:cxn ang="0">
                    <a:pos x="1892" y="0"/>
                  </a:cxn>
                  <a:cxn ang="0">
                    <a:pos x="1873" y="1"/>
                  </a:cxn>
                  <a:cxn ang="0">
                    <a:pos x="1793" y="69"/>
                  </a:cxn>
                  <a:cxn ang="0">
                    <a:pos x="1690" y="84"/>
                  </a:cxn>
                  <a:cxn ang="0">
                    <a:pos x="1613" y="85"/>
                  </a:cxn>
                  <a:cxn ang="0">
                    <a:pos x="1578" y="72"/>
                  </a:cxn>
                  <a:cxn ang="0">
                    <a:pos x="1507" y="73"/>
                  </a:cxn>
                  <a:cxn ang="0">
                    <a:pos x="1489" y="56"/>
                  </a:cxn>
                  <a:cxn ang="0">
                    <a:pos x="1470" y="76"/>
                  </a:cxn>
                  <a:cxn ang="0">
                    <a:pos x="1383" y="100"/>
                  </a:cxn>
                  <a:cxn ang="0">
                    <a:pos x="1320" y="114"/>
                  </a:cxn>
                  <a:cxn ang="0">
                    <a:pos x="1257" y="128"/>
                  </a:cxn>
                  <a:cxn ang="0">
                    <a:pos x="1235" y="139"/>
                  </a:cxn>
                  <a:cxn ang="0">
                    <a:pos x="912" y="143"/>
                  </a:cxn>
                  <a:cxn ang="0">
                    <a:pos x="828" y="127"/>
                  </a:cxn>
                  <a:cxn ang="0">
                    <a:pos x="783" y="122"/>
                  </a:cxn>
                  <a:cxn ang="0">
                    <a:pos x="765" y="113"/>
                  </a:cxn>
                  <a:cxn ang="0">
                    <a:pos x="716" y="107"/>
                  </a:cxn>
                  <a:cxn ang="0">
                    <a:pos x="633" y="73"/>
                  </a:cxn>
                  <a:cxn ang="0">
                    <a:pos x="616" y="71"/>
                  </a:cxn>
                  <a:cxn ang="0">
                    <a:pos x="614" y="84"/>
                  </a:cxn>
                  <a:cxn ang="0">
                    <a:pos x="480" y="96"/>
                  </a:cxn>
                  <a:cxn ang="0">
                    <a:pos x="381" y="81"/>
                  </a:cxn>
                  <a:cxn ang="0">
                    <a:pos x="338" y="55"/>
                  </a:cxn>
                  <a:cxn ang="0">
                    <a:pos x="287" y="63"/>
                  </a:cxn>
                  <a:cxn ang="0">
                    <a:pos x="251" y="52"/>
                  </a:cxn>
                  <a:cxn ang="0">
                    <a:pos x="210" y="78"/>
                  </a:cxn>
                  <a:cxn ang="0">
                    <a:pos x="175" y="93"/>
                  </a:cxn>
                  <a:cxn ang="0">
                    <a:pos x="146" y="76"/>
                  </a:cxn>
                  <a:cxn ang="0">
                    <a:pos x="118" y="84"/>
                  </a:cxn>
                  <a:cxn ang="0">
                    <a:pos x="114" y="110"/>
                  </a:cxn>
                  <a:cxn ang="0">
                    <a:pos x="785" y="136"/>
                  </a:cxn>
                  <a:cxn ang="0">
                    <a:pos x="870" y="157"/>
                  </a:cxn>
                  <a:cxn ang="0">
                    <a:pos x="1272" y="141"/>
                  </a:cxn>
                  <a:cxn ang="0">
                    <a:pos x="1381" y="113"/>
                  </a:cxn>
                  <a:cxn ang="0">
                    <a:pos x="291" y="78"/>
                  </a:cxn>
                  <a:cxn ang="0">
                    <a:pos x="287" y="64"/>
                  </a:cxn>
                  <a:cxn ang="0">
                    <a:pos x="369" y="85"/>
                  </a:cxn>
                  <a:cxn ang="0">
                    <a:pos x="621" y="96"/>
                  </a:cxn>
                  <a:cxn ang="0">
                    <a:pos x="616" y="72"/>
                  </a:cxn>
                  <a:cxn ang="0">
                    <a:pos x="624" y="83"/>
                  </a:cxn>
                  <a:cxn ang="0">
                    <a:pos x="632" y="74"/>
                  </a:cxn>
                  <a:cxn ang="0">
                    <a:pos x="1490" y="77"/>
                  </a:cxn>
                  <a:cxn ang="0">
                    <a:pos x="1490" y="63"/>
                  </a:cxn>
                  <a:cxn ang="0">
                    <a:pos x="1477" y="92"/>
                  </a:cxn>
                  <a:cxn ang="0">
                    <a:pos x="1479" y="91"/>
                  </a:cxn>
                  <a:cxn ang="0">
                    <a:pos x="1498" y="86"/>
                  </a:cxn>
                  <a:cxn ang="0">
                    <a:pos x="1705" y="75"/>
                  </a:cxn>
                  <a:cxn ang="0">
                    <a:pos x="1721" y="97"/>
                  </a:cxn>
                  <a:cxn ang="0">
                    <a:pos x="1729" y="95"/>
                  </a:cxn>
                  <a:cxn ang="0">
                    <a:pos x="1724" y="92"/>
                  </a:cxn>
                  <a:cxn ang="0">
                    <a:pos x="1739" y="77"/>
                  </a:cxn>
                  <a:cxn ang="0">
                    <a:pos x="1759" y="97"/>
                  </a:cxn>
                  <a:cxn ang="0">
                    <a:pos x="1745" y="97"/>
                  </a:cxn>
                  <a:cxn ang="0">
                    <a:pos x="1775" y="97"/>
                  </a:cxn>
                  <a:cxn ang="0">
                    <a:pos x="1775" y="82"/>
                  </a:cxn>
                  <a:cxn ang="0">
                    <a:pos x="1799" y="63"/>
                  </a:cxn>
                  <a:cxn ang="0">
                    <a:pos x="1829" y="63"/>
                  </a:cxn>
                  <a:cxn ang="0">
                    <a:pos x="1993" y="76"/>
                  </a:cxn>
                </a:cxnLst>
                <a:rect l="0" t="0" r="r" b="b"/>
                <a:pathLst>
                  <a:path w="2142" h="157">
                    <a:moveTo>
                      <a:pt x="2142" y="97"/>
                    </a:moveTo>
                    <a:lnTo>
                      <a:pt x="2037" y="97"/>
                    </a:lnTo>
                    <a:cubicBezTo>
                      <a:pt x="2033" y="94"/>
                      <a:pt x="2030" y="91"/>
                      <a:pt x="2026" y="89"/>
                    </a:cubicBezTo>
                    <a:cubicBezTo>
                      <a:pt x="2026" y="88"/>
                      <a:pt x="2025" y="88"/>
                      <a:pt x="2025" y="88"/>
                    </a:cubicBezTo>
                    <a:cubicBezTo>
                      <a:pt x="2018" y="88"/>
                      <a:pt x="2012" y="88"/>
                      <a:pt x="2005" y="88"/>
                    </a:cubicBezTo>
                    <a:lnTo>
                      <a:pt x="2005" y="79"/>
                    </a:lnTo>
                    <a:cubicBezTo>
                      <a:pt x="2005" y="77"/>
                      <a:pt x="2003" y="75"/>
                      <a:pt x="2000" y="75"/>
                    </a:cubicBezTo>
                    <a:lnTo>
                      <a:pt x="1993" y="75"/>
                    </a:lnTo>
                    <a:lnTo>
                      <a:pt x="1993" y="73"/>
                    </a:lnTo>
                    <a:lnTo>
                      <a:pt x="1983" y="66"/>
                    </a:lnTo>
                    <a:lnTo>
                      <a:pt x="1982" y="66"/>
                    </a:lnTo>
                    <a:lnTo>
                      <a:pt x="1982" y="73"/>
                    </a:lnTo>
                    <a:lnTo>
                      <a:pt x="1971" y="66"/>
                    </a:lnTo>
                    <a:lnTo>
                      <a:pt x="1970" y="66"/>
                    </a:lnTo>
                    <a:lnTo>
                      <a:pt x="1970" y="73"/>
                    </a:lnTo>
                    <a:lnTo>
                      <a:pt x="1961" y="67"/>
                    </a:lnTo>
                    <a:lnTo>
                      <a:pt x="1961" y="55"/>
                    </a:lnTo>
                    <a:lnTo>
                      <a:pt x="1925" y="55"/>
                    </a:lnTo>
                    <a:lnTo>
                      <a:pt x="1925" y="97"/>
                    </a:lnTo>
                    <a:lnTo>
                      <a:pt x="1919" y="97"/>
                    </a:lnTo>
                    <a:cubicBezTo>
                      <a:pt x="1919" y="95"/>
                      <a:pt x="1919" y="94"/>
                      <a:pt x="1919" y="93"/>
                    </a:cubicBezTo>
                    <a:lnTo>
                      <a:pt x="1919" y="93"/>
                    </a:lnTo>
                    <a:lnTo>
                      <a:pt x="1919" y="69"/>
                    </a:lnTo>
                    <a:lnTo>
                      <a:pt x="1919" y="69"/>
                    </a:lnTo>
                    <a:cubicBezTo>
                      <a:pt x="1919" y="69"/>
                      <a:pt x="1919" y="69"/>
                      <a:pt x="1919" y="69"/>
                    </a:cubicBezTo>
                    <a:cubicBezTo>
                      <a:pt x="1915" y="69"/>
                      <a:pt x="1911" y="69"/>
                      <a:pt x="1907" y="69"/>
                    </a:cubicBezTo>
                    <a:cubicBezTo>
                      <a:pt x="1907" y="48"/>
                      <a:pt x="1907" y="28"/>
                      <a:pt x="1907" y="7"/>
                    </a:cubicBezTo>
                    <a:cubicBezTo>
                      <a:pt x="1907" y="5"/>
                      <a:pt x="1907" y="4"/>
                      <a:pt x="1907" y="3"/>
                    </a:cubicBezTo>
                    <a:lnTo>
                      <a:pt x="1907" y="3"/>
                    </a:lnTo>
                    <a:cubicBezTo>
                      <a:pt x="1907" y="2"/>
                      <a:pt x="1906" y="2"/>
                      <a:pt x="1906" y="1"/>
                    </a:cubicBezTo>
                    <a:cubicBezTo>
                      <a:pt x="1906" y="1"/>
                      <a:pt x="1905" y="1"/>
                      <a:pt x="1905" y="1"/>
                    </a:cubicBezTo>
                    <a:cubicBezTo>
                      <a:pt x="1904" y="0"/>
                      <a:pt x="1903" y="0"/>
                      <a:pt x="1901" y="0"/>
                    </a:cubicBezTo>
                    <a:lnTo>
                      <a:pt x="1892" y="0"/>
                    </a:lnTo>
                    <a:cubicBezTo>
                      <a:pt x="1891" y="0"/>
                      <a:pt x="1890" y="0"/>
                      <a:pt x="1889" y="0"/>
                    </a:cubicBezTo>
                    <a:cubicBezTo>
                      <a:pt x="1888" y="0"/>
                      <a:pt x="1888" y="1"/>
                      <a:pt x="1888" y="1"/>
                    </a:cubicBezTo>
                    <a:cubicBezTo>
                      <a:pt x="1887" y="1"/>
                      <a:pt x="1886" y="2"/>
                      <a:pt x="1886" y="3"/>
                    </a:cubicBezTo>
                    <a:cubicBezTo>
                      <a:pt x="1886" y="3"/>
                      <a:pt x="1886" y="4"/>
                      <a:pt x="1886" y="4"/>
                    </a:cubicBezTo>
                    <a:cubicBezTo>
                      <a:pt x="1887" y="26"/>
                      <a:pt x="1887" y="47"/>
                      <a:pt x="1887" y="69"/>
                    </a:cubicBezTo>
                    <a:cubicBezTo>
                      <a:pt x="1883" y="69"/>
                      <a:pt x="1879" y="69"/>
                      <a:pt x="1875" y="69"/>
                    </a:cubicBezTo>
                    <a:cubicBezTo>
                      <a:pt x="1875" y="48"/>
                      <a:pt x="1875" y="28"/>
                      <a:pt x="1875" y="7"/>
                    </a:cubicBezTo>
                    <a:cubicBezTo>
                      <a:pt x="1875" y="5"/>
                      <a:pt x="1875" y="4"/>
                      <a:pt x="1875" y="3"/>
                    </a:cubicBezTo>
                    <a:lnTo>
                      <a:pt x="1875" y="3"/>
                    </a:lnTo>
                    <a:cubicBezTo>
                      <a:pt x="1875" y="2"/>
                      <a:pt x="1874" y="2"/>
                      <a:pt x="1874" y="1"/>
                    </a:cubicBezTo>
                    <a:cubicBezTo>
                      <a:pt x="1874" y="1"/>
                      <a:pt x="1873" y="1"/>
                      <a:pt x="1873" y="1"/>
                    </a:cubicBezTo>
                    <a:cubicBezTo>
                      <a:pt x="1872" y="0"/>
                      <a:pt x="1871" y="0"/>
                      <a:pt x="1869" y="0"/>
                    </a:cubicBezTo>
                    <a:lnTo>
                      <a:pt x="1860" y="0"/>
                    </a:lnTo>
                    <a:cubicBezTo>
                      <a:pt x="1859" y="0"/>
                      <a:pt x="1858" y="0"/>
                      <a:pt x="1857" y="0"/>
                    </a:cubicBezTo>
                    <a:cubicBezTo>
                      <a:pt x="1856" y="0"/>
                      <a:pt x="1856" y="1"/>
                      <a:pt x="1856" y="1"/>
                    </a:cubicBezTo>
                    <a:cubicBezTo>
                      <a:pt x="1855" y="1"/>
                      <a:pt x="1854" y="2"/>
                      <a:pt x="1854" y="3"/>
                    </a:cubicBezTo>
                    <a:cubicBezTo>
                      <a:pt x="1854" y="3"/>
                      <a:pt x="1854" y="4"/>
                      <a:pt x="1854" y="4"/>
                    </a:cubicBezTo>
                    <a:cubicBezTo>
                      <a:pt x="1854" y="26"/>
                      <a:pt x="1854" y="47"/>
                      <a:pt x="1854" y="69"/>
                    </a:cubicBezTo>
                    <a:cubicBezTo>
                      <a:pt x="1853" y="69"/>
                      <a:pt x="1851" y="69"/>
                      <a:pt x="1849" y="69"/>
                    </a:cubicBezTo>
                    <a:cubicBezTo>
                      <a:pt x="1849" y="66"/>
                      <a:pt x="1849" y="62"/>
                      <a:pt x="1849" y="59"/>
                    </a:cubicBezTo>
                    <a:cubicBezTo>
                      <a:pt x="1830" y="59"/>
                      <a:pt x="1812" y="59"/>
                      <a:pt x="1793" y="59"/>
                    </a:cubicBezTo>
                    <a:cubicBezTo>
                      <a:pt x="1793" y="63"/>
                      <a:pt x="1793" y="66"/>
                      <a:pt x="1793" y="69"/>
                    </a:cubicBezTo>
                    <a:cubicBezTo>
                      <a:pt x="1790" y="69"/>
                      <a:pt x="1788" y="69"/>
                      <a:pt x="1785" y="69"/>
                    </a:cubicBezTo>
                    <a:lnTo>
                      <a:pt x="1785" y="71"/>
                    </a:lnTo>
                    <a:cubicBezTo>
                      <a:pt x="1782" y="71"/>
                      <a:pt x="1780" y="71"/>
                      <a:pt x="1777" y="71"/>
                    </a:cubicBezTo>
                    <a:cubicBezTo>
                      <a:pt x="1775" y="64"/>
                      <a:pt x="1768" y="59"/>
                      <a:pt x="1760" y="59"/>
                    </a:cubicBezTo>
                    <a:cubicBezTo>
                      <a:pt x="1752" y="59"/>
                      <a:pt x="1745" y="64"/>
                      <a:pt x="1743" y="71"/>
                    </a:cubicBezTo>
                    <a:lnTo>
                      <a:pt x="1739" y="71"/>
                    </a:lnTo>
                    <a:cubicBezTo>
                      <a:pt x="1737" y="64"/>
                      <a:pt x="1730" y="59"/>
                      <a:pt x="1722" y="59"/>
                    </a:cubicBezTo>
                    <a:cubicBezTo>
                      <a:pt x="1713" y="59"/>
                      <a:pt x="1706" y="65"/>
                      <a:pt x="1705" y="73"/>
                    </a:cubicBezTo>
                    <a:lnTo>
                      <a:pt x="1694" y="73"/>
                    </a:lnTo>
                    <a:cubicBezTo>
                      <a:pt x="1692" y="73"/>
                      <a:pt x="1690" y="74"/>
                      <a:pt x="1690" y="76"/>
                    </a:cubicBezTo>
                    <a:lnTo>
                      <a:pt x="1690" y="84"/>
                    </a:lnTo>
                    <a:cubicBezTo>
                      <a:pt x="1685" y="85"/>
                      <a:pt x="1681" y="89"/>
                      <a:pt x="1681" y="93"/>
                    </a:cubicBezTo>
                    <a:lnTo>
                      <a:pt x="1681" y="96"/>
                    </a:lnTo>
                    <a:lnTo>
                      <a:pt x="1669" y="96"/>
                    </a:lnTo>
                    <a:lnTo>
                      <a:pt x="1669" y="44"/>
                    </a:lnTo>
                    <a:lnTo>
                      <a:pt x="1661" y="44"/>
                    </a:lnTo>
                    <a:lnTo>
                      <a:pt x="1661" y="41"/>
                    </a:lnTo>
                    <a:lnTo>
                      <a:pt x="1634" y="41"/>
                    </a:lnTo>
                    <a:lnTo>
                      <a:pt x="1634" y="44"/>
                    </a:lnTo>
                    <a:lnTo>
                      <a:pt x="1626" y="44"/>
                    </a:lnTo>
                    <a:lnTo>
                      <a:pt x="1626" y="85"/>
                    </a:lnTo>
                    <a:lnTo>
                      <a:pt x="1613" y="85"/>
                    </a:lnTo>
                    <a:lnTo>
                      <a:pt x="1613" y="88"/>
                    </a:lnTo>
                    <a:lnTo>
                      <a:pt x="1607" y="88"/>
                    </a:lnTo>
                    <a:lnTo>
                      <a:pt x="1607" y="72"/>
                    </a:lnTo>
                    <a:lnTo>
                      <a:pt x="1604" y="72"/>
                    </a:lnTo>
                    <a:lnTo>
                      <a:pt x="1601" y="72"/>
                    </a:lnTo>
                    <a:lnTo>
                      <a:pt x="1601" y="88"/>
                    </a:lnTo>
                    <a:lnTo>
                      <a:pt x="1596" y="88"/>
                    </a:lnTo>
                    <a:lnTo>
                      <a:pt x="1596" y="69"/>
                    </a:lnTo>
                    <a:lnTo>
                      <a:pt x="1578" y="66"/>
                    </a:lnTo>
                    <a:lnTo>
                      <a:pt x="1578" y="69"/>
                    </a:lnTo>
                    <a:lnTo>
                      <a:pt x="1578" y="72"/>
                    </a:lnTo>
                    <a:lnTo>
                      <a:pt x="1560" y="76"/>
                    </a:lnTo>
                    <a:lnTo>
                      <a:pt x="1560" y="85"/>
                    </a:lnTo>
                    <a:lnTo>
                      <a:pt x="1560" y="96"/>
                    </a:lnTo>
                    <a:lnTo>
                      <a:pt x="1557" y="96"/>
                    </a:lnTo>
                    <a:lnTo>
                      <a:pt x="1549" y="88"/>
                    </a:lnTo>
                    <a:lnTo>
                      <a:pt x="1519" y="79"/>
                    </a:lnTo>
                    <a:cubicBezTo>
                      <a:pt x="1512" y="80"/>
                      <a:pt x="1514" y="82"/>
                      <a:pt x="1507" y="83"/>
                    </a:cubicBezTo>
                    <a:lnTo>
                      <a:pt x="1507" y="78"/>
                    </a:lnTo>
                    <a:lnTo>
                      <a:pt x="1504" y="78"/>
                    </a:lnTo>
                    <a:lnTo>
                      <a:pt x="1504" y="72"/>
                    </a:lnTo>
                    <a:lnTo>
                      <a:pt x="1507" y="73"/>
                    </a:lnTo>
                    <a:lnTo>
                      <a:pt x="1508" y="70"/>
                    </a:lnTo>
                    <a:lnTo>
                      <a:pt x="1492" y="63"/>
                    </a:lnTo>
                    <a:lnTo>
                      <a:pt x="1490" y="56"/>
                    </a:lnTo>
                    <a:cubicBezTo>
                      <a:pt x="1490" y="56"/>
                      <a:pt x="1490" y="56"/>
                      <a:pt x="1490" y="56"/>
                    </a:cubicBezTo>
                    <a:cubicBezTo>
                      <a:pt x="1490" y="56"/>
                      <a:pt x="1490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8" y="56"/>
                      <a:pt x="1488" y="56"/>
                    </a:cubicBezTo>
                    <a:lnTo>
                      <a:pt x="1487" y="61"/>
                    </a:lnTo>
                    <a:lnTo>
                      <a:pt x="1487" y="61"/>
                    </a:lnTo>
                    <a:lnTo>
                      <a:pt x="1487" y="61"/>
                    </a:lnTo>
                    <a:lnTo>
                      <a:pt x="1478" y="57"/>
                    </a:lnTo>
                    <a:lnTo>
                      <a:pt x="1479" y="53"/>
                    </a:lnTo>
                    <a:lnTo>
                      <a:pt x="1476" y="47"/>
                    </a:lnTo>
                    <a:cubicBezTo>
                      <a:pt x="1465" y="52"/>
                      <a:pt x="1469" y="70"/>
                      <a:pt x="1469" y="70"/>
                    </a:cubicBezTo>
                    <a:cubicBezTo>
                      <a:pt x="1470" y="70"/>
                      <a:pt x="1470" y="71"/>
                      <a:pt x="1470" y="71"/>
                    </a:cubicBezTo>
                    <a:lnTo>
                      <a:pt x="1470" y="76"/>
                    </a:lnTo>
                    <a:lnTo>
                      <a:pt x="1470" y="94"/>
                    </a:lnTo>
                    <a:lnTo>
                      <a:pt x="1463" y="96"/>
                    </a:lnTo>
                    <a:lnTo>
                      <a:pt x="1444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1" y="96"/>
                    </a:lnTo>
                    <a:lnTo>
                      <a:pt x="1424" y="96"/>
                    </a:lnTo>
                    <a:lnTo>
                      <a:pt x="1403" y="96"/>
                    </a:lnTo>
                    <a:cubicBezTo>
                      <a:pt x="1400" y="96"/>
                      <a:pt x="1398" y="96"/>
                      <a:pt x="1395" y="97"/>
                    </a:cubicBezTo>
                    <a:cubicBezTo>
                      <a:pt x="1391" y="97"/>
                      <a:pt x="1387" y="98"/>
                      <a:pt x="1383" y="100"/>
                    </a:cubicBezTo>
                    <a:cubicBezTo>
                      <a:pt x="1380" y="102"/>
                      <a:pt x="1378" y="103"/>
                      <a:pt x="1375" y="105"/>
                    </a:cubicBezTo>
                    <a:cubicBezTo>
                      <a:pt x="1374" y="106"/>
                      <a:pt x="1373" y="106"/>
                      <a:pt x="1372" y="107"/>
                    </a:cubicBezTo>
                    <a:cubicBezTo>
                      <a:pt x="1370" y="108"/>
                      <a:pt x="1368" y="110"/>
                      <a:pt x="1365" y="111"/>
                    </a:cubicBezTo>
                    <a:cubicBezTo>
                      <a:pt x="1363" y="111"/>
                      <a:pt x="1360" y="112"/>
                      <a:pt x="1357" y="112"/>
                    </a:cubicBezTo>
                    <a:cubicBezTo>
                      <a:pt x="1356" y="112"/>
                      <a:pt x="1355" y="112"/>
                      <a:pt x="1354" y="112"/>
                    </a:cubicBezTo>
                    <a:cubicBezTo>
                      <a:pt x="1350" y="113"/>
                      <a:pt x="1347" y="113"/>
                      <a:pt x="1343" y="113"/>
                    </a:cubicBezTo>
                    <a:lnTo>
                      <a:pt x="1332" y="113"/>
                    </a:lnTo>
                    <a:cubicBezTo>
                      <a:pt x="1330" y="113"/>
                      <a:pt x="1329" y="113"/>
                      <a:pt x="1327" y="113"/>
                    </a:cubicBezTo>
                    <a:cubicBezTo>
                      <a:pt x="1326" y="113"/>
                      <a:pt x="1324" y="113"/>
                      <a:pt x="1323" y="113"/>
                    </a:cubicBezTo>
                    <a:cubicBezTo>
                      <a:pt x="1322" y="113"/>
                      <a:pt x="1321" y="113"/>
                      <a:pt x="1320" y="114"/>
                    </a:cubicBezTo>
                    <a:cubicBezTo>
                      <a:pt x="1320" y="114"/>
                      <a:pt x="1320" y="114"/>
                      <a:pt x="1320" y="114"/>
                    </a:cubicBezTo>
                    <a:cubicBezTo>
                      <a:pt x="1320" y="113"/>
                      <a:pt x="1319" y="113"/>
                      <a:pt x="1318" y="114"/>
                    </a:cubicBezTo>
                    <a:cubicBezTo>
                      <a:pt x="1318" y="114"/>
                      <a:pt x="1318" y="114"/>
                      <a:pt x="1318" y="114"/>
                    </a:cubicBezTo>
                    <a:cubicBezTo>
                      <a:pt x="1317" y="115"/>
                      <a:pt x="1315" y="115"/>
                      <a:pt x="1314" y="116"/>
                    </a:cubicBezTo>
                    <a:cubicBezTo>
                      <a:pt x="1312" y="117"/>
                      <a:pt x="1311" y="118"/>
                      <a:pt x="1309" y="119"/>
                    </a:cubicBezTo>
                    <a:cubicBezTo>
                      <a:pt x="1307" y="120"/>
                      <a:pt x="1305" y="122"/>
                      <a:pt x="1304" y="123"/>
                    </a:cubicBezTo>
                    <a:cubicBezTo>
                      <a:pt x="1301" y="125"/>
                      <a:pt x="1297" y="126"/>
                      <a:pt x="1293" y="127"/>
                    </a:cubicBezTo>
                    <a:lnTo>
                      <a:pt x="1293" y="127"/>
                    </a:lnTo>
                    <a:cubicBezTo>
                      <a:pt x="1291" y="127"/>
                      <a:pt x="1290" y="127"/>
                      <a:pt x="1288" y="127"/>
                    </a:cubicBezTo>
                    <a:cubicBezTo>
                      <a:pt x="1283" y="127"/>
                      <a:pt x="1277" y="127"/>
                      <a:pt x="1272" y="127"/>
                    </a:cubicBezTo>
                    <a:cubicBezTo>
                      <a:pt x="1268" y="127"/>
                      <a:pt x="1264" y="127"/>
                      <a:pt x="1260" y="127"/>
                    </a:cubicBezTo>
                    <a:lnTo>
                      <a:pt x="1257" y="128"/>
                    </a:lnTo>
                    <a:cubicBezTo>
                      <a:pt x="1254" y="128"/>
                      <a:pt x="1250" y="130"/>
                      <a:pt x="1248" y="131"/>
                    </a:cubicBezTo>
                    <a:cubicBezTo>
                      <a:pt x="1247" y="131"/>
                      <a:pt x="1246" y="130"/>
                      <a:pt x="1245" y="130"/>
                    </a:cubicBezTo>
                    <a:cubicBezTo>
                      <a:pt x="1245" y="130"/>
                      <a:pt x="1244" y="130"/>
                      <a:pt x="1243" y="130"/>
                    </a:cubicBezTo>
                    <a:cubicBezTo>
                      <a:pt x="1243" y="130"/>
                      <a:pt x="1243" y="131"/>
                      <a:pt x="1243" y="131"/>
                    </a:cubicBezTo>
                    <a:cubicBezTo>
                      <a:pt x="1244" y="132"/>
                      <a:pt x="1245" y="132"/>
                      <a:pt x="1246" y="132"/>
                    </a:cubicBezTo>
                    <a:cubicBezTo>
                      <a:pt x="1245" y="133"/>
                      <a:pt x="1244" y="133"/>
                      <a:pt x="1243" y="134"/>
                    </a:cubicBezTo>
                    <a:cubicBezTo>
                      <a:pt x="1242" y="135"/>
                      <a:pt x="1241" y="135"/>
                      <a:pt x="1240" y="136"/>
                    </a:cubicBezTo>
                    <a:cubicBezTo>
                      <a:pt x="1240" y="136"/>
                      <a:pt x="1240" y="136"/>
                      <a:pt x="1240" y="136"/>
                    </a:cubicBezTo>
                    <a:cubicBezTo>
                      <a:pt x="1239" y="137"/>
                      <a:pt x="1239" y="137"/>
                      <a:pt x="1239" y="137"/>
                    </a:cubicBezTo>
                    <a:cubicBezTo>
                      <a:pt x="1238" y="138"/>
                      <a:pt x="1237" y="138"/>
                      <a:pt x="1236" y="139"/>
                    </a:cubicBezTo>
                    <a:cubicBezTo>
                      <a:pt x="1236" y="139"/>
                      <a:pt x="1236" y="139"/>
                      <a:pt x="1235" y="139"/>
                    </a:cubicBezTo>
                    <a:cubicBezTo>
                      <a:pt x="1234" y="139"/>
                      <a:pt x="1233" y="139"/>
                      <a:pt x="1233" y="138"/>
                    </a:cubicBezTo>
                    <a:cubicBezTo>
                      <a:pt x="1232" y="138"/>
                      <a:pt x="1231" y="138"/>
                      <a:pt x="1231" y="138"/>
                    </a:cubicBezTo>
                    <a:cubicBezTo>
                      <a:pt x="1230" y="138"/>
                      <a:pt x="1230" y="139"/>
                      <a:pt x="1231" y="139"/>
                    </a:cubicBezTo>
                    <a:cubicBezTo>
                      <a:pt x="1231" y="140"/>
                      <a:pt x="1232" y="140"/>
                      <a:pt x="1233" y="140"/>
                    </a:cubicBezTo>
                    <a:cubicBezTo>
                      <a:pt x="1231" y="141"/>
                      <a:pt x="1230" y="141"/>
                      <a:pt x="1229" y="142"/>
                    </a:cubicBezTo>
                    <a:cubicBezTo>
                      <a:pt x="1225" y="143"/>
                      <a:pt x="1222" y="143"/>
                      <a:pt x="1219" y="143"/>
                    </a:cubicBezTo>
                    <a:cubicBezTo>
                      <a:pt x="1219" y="143"/>
                      <a:pt x="1219" y="143"/>
                      <a:pt x="1218" y="143"/>
                    </a:cubicBezTo>
                    <a:cubicBezTo>
                      <a:pt x="1216" y="143"/>
                      <a:pt x="1213" y="143"/>
                      <a:pt x="1210" y="143"/>
                    </a:cubicBezTo>
                    <a:lnTo>
                      <a:pt x="1177" y="143"/>
                    </a:lnTo>
                    <a:lnTo>
                      <a:pt x="1044" y="143"/>
                    </a:lnTo>
                    <a:lnTo>
                      <a:pt x="912" y="143"/>
                    </a:lnTo>
                    <a:lnTo>
                      <a:pt x="878" y="143"/>
                    </a:lnTo>
                    <a:cubicBezTo>
                      <a:pt x="875" y="143"/>
                      <a:pt x="873" y="143"/>
                      <a:pt x="870" y="143"/>
                    </a:cubicBezTo>
                    <a:cubicBezTo>
                      <a:pt x="870" y="143"/>
                      <a:pt x="869" y="143"/>
                      <a:pt x="869" y="143"/>
                    </a:cubicBezTo>
                    <a:cubicBezTo>
                      <a:pt x="866" y="143"/>
                      <a:pt x="863" y="143"/>
                      <a:pt x="860" y="142"/>
                    </a:cubicBezTo>
                    <a:cubicBezTo>
                      <a:pt x="857" y="141"/>
                      <a:pt x="854" y="140"/>
                      <a:pt x="852" y="139"/>
                    </a:cubicBezTo>
                    <a:cubicBezTo>
                      <a:pt x="851" y="138"/>
                      <a:pt x="850" y="138"/>
                      <a:pt x="849" y="137"/>
                    </a:cubicBezTo>
                    <a:cubicBezTo>
                      <a:pt x="849" y="137"/>
                      <a:pt x="849" y="137"/>
                      <a:pt x="849" y="136"/>
                    </a:cubicBezTo>
                    <a:cubicBezTo>
                      <a:pt x="848" y="136"/>
                      <a:pt x="848" y="136"/>
                      <a:pt x="848" y="136"/>
                    </a:cubicBezTo>
                    <a:cubicBezTo>
                      <a:pt x="847" y="135"/>
                      <a:pt x="846" y="135"/>
                      <a:pt x="845" y="134"/>
                    </a:cubicBezTo>
                    <a:cubicBezTo>
                      <a:pt x="841" y="131"/>
                      <a:pt x="836" y="129"/>
                      <a:pt x="831" y="128"/>
                    </a:cubicBezTo>
                    <a:lnTo>
                      <a:pt x="828" y="127"/>
                    </a:lnTo>
                    <a:cubicBezTo>
                      <a:pt x="824" y="127"/>
                      <a:pt x="820" y="127"/>
                      <a:pt x="817" y="127"/>
                    </a:cubicBezTo>
                    <a:cubicBezTo>
                      <a:pt x="811" y="127"/>
                      <a:pt x="806" y="127"/>
                      <a:pt x="800" y="127"/>
                    </a:cubicBezTo>
                    <a:cubicBezTo>
                      <a:pt x="798" y="127"/>
                      <a:pt x="797" y="127"/>
                      <a:pt x="796" y="127"/>
                    </a:cubicBezTo>
                    <a:lnTo>
                      <a:pt x="796" y="127"/>
                    </a:lnTo>
                    <a:cubicBezTo>
                      <a:pt x="793" y="127"/>
                      <a:pt x="791" y="126"/>
                      <a:pt x="788" y="125"/>
                    </a:cubicBezTo>
                    <a:cubicBezTo>
                      <a:pt x="788" y="125"/>
                      <a:pt x="789" y="125"/>
                      <a:pt x="789" y="125"/>
                    </a:cubicBezTo>
                    <a:cubicBezTo>
                      <a:pt x="792" y="125"/>
                      <a:pt x="795" y="124"/>
                      <a:pt x="797" y="123"/>
                    </a:cubicBezTo>
                    <a:cubicBezTo>
                      <a:pt x="798" y="123"/>
                      <a:pt x="798" y="122"/>
                      <a:pt x="797" y="122"/>
                    </a:cubicBezTo>
                    <a:cubicBezTo>
                      <a:pt x="797" y="122"/>
                      <a:pt x="796" y="122"/>
                      <a:pt x="795" y="122"/>
                    </a:cubicBezTo>
                    <a:cubicBezTo>
                      <a:pt x="793" y="123"/>
                      <a:pt x="791" y="124"/>
                      <a:pt x="789" y="124"/>
                    </a:cubicBezTo>
                    <a:cubicBezTo>
                      <a:pt x="787" y="124"/>
                      <a:pt x="785" y="123"/>
                      <a:pt x="783" y="122"/>
                    </a:cubicBezTo>
                    <a:cubicBezTo>
                      <a:pt x="782" y="121"/>
                      <a:pt x="780" y="120"/>
                      <a:pt x="779" y="119"/>
                    </a:cubicBezTo>
                    <a:cubicBezTo>
                      <a:pt x="778" y="118"/>
                      <a:pt x="777" y="118"/>
                      <a:pt x="776" y="117"/>
                    </a:cubicBezTo>
                    <a:cubicBezTo>
                      <a:pt x="776" y="117"/>
                      <a:pt x="776" y="117"/>
                      <a:pt x="776" y="117"/>
                    </a:cubicBezTo>
                    <a:cubicBezTo>
                      <a:pt x="779" y="117"/>
                      <a:pt x="782" y="116"/>
                      <a:pt x="785" y="115"/>
                    </a:cubicBezTo>
                    <a:cubicBezTo>
                      <a:pt x="785" y="115"/>
                      <a:pt x="785" y="114"/>
                      <a:pt x="785" y="114"/>
                    </a:cubicBezTo>
                    <a:cubicBezTo>
                      <a:pt x="784" y="113"/>
                      <a:pt x="783" y="113"/>
                      <a:pt x="783" y="114"/>
                    </a:cubicBezTo>
                    <a:cubicBezTo>
                      <a:pt x="781" y="115"/>
                      <a:pt x="779" y="115"/>
                      <a:pt x="776" y="115"/>
                    </a:cubicBezTo>
                    <a:cubicBezTo>
                      <a:pt x="774" y="115"/>
                      <a:pt x="771" y="115"/>
                      <a:pt x="770" y="114"/>
                    </a:cubicBezTo>
                    <a:cubicBezTo>
                      <a:pt x="769" y="113"/>
                      <a:pt x="768" y="113"/>
                      <a:pt x="768" y="114"/>
                    </a:cubicBezTo>
                    <a:cubicBezTo>
                      <a:pt x="768" y="114"/>
                      <a:pt x="768" y="114"/>
                      <a:pt x="768" y="114"/>
                    </a:cubicBezTo>
                    <a:cubicBezTo>
                      <a:pt x="767" y="113"/>
                      <a:pt x="766" y="113"/>
                      <a:pt x="765" y="113"/>
                    </a:cubicBezTo>
                    <a:cubicBezTo>
                      <a:pt x="764" y="113"/>
                      <a:pt x="763" y="113"/>
                      <a:pt x="761" y="113"/>
                    </a:cubicBezTo>
                    <a:cubicBezTo>
                      <a:pt x="759" y="113"/>
                      <a:pt x="758" y="113"/>
                      <a:pt x="756" y="113"/>
                    </a:cubicBezTo>
                    <a:lnTo>
                      <a:pt x="745" y="113"/>
                    </a:lnTo>
                    <a:cubicBezTo>
                      <a:pt x="741" y="113"/>
                      <a:pt x="738" y="113"/>
                      <a:pt x="734" y="112"/>
                    </a:cubicBezTo>
                    <a:cubicBezTo>
                      <a:pt x="733" y="112"/>
                      <a:pt x="732" y="112"/>
                      <a:pt x="731" y="112"/>
                    </a:cubicBezTo>
                    <a:cubicBezTo>
                      <a:pt x="728" y="112"/>
                      <a:pt x="725" y="111"/>
                      <a:pt x="723" y="111"/>
                    </a:cubicBezTo>
                    <a:cubicBezTo>
                      <a:pt x="721" y="110"/>
                      <a:pt x="719" y="109"/>
                      <a:pt x="718" y="108"/>
                    </a:cubicBezTo>
                    <a:cubicBezTo>
                      <a:pt x="719" y="108"/>
                      <a:pt x="721" y="107"/>
                      <a:pt x="722" y="107"/>
                    </a:cubicBezTo>
                    <a:cubicBezTo>
                      <a:pt x="723" y="106"/>
                      <a:pt x="723" y="106"/>
                      <a:pt x="722" y="106"/>
                    </a:cubicBezTo>
                    <a:cubicBezTo>
                      <a:pt x="721" y="105"/>
                      <a:pt x="721" y="105"/>
                      <a:pt x="720" y="106"/>
                    </a:cubicBezTo>
                    <a:cubicBezTo>
                      <a:pt x="719" y="106"/>
                      <a:pt x="717" y="107"/>
                      <a:pt x="716" y="107"/>
                    </a:cubicBezTo>
                    <a:cubicBezTo>
                      <a:pt x="715" y="106"/>
                      <a:pt x="714" y="106"/>
                      <a:pt x="713" y="105"/>
                    </a:cubicBezTo>
                    <a:cubicBezTo>
                      <a:pt x="711" y="103"/>
                      <a:pt x="708" y="102"/>
                      <a:pt x="705" y="100"/>
                    </a:cubicBezTo>
                    <a:cubicBezTo>
                      <a:pt x="701" y="98"/>
                      <a:pt x="697" y="97"/>
                      <a:pt x="693" y="97"/>
                    </a:cubicBezTo>
                    <a:cubicBezTo>
                      <a:pt x="690" y="97"/>
                      <a:pt x="688" y="96"/>
                      <a:pt x="685" y="96"/>
                    </a:cubicBezTo>
                    <a:lnTo>
                      <a:pt x="664" y="96"/>
                    </a:lnTo>
                    <a:lnTo>
                      <a:pt x="635" y="96"/>
                    </a:lnTo>
                    <a:lnTo>
                      <a:pt x="633" y="74"/>
                    </a:lnTo>
                    <a:lnTo>
                      <a:pt x="633" y="74"/>
                    </a:lnTo>
                    <a:cubicBezTo>
                      <a:pt x="646" y="83"/>
                      <a:pt x="644" y="81"/>
                      <a:pt x="644" y="81"/>
                    </a:cubicBezTo>
                    <a:cubicBezTo>
                      <a:pt x="644" y="80"/>
                      <a:pt x="635" y="74"/>
                      <a:pt x="635" y="74"/>
                    </a:cubicBezTo>
                    <a:lnTo>
                      <a:pt x="633" y="73"/>
                    </a:lnTo>
                    <a:cubicBezTo>
                      <a:pt x="633" y="73"/>
                      <a:pt x="633" y="73"/>
                      <a:pt x="633" y="73"/>
                    </a:cubicBezTo>
                    <a:lnTo>
                      <a:pt x="633" y="73"/>
                    </a:lnTo>
                    <a:cubicBezTo>
                      <a:pt x="639" y="59"/>
                      <a:pt x="637" y="61"/>
                      <a:pt x="637" y="61"/>
                    </a:cubicBezTo>
                    <a:cubicBezTo>
                      <a:pt x="636" y="62"/>
                      <a:pt x="632" y="71"/>
                      <a:pt x="632" y="71"/>
                    </a:cubicBezTo>
                    <a:lnTo>
                      <a:pt x="632" y="73"/>
                    </a:lnTo>
                    <a:cubicBezTo>
                      <a:pt x="632" y="73"/>
                      <a:pt x="632" y="73"/>
                      <a:pt x="632" y="73"/>
                    </a:cubicBezTo>
                    <a:lnTo>
                      <a:pt x="631" y="73"/>
                    </a:lnTo>
                    <a:cubicBezTo>
                      <a:pt x="626" y="74"/>
                      <a:pt x="623" y="74"/>
                      <a:pt x="621" y="74"/>
                    </a:cubicBezTo>
                    <a:cubicBezTo>
                      <a:pt x="620" y="73"/>
                      <a:pt x="618" y="72"/>
                      <a:pt x="618" y="72"/>
                    </a:cubicBezTo>
                    <a:lnTo>
                      <a:pt x="616" y="72"/>
                    </a:lnTo>
                    <a:cubicBezTo>
                      <a:pt x="616" y="72"/>
                      <a:pt x="616" y="71"/>
                      <a:pt x="616" y="71"/>
                    </a:cubicBezTo>
                    <a:lnTo>
                      <a:pt x="616" y="71"/>
                    </a:lnTo>
                    <a:cubicBezTo>
                      <a:pt x="623" y="57"/>
                      <a:pt x="621" y="59"/>
                      <a:pt x="621" y="59"/>
                    </a:cubicBezTo>
                    <a:cubicBezTo>
                      <a:pt x="620" y="59"/>
                      <a:pt x="615" y="70"/>
                      <a:pt x="615" y="70"/>
                    </a:cubicBezTo>
                    <a:lnTo>
                      <a:pt x="615" y="71"/>
                    </a:lnTo>
                    <a:cubicBezTo>
                      <a:pt x="615" y="71"/>
                      <a:pt x="615" y="71"/>
                      <a:pt x="615" y="71"/>
                    </a:cubicBezTo>
                    <a:lnTo>
                      <a:pt x="614" y="71"/>
                    </a:lnTo>
                    <a:cubicBezTo>
                      <a:pt x="597" y="73"/>
                      <a:pt x="600" y="74"/>
                      <a:pt x="600" y="74"/>
                    </a:cubicBezTo>
                    <a:cubicBezTo>
                      <a:pt x="601" y="74"/>
                      <a:pt x="613" y="73"/>
                      <a:pt x="613" y="73"/>
                    </a:cubicBezTo>
                    <a:lnTo>
                      <a:pt x="615" y="72"/>
                    </a:lnTo>
                    <a:cubicBezTo>
                      <a:pt x="615" y="72"/>
                      <a:pt x="615" y="72"/>
                      <a:pt x="615" y="72"/>
                    </a:cubicBezTo>
                    <a:lnTo>
                      <a:pt x="614" y="84"/>
                    </a:lnTo>
                    <a:cubicBezTo>
                      <a:pt x="614" y="84"/>
                      <a:pt x="614" y="84"/>
                      <a:pt x="614" y="84"/>
                    </a:cubicBezTo>
                    <a:lnTo>
                      <a:pt x="613" y="96"/>
                    </a:lnTo>
                    <a:lnTo>
                      <a:pt x="592" y="96"/>
                    </a:lnTo>
                    <a:lnTo>
                      <a:pt x="592" y="78"/>
                    </a:lnTo>
                    <a:lnTo>
                      <a:pt x="574" y="78"/>
                    </a:lnTo>
                    <a:lnTo>
                      <a:pt x="574" y="72"/>
                    </a:lnTo>
                    <a:lnTo>
                      <a:pt x="506" y="72"/>
                    </a:lnTo>
                    <a:lnTo>
                      <a:pt x="506" y="78"/>
                    </a:lnTo>
                    <a:lnTo>
                      <a:pt x="487" y="78"/>
                    </a:lnTo>
                    <a:lnTo>
                      <a:pt x="487" y="96"/>
                    </a:lnTo>
                    <a:lnTo>
                      <a:pt x="480" y="96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0" y="54"/>
                    </a:lnTo>
                    <a:lnTo>
                      <a:pt x="458" y="43"/>
                    </a:lnTo>
                    <a:lnTo>
                      <a:pt x="435" y="54"/>
                    </a:lnTo>
                    <a:lnTo>
                      <a:pt x="435" y="73"/>
                    </a:lnTo>
                    <a:lnTo>
                      <a:pt x="435" y="75"/>
                    </a:lnTo>
                    <a:lnTo>
                      <a:pt x="435" y="96"/>
                    </a:lnTo>
                    <a:lnTo>
                      <a:pt x="427" y="96"/>
                    </a:lnTo>
                    <a:lnTo>
                      <a:pt x="427" y="69"/>
                    </a:lnTo>
                    <a:lnTo>
                      <a:pt x="381" y="81"/>
                    </a:lnTo>
                    <a:cubicBezTo>
                      <a:pt x="380" y="77"/>
                      <a:pt x="375" y="74"/>
                      <a:pt x="370" y="74"/>
                    </a:cubicBezTo>
                    <a:lnTo>
                      <a:pt x="358" y="74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6" y="63"/>
                    </a:lnTo>
                    <a:lnTo>
                      <a:pt x="354" y="63"/>
                    </a:lnTo>
                    <a:lnTo>
                      <a:pt x="354" y="55"/>
                    </a:lnTo>
                    <a:lnTo>
                      <a:pt x="352" y="55"/>
                    </a:lnTo>
                    <a:lnTo>
                      <a:pt x="352" y="55"/>
                    </a:lnTo>
                    <a:cubicBezTo>
                      <a:pt x="352" y="51"/>
                      <a:pt x="349" y="49"/>
                      <a:pt x="345" y="49"/>
                    </a:cubicBezTo>
                    <a:cubicBezTo>
                      <a:pt x="341" y="49"/>
                      <a:pt x="338" y="51"/>
                      <a:pt x="338" y="55"/>
                    </a:cubicBezTo>
                    <a:lnTo>
                      <a:pt x="338" y="55"/>
                    </a:lnTo>
                    <a:lnTo>
                      <a:pt x="336" y="55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8"/>
                    </a:lnTo>
                    <a:lnTo>
                      <a:pt x="332" y="68"/>
                    </a:lnTo>
                    <a:lnTo>
                      <a:pt x="332" y="72"/>
                    </a:lnTo>
                    <a:lnTo>
                      <a:pt x="319" y="72"/>
                    </a:lnTo>
                    <a:lnTo>
                      <a:pt x="319" y="69"/>
                    </a:lnTo>
                    <a:cubicBezTo>
                      <a:pt x="319" y="66"/>
                      <a:pt x="316" y="63"/>
                      <a:pt x="312" y="63"/>
                    </a:cubicBezTo>
                    <a:lnTo>
                      <a:pt x="287" y="63"/>
                    </a:lnTo>
                    <a:lnTo>
                      <a:pt x="287" y="54"/>
                    </a:lnTo>
                    <a:lnTo>
                      <a:pt x="277" y="54"/>
                    </a:lnTo>
                    <a:lnTo>
                      <a:pt x="276" y="82"/>
                    </a:lnTo>
                    <a:lnTo>
                      <a:pt x="274" y="82"/>
                    </a:lnTo>
                    <a:lnTo>
                      <a:pt x="273" y="47"/>
                    </a:lnTo>
                    <a:lnTo>
                      <a:pt x="264" y="47"/>
                    </a:lnTo>
                    <a:lnTo>
                      <a:pt x="262" y="82"/>
                    </a:lnTo>
                    <a:lnTo>
                      <a:pt x="258" y="82"/>
                    </a:lnTo>
                    <a:lnTo>
                      <a:pt x="258" y="97"/>
                    </a:lnTo>
                    <a:lnTo>
                      <a:pt x="251" y="97"/>
                    </a:lnTo>
                    <a:lnTo>
                      <a:pt x="251" y="52"/>
                    </a:lnTo>
                    <a:lnTo>
                      <a:pt x="246" y="52"/>
                    </a:lnTo>
                    <a:lnTo>
                      <a:pt x="246" y="48"/>
                    </a:lnTo>
                    <a:lnTo>
                      <a:pt x="225" y="48"/>
                    </a:lnTo>
                    <a:lnTo>
                      <a:pt x="225" y="52"/>
                    </a:lnTo>
                    <a:lnTo>
                      <a:pt x="220" y="52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13" y="97"/>
                    </a:lnTo>
                    <a:lnTo>
                      <a:pt x="213" y="96"/>
                    </a:lnTo>
                    <a:lnTo>
                      <a:pt x="210" y="96"/>
                    </a:lnTo>
                    <a:lnTo>
                      <a:pt x="210" y="78"/>
                    </a:lnTo>
                    <a:lnTo>
                      <a:pt x="207" y="78"/>
                    </a:lnTo>
                    <a:lnTo>
                      <a:pt x="205" y="78"/>
                    </a:lnTo>
                    <a:lnTo>
                      <a:pt x="205" y="96"/>
                    </a:lnTo>
                    <a:lnTo>
                      <a:pt x="201" y="96"/>
                    </a:lnTo>
                    <a:lnTo>
                      <a:pt x="201" y="75"/>
                    </a:lnTo>
                    <a:lnTo>
                      <a:pt x="188" y="72"/>
                    </a:lnTo>
                    <a:lnTo>
                      <a:pt x="188" y="75"/>
                    </a:lnTo>
                    <a:lnTo>
                      <a:pt x="188" y="79"/>
                    </a:lnTo>
                    <a:lnTo>
                      <a:pt x="175" y="82"/>
                    </a:lnTo>
                    <a:lnTo>
                      <a:pt x="175" y="92"/>
                    </a:lnTo>
                    <a:lnTo>
                      <a:pt x="175" y="93"/>
                    </a:lnTo>
                    <a:cubicBezTo>
                      <a:pt x="174" y="93"/>
                      <a:pt x="173" y="92"/>
                      <a:pt x="173" y="92"/>
                    </a:cubicBezTo>
                    <a:lnTo>
                      <a:pt x="173" y="92"/>
                    </a:lnTo>
                    <a:lnTo>
                      <a:pt x="173" y="92"/>
                    </a:lnTo>
                    <a:lnTo>
                      <a:pt x="165" y="87"/>
                    </a:lnTo>
                    <a:lnTo>
                      <a:pt x="165" y="87"/>
                    </a:lnTo>
                    <a:lnTo>
                      <a:pt x="165" y="87"/>
                    </a:lnTo>
                    <a:cubicBezTo>
                      <a:pt x="163" y="86"/>
                      <a:pt x="161" y="85"/>
                      <a:pt x="159" y="84"/>
                    </a:cubicBezTo>
                    <a:lnTo>
                      <a:pt x="159" y="84"/>
                    </a:lnTo>
                    <a:lnTo>
                      <a:pt x="159" y="84"/>
                    </a:lnTo>
                    <a:lnTo>
                      <a:pt x="151" y="81"/>
                    </a:lnTo>
                    <a:cubicBezTo>
                      <a:pt x="150" y="79"/>
                      <a:pt x="148" y="77"/>
                      <a:pt x="146" y="76"/>
                    </a:cubicBezTo>
                    <a:lnTo>
                      <a:pt x="146" y="76"/>
                    </a:lnTo>
                    <a:lnTo>
                      <a:pt x="146" y="76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34" y="78"/>
                    </a:lnTo>
                    <a:lnTo>
                      <a:pt x="127" y="80"/>
                    </a:lnTo>
                    <a:lnTo>
                      <a:pt x="125" y="77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18" y="84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05" y="93"/>
                    </a:lnTo>
                    <a:cubicBezTo>
                      <a:pt x="101" y="94"/>
                      <a:pt x="97" y="94"/>
                      <a:pt x="93" y="95"/>
                    </a:cubicBezTo>
                    <a:lnTo>
                      <a:pt x="92" y="95"/>
                    </a:lnTo>
                    <a:lnTo>
                      <a:pt x="92" y="95"/>
                    </a:lnTo>
                    <a:lnTo>
                      <a:pt x="85" y="97"/>
                    </a:lnTo>
                    <a:lnTo>
                      <a:pt x="0" y="97"/>
                    </a:lnTo>
                    <a:lnTo>
                      <a:pt x="0" y="110"/>
                    </a:lnTo>
                    <a:lnTo>
                      <a:pt x="114" y="110"/>
                    </a:lnTo>
                    <a:lnTo>
                      <a:pt x="136" y="110"/>
                    </a:lnTo>
                    <a:lnTo>
                      <a:pt x="448" y="110"/>
                    </a:lnTo>
                    <a:lnTo>
                      <a:pt x="621" y="110"/>
                    </a:lnTo>
                    <a:lnTo>
                      <a:pt x="664" y="110"/>
                    </a:lnTo>
                    <a:lnTo>
                      <a:pt x="685" y="110"/>
                    </a:lnTo>
                    <a:cubicBezTo>
                      <a:pt x="693" y="110"/>
                      <a:pt x="700" y="110"/>
                      <a:pt x="707" y="113"/>
                    </a:cubicBezTo>
                    <a:cubicBezTo>
                      <a:pt x="714" y="116"/>
                      <a:pt x="718" y="122"/>
                      <a:pt x="724" y="124"/>
                    </a:cubicBezTo>
                    <a:cubicBezTo>
                      <a:pt x="730" y="126"/>
                      <a:pt x="738" y="126"/>
                      <a:pt x="745" y="126"/>
                    </a:cubicBezTo>
                    <a:lnTo>
                      <a:pt x="756" y="126"/>
                    </a:lnTo>
                    <a:cubicBezTo>
                      <a:pt x="759" y="126"/>
                      <a:pt x="763" y="126"/>
                      <a:pt x="767" y="127"/>
                    </a:cubicBezTo>
                    <a:cubicBezTo>
                      <a:pt x="774" y="128"/>
                      <a:pt x="781" y="131"/>
                      <a:pt x="785" y="136"/>
                    </a:cubicBezTo>
                    <a:lnTo>
                      <a:pt x="785" y="136"/>
                    </a:lnTo>
                    <a:lnTo>
                      <a:pt x="789" y="138"/>
                    </a:lnTo>
                    <a:lnTo>
                      <a:pt x="792" y="139"/>
                    </a:lnTo>
                    <a:lnTo>
                      <a:pt x="796" y="140"/>
                    </a:lnTo>
                    <a:cubicBezTo>
                      <a:pt x="797" y="140"/>
                      <a:pt x="799" y="140"/>
                      <a:pt x="800" y="141"/>
                    </a:cubicBezTo>
                    <a:cubicBezTo>
                      <a:pt x="805" y="141"/>
                      <a:pt x="811" y="141"/>
                      <a:pt x="817" y="141"/>
                    </a:cubicBezTo>
                    <a:cubicBezTo>
                      <a:pt x="822" y="141"/>
                      <a:pt x="828" y="140"/>
                      <a:pt x="833" y="141"/>
                    </a:cubicBezTo>
                    <a:cubicBezTo>
                      <a:pt x="839" y="142"/>
                      <a:pt x="844" y="145"/>
                      <a:pt x="849" y="148"/>
                    </a:cubicBezTo>
                    <a:cubicBezTo>
                      <a:pt x="853" y="151"/>
                      <a:pt x="857" y="154"/>
                      <a:pt x="862" y="156"/>
                    </a:cubicBezTo>
                    <a:cubicBezTo>
                      <a:pt x="863" y="156"/>
                      <a:pt x="865" y="156"/>
                      <a:pt x="866" y="156"/>
                    </a:cubicBezTo>
                    <a:cubicBezTo>
                      <a:pt x="867" y="156"/>
                      <a:pt x="869" y="157"/>
                      <a:pt x="870" y="157"/>
                    </a:cubicBezTo>
                    <a:cubicBezTo>
                      <a:pt x="873" y="157"/>
                      <a:pt x="875" y="157"/>
                      <a:pt x="878" y="157"/>
                    </a:cubicBezTo>
                    <a:lnTo>
                      <a:pt x="912" y="157"/>
                    </a:lnTo>
                    <a:lnTo>
                      <a:pt x="1044" y="157"/>
                    </a:lnTo>
                    <a:lnTo>
                      <a:pt x="1177" y="157"/>
                    </a:lnTo>
                    <a:lnTo>
                      <a:pt x="1210" y="157"/>
                    </a:lnTo>
                    <a:cubicBezTo>
                      <a:pt x="1213" y="157"/>
                      <a:pt x="1215" y="157"/>
                      <a:pt x="1218" y="157"/>
                    </a:cubicBezTo>
                    <a:cubicBezTo>
                      <a:pt x="1220" y="157"/>
                      <a:pt x="1221" y="156"/>
                      <a:pt x="1222" y="156"/>
                    </a:cubicBezTo>
                    <a:cubicBezTo>
                      <a:pt x="1224" y="156"/>
                      <a:pt x="1225" y="156"/>
                      <a:pt x="1226" y="156"/>
                    </a:cubicBezTo>
                    <a:cubicBezTo>
                      <a:pt x="1231" y="154"/>
                      <a:pt x="1235" y="151"/>
                      <a:pt x="1240" y="148"/>
                    </a:cubicBezTo>
                    <a:cubicBezTo>
                      <a:pt x="1244" y="145"/>
                      <a:pt x="1249" y="142"/>
                      <a:pt x="1255" y="141"/>
                    </a:cubicBezTo>
                    <a:cubicBezTo>
                      <a:pt x="1260" y="140"/>
                      <a:pt x="1266" y="141"/>
                      <a:pt x="1272" y="141"/>
                    </a:cubicBezTo>
                    <a:cubicBezTo>
                      <a:pt x="1277" y="141"/>
                      <a:pt x="1283" y="141"/>
                      <a:pt x="1288" y="141"/>
                    </a:cubicBezTo>
                    <a:cubicBezTo>
                      <a:pt x="1290" y="140"/>
                      <a:pt x="1291" y="140"/>
                      <a:pt x="1292" y="140"/>
                    </a:cubicBezTo>
                    <a:lnTo>
                      <a:pt x="1296" y="139"/>
                    </a:lnTo>
                    <a:lnTo>
                      <a:pt x="1300" y="138"/>
                    </a:lnTo>
                    <a:lnTo>
                      <a:pt x="1303" y="136"/>
                    </a:lnTo>
                    <a:lnTo>
                      <a:pt x="1303" y="136"/>
                    </a:lnTo>
                    <a:cubicBezTo>
                      <a:pt x="1307" y="131"/>
                      <a:pt x="1314" y="128"/>
                      <a:pt x="1321" y="127"/>
                    </a:cubicBezTo>
                    <a:cubicBezTo>
                      <a:pt x="1325" y="126"/>
                      <a:pt x="1329" y="126"/>
                      <a:pt x="1332" y="126"/>
                    </a:cubicBezTo>
                    <a:lnTo>
                      <a:pt x="1343" y="126"/>
                    </a:lnTo>
                    <a:cubicBezTo>
                      <a:pt x="1350" y="126"/>
                      <a:pt x="1358" y="126"/>
                      <a:pt x="1364" y="124"/>
                    </a:cubicBezTo>
                    <a:cubicBezTo>
                      <a:pt x="1370" y="122"/>
                      <a:pt x="1374" y="116"/>
                      <a:pt x="1381" y="113"/>
                    </a:cubicBezTo>
                    <a:cubicBezTo>
                      <a:pt x="1388" y="110"/>
                      <a:pt x="1396" y="110"/>
                      <a:pt x="1403" y="110"/>
                    </a:cubicBezTo>
                    <a:lnTo>
                      <a:pt x="1424" y="110"/>
                    </a:lnTo>
                    <a:lnTo>
                      <a:pt x="1467" y="110"/>
                    </a:lnTo>
                    <a:lnTo>
                      <a:pt x="1640" y="110"/>
                    </a:lnTo>
                    <a:lnTo>
                      <a:pt x="1952" y="110"/>
                    </a:lnTo>
                    <a:lnTo>
                      <a:pt x="1974" y="110"/>
                    </a:lnTo>
                    <a:lnTo>
                      <a:pt x="2142" y="110"/>
                    </a:lnTo>
                    <a:lnTo>
                      <a:pt x="2142" y="97"/>
                    </a:lnTo>
                    <a:close/>
                    <a:moveTo>
                      <a:pt x="318" y="82"/>
                    </a:moveTo>
                    <a:lnTo>
                      <a:pt x="291" y="82"/>
                    </a:lnTo>
                    <a:lnTo>
                      <a:pt x="291" y="78"/>
                    </a:lnTo>
                    <a:lnTo>
                      <a:pt x="303" y="78"/>
                    </a:lnTo>
                    <a:lnTo>
                      <a:pt x="303" y="73"/>
                    </a:lnTo>
                    <a:lnTo>
                      <a:pt x="318" y="73"/>
                    </a:lnTo>
                    <a:lnTo>
                      <a:pt x="318" y="82"/>
                    </a:lnTo>
                    <a:close/>
                    <a:moveTo>
                      <a:pt x="318" y="72"/>
                    </a:moveTo>
                    <a:lnTo>
                      <a:pt x="302" y="72"/>
                    </a:lnTo>
                    <a:lnTo>
                      <a:pt x="302" y="77"/>
                    </a:lnTo>
                    <a:lnTo>
                      <a:pt x="290" y="77"/>
                    </a:lnTo>
                    <a:lnTo>
                      <a:pt x="290" y="82"/>
                    </a:lnTo>
                    <a:lnTo>
                      <a:pt x="288" y="82"/>
                    </a:lnTo>
                    <a:lnTo>
                      <a:pt x="287" y="64"/>
                    </a:lnTo>
                    <a:lnTo>
                      <a:pt x="312" y="64"/>
                    </a:lnTo>
                    <a:cubicBezTo>
                      <a:pt x="315" y="64"/>
                      <a:pt x="318" y="66"/>
                      <a:pt x="318" y="69"/>
                    </a:cubicBezTo>
                    <a:lnTo>
                      <a:pt x="318" y="72"/>
                    </a:lnTo>
                    <a:close/>
                    <a:moveTo>
                      <a:pt x="332" y="97"/>
                    </a:moveTo>
                    <a:lnTo>
                      <a:pt x="329" y="97"/>
                    </a:lnTo>
                    <a:lnTo>
                      <a:pt x="329" y="82"/>
                    </a:lnTo>
                    <a:lnTo>
                      <a:pt x="319" y="82"/>
                    </a:lnTo>
                    <a:lnTo>
                      <a:pt x="319" y="73"/>
                    </a:lnTo>
                    <a:lnTo>
                      <a:pt x="332" y="73"/>
                    </a:lnTo>
                    <a:lnTo>
                      <a:pt x="332" y="97"/>
                    </a:lnTo>
                    <a:close/>
                    <a:moveTo>
                      <a:pt x="369" y="85"/>
                    </a:moveTo>
                    <a:lnTo>
                      <a:pt x="369" y="97"/>
                    </a:lnTo>
                    <a:lnTo>
                      <a:pt x="358" y="97"/>
                    </a:lnTo>
                    <a:lnTo>
                      <a:pt x="358" y="75"/>
                    </a:lnTo>
                    <a:lnTo>
                      <a:pt x="370" y="75"/>
                    </a:lnTo>
                    <a:cubicBezTo>
                      <a:pt x="375" y="75"/>
                      <a:pt x="379" y="78"/>
                      <a:pt x="380" y="82"/>
                    </a:cubicBezTo>
                    <a:lnTo>
                      <a:pt x="369" y="85"/>
                    </a:lnTo>
                    <a:close/>
                    <a:moveTo>
                      <a:pt x="626" y="75"/>
                    </a:moveTo>
                    <a:cubicBezTo>
                      <a:pt x="626" y="76"/>
                      <a:pt x="626" y="76"/>
                      <a:pt x="625" y="77"/>
                    </a:cubicBezTo>
                    <a:cubicBezTo>
                      <a:pt x="625" y="77"/>
                      <a:pt x="624" y="76"/>
                      <a:pt x="623" y="75"/>
                    </a:cubicBezTo>
                    <a:cubicBezTo>
                      <a:pt x="624" y="75"/>
                      <a:pt x="625" y="75"/>
                      <a:pt x="626" y="75"/>
                    </a:cubicBezTo>
                    <a:close/>
                    <a:moveTo>
                      <a:pt x="621" y="96"/>
                    </a:moveTo>
                    <a:lnTo>
                      <a:pt x="617" y="96"/>
                    </a:lnTo>
                    <a:lnTo>
                      <a:pt x="616" y="84"/>
                    </a:lnTo>
                    <a:cubicBezTo>
                      <a:pt x="619" y="84"/>
                      <a:pt x="622" y="83"/>
                      <a:pt x="622" y="83"/>
                    </a:cubicBezTo>
                    <a:lnTo>
                      <a:pt x="623" y="83"/>
                    </a:lnTo>
                    <a:cubicBezTo>
                      <a:pt x="623" y="83"/>
                      <a:pt x="623" y="83"/>
                      <a:pt x="623" y="83"/>
                    </a:cubicBezTo>
                    <a:lnTo>
                      <a:pt x="623" y="96"/>
                    </a:lnTo>
                    <a:lnTo>
                      <a:pt x="621" y="96"/>
                    </a:lnTo>
                    <a:close/>
                    <a:moveTo>
                      <a:pt x="623" y="82"/>
                    </a:moveTo>
                    <a:lnTo>
                      <a:pt x="623" y="82"/>
                    </a:lnTo>
                    <a:cubicBezTo>
                      <a:pt x="620" y="82"/>
                      <a:pt x="618" y="83"/>
                      <a:pt x="616" y="83"/>
                    </a:cubicBezTo>
                    <a:lnTo>
                      <a:pt x="616" y="72"/>
                    </a:lnTo>
                    <a:lnTo>
                      <a:pt x="616" y="73"/>
                    </a:lnTo>
                    <a:cubicBezTo>
                      <a:pt x="617" y="73"/>
                      <a:pt x="618" y="74"/>
                      <a:pt x="619" y="75"/>
                    </a:cubicBezTo>
                    <a:cubicBezTo>
                      <a:pt x="616" y="75"/>
                      <a:pt x="618" y="75"/>
                      <a:pt x="618" y="75"/>
                    </a:cubicBezTo>
                    <a:cubicBezTo>
                      <a:pt x="618" y="76"/>
                      <a:pt x="619" y="76"/>
                      <a:pt x="620" y="76"/>
                    </a:cubicBezTo>
                    <a:cubicBezTo>
                      <a:pt x="622" y="77"/>
                      <a:pt x="624" y="78"/>
                      <a:pt x="625" y="78"/>
                    </a:cubicBezTo>
                    <a:cubicBezTo>
                      <a:pt x="624" y="80"/>
                      <a:pt x="623" y="81"/>
                      <a:pt x="623" y="81"/>
                    </a:cubicBezTo>
                    <a:lnTo>
                      <a:pt x="623" y="82"/>
                    </a:lnTo>
                    <a:cubicBezTo>
                      <a:pt x="623" y="82"/>
                      <a:pt x="623" y="82"/>
                      <a:pt x="623" y="82"/>
                    </a:cubicBezTo>
                    <a:close/>
                    <a:moveTo>
                      <a:pt x="626" y="96"/>
                    </a:moveTo>
                    <a:lnTo>
                      <a:pt x="624" y="83"/>
                    </a:lnTo>
                    <a:lnTo>
                      <a:pt x="624" y="83"/>
                    </a:lnTo>
                    <a:cubicBezTo>
                      <a:pt x="633" y="89"/>
                      <a:pt x="631" y="87"/>
                      <a:pt x="631" y="87"/>
                    </a:cubicBezTo>
                    <a:cubicBezTo>
                      <a:pt x="632" y="87"/>
                      <a:pt x="625" y="83"/>
                      <a:pt x="625" y="83"/>
                    </a:cubicBezTo>
                    <a:lnTo>
                      <a:pt x="624" y="82"/>
                    </a:lnTo>
                    <a:cubicBezTo>
                      <a:pt x="624" y="82"/>
                      <a:pt x="624" y="82"/>
                      <a:pt x="624" y="82"/>
                    </a:cubicBezTo>
                    <a:lnTo>
                      <a:pt x="624" y="82"/>
                    </a:lnTo>
                    <a:cubicBezTo>
                      <a:pt x="625" y="81"/>
                      <a:pt x="625" y="80"/>
                      <a:pt x="626" y="79"/>
                    </a:cubicBezTo>
                    <a:cubicBezTo>
                      <a:pt x="629" y="81"/>
                      <a:pt x="628" y="80"/>
                      <a:pt x="628" y="80"/>
                    </a:cubicBezTo>
                    <a:cubicBezTo>
                      <a:pt x="628" y="79"/>
                      <a:pt x="627" y="79"/>
                      <a:pt x="626" y="78"/>
                    </a:cubicBezTo>
                    <a:cubicBezTo>
                      <a:pt x="627" y="76"/>
                      <a:pt x="627" y="75"/>
                      <a:pt x="627" y="75"/>
                    </a:cubicBezTo>
                    <a:cubicBezTo>
                      <a:pt x="629" y="75"/>
                      <a:pt x="630" y="75"/>
                      <a:pt x="630" y="75"/>
                    </a:cubicBezTo>
                    <a:lnTo>
                      <a:pt x="632" y="74"/>
                    </a:lnTo>
                    <a:cubicBezTo>
                      <a:pt x="632" y="74"/>
                      <a:pt x="632" y="74"/>
                      <a:pt x="632" y="74"/>
                    </a:cubicBezTo>
                    <a:lnTo>
                      <a:pt x="632" y="96"/>
                    </a:lnTo>
                    <a:lnTo>
                      <a:pt x="626" y="96"/>
                    </a:lnTo>
                    <a:close/>
                    <a:moveTo>
                      <a:pt x="1489" y="76"/>
                    </a:moveTo>
                    <a:lnTo>
                      <a:pt x="1486" y="72"/>
                    </a:lnTo>
                    <a:lnTo>
                      <a:pt x="1489" y="68"/>
                    </a:lnTo>
                    <a:lnTo>
                      <a:pt x="1492" y="72"/>
                    </a:lnTo>
                    <a:lnTo>
                      <a:pt x="1489" y="76"/>
                    </a:lnTo>
                    <a:close/>
                    <a:moveTo>
                      <a:pt x="1493" y="73"/>
                    </a:moveTo>
                    <a:lnTo>
                      <a:pt x="1496" y="84"/>
                    </a:lnTo>
                    <a:lnTo>
                      <a:pt x="1490" y="77"/>
                    </a:lnTo>
                    <a:lnTo>
                      <a:pt x="1493" y="73"/>
                    </a:lnTo>
                    <a:close/>
                    <a:moveTo>
                      <a:pt x="1488" y="77"/>
                    </a:moveTo>
                    <a:lnTo>
                      <a:pt x="1482" y="84"/>
                    </a:lnTo>
                    <a:lnTo>
                      <a:pt x="1485" y="73"/>
                    </a:lnTo>
                    <a:lnTo>
                      <a:pt x="1488" y="77"/>
                    </a:lnTo>
                    <a:close/>
                    <a:moveTo>
                      <a:pt x="1491" y="66"/>
                    </a:moveTo>
                    <a:lnTo>
                      <a:pt x="1492" y="70"/>
                    </a:lnTo>
                    <a:lnTo>
                      <a:pt x="1490" y="67"/>
                    </a:lnTo>
                    <a:lnTo>
                      <a:pt x="1491" y="66"/>
                    </a:lnTo>
                    <a:close/>
                    <a:moveTo>
                      <a:pt x="1489" y="59"/>
                    </a:moveTo>
                    <a:lnTo>
                      <a:pt x="1490" y="63"/>
                    </a:lnTo>
                    <a:lnTo>
                      <a:pt x="1488" y="62"/>
                    </a:lnTo>
                    <a:lnTo>
                      <a:pt x="1489" y="59"/>
                    </a:lnTo>
                    <a:close/>
                    <a:moveTo>
                      <a:pt x="1490" y="66"/>
                    </a:moveTo>
                    <a:lnTo>
                      <a:pt x="1489" y="66"/>
                    </a:lnTo>
                    <a:lnTo>
                      <a:pt x="1488" y="65"/>
                    </a:lnTo>
                    <a:lnTo>
                      <a:pt x="1490" y="66"/>
                    </a:lnTo>
                    <a:close/>
                    <a:moveTo>
                      <a:pt x="1487" y="66"/>
                    </a:moveTo>
                    <a:lnTo>
                      <a:pt x="1488" y="67"/>
                    </a:lnTo>
                    <a:lnTo>
                      <a:pt x="1486" y="70"/>
                    </a:lnTo>
                    <a:lnTo>
                      <a:pt x="1487" y="66"/>
                    </a:lnTo>
                    <a:close/>
                    <a:moveTo>
                      <a:pt x="1477" y="92"/>
                    </a:moveTo>
                    <a:lnTo>
                      <a:pt x="1475" y="92"/>
                    </a:lnTo>
                    <a:lnTo>
                      <a:pt x="1474" y="93"/>
                    </a:lnTo>
                    <a:lnTo>
                      <a:pt x="1471" y="93"/>
                    </a:lnTo>
                    <a:lnTo>
                      <a:pt x="1471" y="76"/>
                    </a:lnTo>
                    <a:lnTo>
                      <a:pt x="1471" y="70"/>
                    </a:lnTo>
                    <a:cubicBezTo>
                      <a:pt x="1472" y="70"/>
                      <a:pt x="1472" y="70"/>
                      <a:pt x="1472" y="70"/>
                    </a:cubicBezTo>
                    <a:lnTo>
                      <a:pt x="1477" y="61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79" y="91"/>
                    </a:lnTo>
                    <a:lnTo>
                      <a:pt x="1477" y="92"/>
                    </a:lnTo>
                    <a:close/>
                    <a:moveTo>
                      <a:pt x="1483" y="90"/>
                    </a:moveTo>
                    <a:lnTo>
                      <a:pt x="1481" y="91"/>
                    </a:lnTo>
                    <a:lnTo>
                      <a:pt x="1481" y="87"/>
                    </a:lnTo>
                    <a:lnTo>
                      <a:pt x="1489" y="78"/>
                    </a:lnTo>
                    <a:lnTo>
                      <a:pt x="1496" y="86"/>
                    </a:lnTo>
                    <a:lnTo>
                      <a:pt x="1483" y="90"/>
                    </a:lnTo>
                    <a:close/>
                    <a:moveTo>
                      <a:pt x="1503" y="78"/>
                    </a:moveTo>
                    <a:lnTo>
                      <a:pt x="1501" y="78"/>
                    </a:lnTo>
                    <a:lnTo>
                      <a:pt x="1501" y="85"/>
                    </a:lnTo>
                    <a:lnTo>
                      <a:pt x="1498" y="86"/>
                    </a:lnTo>
                    <a:lnTo>
                      <a:pt x="1493" y="67"/>
                    </a:lnTo>
                    <a:lnTo>
                      <a:pt x="1503" y="71"/>
                    </a:lnTo>
                    <a:lnTo>
                      <a:pt x="1503" y="78"/>
                    </a:lnTo>
                    <a:close/>
                    <a:moveTo>
                      <a:pt x="1705" y="97"/>
                    </a:moveTo>
                    <a:lnTo>
                      <a:pt x="1701" y="97"/>
                    </a:lnTo>
                    <a:lnTo>
                      <a:pt x="1701" y="93"/>
                    </a:lnTo>
                    <a:cubicBezTo>
                      <a:pt x="1701" y="89"/>
                      <a:pt x="1697" y="85"/>
                      <a:pt x="1692" y="84"/>
                    </a:cubicBezTo>
                    <a:lnTo>
                      <a:pt x="1692" y="76"/>
                    </a:lnTo>
                    <a:cubicBezTo>
                      <a:pt x="1692" y="75"/>
                      <a:pt x="1693" y="74"/>
                      <a:pt x="1694" y="74"/>
                    </a:cubicBezTo>
                    <a:lnTo>
                      <a:pt x="1705" y="74"/>
                    </a:lnTo>
                    <a:cubicBezTo>
                      <a:pt x="1705" y="74"/>
                      <a:pt x="1705" y="74"/>
                      <a:pt x="1705" y="75"/>
                    </a:cubicBezTo>
                    <a:cubicBezTo>
                      <a:pt x="1705" y="75"/>
                      <a:pt x="1705" y="76"/>
                      <a:pt x="1705" y="77"/>
                    </a:cubicBezTo>
                    <a:lnTo>
                      <a:pt x="1705" y="97"/>
                    </a:lnTo>
                    <a:close/>
                    <a:moveTo>
                      <a:pt x="1713" y="97"/>
                    </a:moveTo>
                    <a:lnTo>
                      <a:pt x="1716" y="95"/>
                    </a:lnTo>
                    <a:lnTo>
                      <a:pt x="1717" y="97"/>
                    </a:lnTo>
                    <a:lnTo>
                      <a:pt x="1713" y="97"/>
                    </a:lnTo>
                    <a:close/>
                    <a:moveTo>
                      <a:pt x="1721" y="97"/>
                    </a:moveTo>
                    <a:lnTo>
                      <a:pt x="1719" y="97"/>
                    </a:lnTo>
                    <a:lnTo>
                      <a:pt x="1717" y="94"/>
                    </a:lnTo>
                    <a:lnTo>
                      <a:pt x="1721" y="91"/>
                    </a:lnTo>
                    <a:lnTo>
                      <a:pt x="1721" y="97"/>
                    </a:lnTo>
                    <a:close/>
                    <a:moveTo>
                      <a:pt x="1721" y="90"/>
                    </a:moveTo>
                    <a:lnTo>
                      <a:pt x="1716" y="93"/>
                    </a:lnTo>
                    <a:lnTo>
                      <a:pt x="1708" y="86"/>
                    </a:lnTo>
                    <a:lnTo>
                      <a:pt x="1708" y="88"/>
                    </a:lnTo>
                    <a:lnTo>
                      <a:pt x="1715" y="94"/>
                    </a:lnTo>
                    <a:lnTo>
                      <a:pt x="1711" y="97"/>
                    </a:lnTo>
                    <a:lnTo>
                      <a:pt x="1707" y="97"/>
                    </a:lnTo>
                    <a:lnTo>
                      <a:pt x="1707" y="82"/>
                    </a:lnTo>
                    <a:cubicBezTo>
                      <a:pt x="1710" y="87"/>
                      <a:pt x="1715" y="89"/>
                      <a:pt x="1721" y="90"/>
                    </a:cubicBezTo>
                    <a:close/>
                    <a:moveTo>
                      <a:pt x="1728" y="97"/>
                    </a:moveTo>
                    <a:lnTo>
                      <a:pt x="1729" y="95"/>
                    </a:lnTo>
                    <a:lnTo>
                      <a:pt x="1732" y="97"/>
                    </a:lnTo>
                    <a:lnTo>
                      <a:pt x="1728" y="97"/>
                    </a:lnTo>
                    <a:close/>
                    <a:moveTo>
                      <a:pt x="1737" y="97"/>
                    </a:moveTo>
                    <a:lnTo>
                      <a:pt x="1734" y="97"/>
                    </a:lnTo>
                    <a:lnTo>
                      <a:pt x="1730" y="94"/>
                    </a:lnTo>
                    <a:lnTo>
                      <a:pt x="1737" y="88"/>
                    </a:lnTo>
                    <a:lnTo>
                      <a:pt x="1737" y="97"/>
                    </a:lnTo>
                    <a:close/>
                    <a:moveTo>
                      <a:pt x="1737" y="86"/>
                    </a:moveTo>
                    <a:lnTo>
                      <a:pt x="1729" y="93"/>
                    </a:lnTo>
                    <a:lnTo>
                      <a:pt x="1724" y="90"/>
                    </a:lnTo>
                    <a:lnTo>
                      <a:pt x="1724" y="92"/>
                    </a:lnTo>
                    <a:lnTo>
                      <a:pt x="1728" y="94"/>
                    </a:lnTo>
                    <a:lnTo>
                      <a:pt x="1726" y="97"/>
                    </a:lnTo>
                    <a:lnTo>
                      <a:pt x="1723" y="97"/>
                    </a:lnTo>
                    <a:lnTo>
                      <a:pt x="1723" y="79"/>
                    </a:lnTo>
                    <a:cubicBezTo>
                      <a:pt x="1725" y="88"/>
                      <a:pt x="1726" y="89"/>
                      <a:pt x="1726" y="89"/>
                    </a:cubicBezTo>
                    <a:lnTo>
                      <a:pt x="1726" y="89"/>
                    </a:lnTo>
                    <a:cubicBezTo>
                      <a:pt x="1731" y="88"/>
                      <a:pt x="1734" y="86"/>
                      <a:pt x="1737" y="82"/>
                    </a:cubicBezTo>
                    <a:lnTo>
                      <a:pt x="1737" y="86"/>
                    </a:lnTo>
                    <a:close/>
                    <a:moveTo>
                      <a:pt x="1743" y="97"/>
                    </a:moveTo>
                    <a:lnTo>
                      <a:pt x="1739" y="97"/>
                    </a:lnTo>
                    <a:lnTo>
                      <a:pt x="1739" y="77"/>
                    </a:lnTo>
                    <a:cubicBezTo>
                      <a:pt x="1739" y="76"/>
                      <a:pt x="1739" y="75"/>
                      <a:pt x="1739" y="75"/>
                    </a:cubicBezTo>
                    <a:cubicBezTo>
                      <a:pt x="1739" y="74"/>
                      <a:pt x="1739" y="73"/>
                      <a:pt x="1739" y="73"/>
                    </a:cubicBezTo>
                    <a:lnTo>
                      <a:pt x="1743" y="73"/>
                    </a:lnTo>
                    <a:cubicBezTo>
                      <a:pt x="1743" y="73"/>
                      <a:pt x="1743" y="74"/>
                      <a:pt x="1743" y="75"/>
                    </a:cubicBezTo>
                    <a:cubicBezTo>
                      <a:pt x="1743" y="75"/>
                      <a:pt x="1743" y="76"/>
                      <a:pt x="1743" y="77"/>
                    </a:cubicBezTo>
                    <a:lnTo>
                      <a:pt x="1743" y="97"/>
                    </a:lnTo>
                    <a:close/>
                    <a:moveTo>
                      <a:pt x="1751" y="97"/>
                    </a:moveTo>
                    <a:lnTo>
                      <a:pt x="1754" y="95"/>
                    </a:lnTo>
                    <a:lnTo>
                      <a:pt x="1755" y="97"/>
                    </a:lnTo>
                    <a:lnTo>
                      <a:pt x="1751" y="97"/>
                    </a:lnTo>
                    <a:close/>
                    <a:moveTo>
                      <a:pt x="1759" y="97"/>
                    </a:moveTo>
                    <a:lnTo>
                      <a:pt x="1757" y="97"/>
                    </a:lnTo>
                    <a:lnTo>
                      <a:pt x="1755" y="94"/>
                    </a:lnTo>
                    <a:lnTo>
                      <a:pt x="1759" y="91"/>
                    </a:lnTo>
                    <a:lnTo>
                      <a:pt x="1759" y="97"/>
                    </a:lnTo>
                    <a:close/>
                    <a:moveTo>
                      <a:pt x="1759" y="90"/>
                    </a:moveTo>
                    <a:lnTo>
                      <a:pt x="1754" y="93"/>
                    </a:lnTo>
                    <a:lnTo>
                      <a:pt x="1746" y="86"/>
                    </a:lnTo>
                    <a:lnTo>
                      <a:pt x="1746" y="88"/>
                    </a:lnTo>
                    <a:lnTo>
                      <a:pt x="1753" y="94"/>
                    </a:lnTo>
                    <a:lnTo>
                      <a:pt x="1749" y="97"/>
                    </a:lnTo>
                    <a:lnTo>
                      <a:pt x="1745" y="97"/>
                    </a:lnTo>
                    <a:lnTo>
                      <a:pt x="1745" y="82"/>
                    </a:lnTo>
                    <a:cubicBezTo>
                      <a:pt x="1748" y="87"/>
                      <a:pt x="1753" y="89"/>
                      <a:pt x="1759" y="90"/>
                    </a:cubicBezTo>
                    <a:close/>
                    <a:moveTo>
                      <a:pt x="1766" y="97"/>
                    </a:moveTo>
                    <a:lnTo>
                      <a:pt x="1767" y="95"/>
                    </a:lnTo>
                    <a:lnTo>
                      <a:pt x="1770" y="97"/>
                    </a:lnTo>
                    <a:lnTo>
                      <a:pt x="1766" y="97"/>
                    </a:lnTo>
                    <a:close/>
                    <a:moveTo>
                      <a:pt x="1775" y="97"/>
                    </a:moveTo>
                    <a:lnTo>
                      <a:pt x="1772" y="97"/>
                    </a:lnTo>
                    <a:lnTo>
                      <a:pt x="1768" y="94"/>
                    </a:lnTo>
                    <a:lnTo>
                      <a:pt x="1775" y="88"/>
                    </a:lnTo>
                    <a:lnTo>
                      <a:pt x="1775" y="97"/>
                    </a:lnTo>
                    <a:close/>
                    <a:moveTo>
                      <a:pt x="1775" y="86"/>
                    </a:moveTo>
                    <a:lnTo>
                      <a:pt x="1767" y="93"/>
                    </a:lnTo>
                    <a:lnTo>
                      <a:pt x="1762" y="90"/>
                    </a:lnTo>
                    <a:lnTo>
                      <a:pt x="1762" y="92"/>
                    </a:lnTo>
                    <a:lnTo>
                      <a:pt x="1766" y="94"/>
                    </a:lnTo>
                    <a:lnTo>
                      <a:pt x="1763" y="97"/>
                    </a:lnTo>
                    <a:lnTo>
                      <a:pt x="1761" y="97"/>
                    </a:lnTo>
                    <a:lnTo>
                      <a:pt x="1761" y="79"/>
                    </a:lnTo>
                    <a:cubicBezTo>
                      <a:pt x="1763" y="88"/>
                      <a:pt x="1764" y="89"/>
                      <a:pt x="1764" y="89"/>
                    </a:cubicBezTo>
                    <a:lnTo>
                      <a:pt x="1764" y="89"/>
                    </a:lnTo>
                    <a:cubicBezTo>
                      <a:pt x="1769" y="88"/>
                      <a:pt x="1772" y="86"/>
                      <a:pt x="1775" y="82"/>
                    </a:cubicBezTo>
                    <a:lnTo>
                      <a:pt x="1775" y="86"/>
                    </a:lnTo>
                    <a:close/>
                    <a:moveTo>
                      <a:pt x="1785" y="97"/>
                    </a:moveTo>
                    <a:lnTo>
                      <a:pt x="1777" y="97"/>
                    </a:lnTo>
                    <a:lnTo>
                      <a:pt x="1777" y="77"/>
                    </a:lnTo>
                    <a:cubicBezTo>
                      <a:pt x="1777" y="76"/>
                      <a:pt x="1777" y="75"/>
                      <a:pt x="1777" y="75"/>
                    </a:cubicBezTo>
                    <a:cubicBezTo>
                      <a:pt x="1777" y="74"/>
                      <a:pt x="1777" y="73"/>
                      <a:pt x="1777" y="73"/>
                    </a:cubicBezTo>
                    <a:cubicBezTo>
                      <a:pt x="1780" y="73"/>
                      <a:pt x="1782" y="73"/>
                      <a:pt x="1785" y="73"/>
                    </a:cubicBezTo>
                    <a:lnTo>
                      <a:pt x="1785" y="97"/>
                    </a:lnTo>
                    <a:close/>
                    <a:moveTo>
                      <a:pt x="1803" y="68"/>
                    </a:moveTo>
                    <a:cubicBezTo>
                      <a:pt x="1801" y="68"/>
                      <a:pt x="1800" y="68"/>
                      <a:pt x="1799" y="68"/>
                    </a:cubicBezTo>
                    <a:cubicBezTo>
                      <a:pt x="1799" y="66"/>
                      <a:pt x="1799" y="65"/>
                      <a:pt x="1799" y="63"/>
                    </a:cubicBezTo>
                    <a:cubicBezTo>
                      <a:pt x="1800" y="63"/>
                      <a:pt x="1802" y="63"/>
                      <a:pt x="1803" y="63"/>
                    </a:cubicBezTo>
                    <a:cubicBezTo>
                      <a:pt x="1803" y="64"/>
                      <a:pt x="1803" y="66"/>
                      <a:pt x="1803" y="68"/>
                    </a:cubicBezTo>
                    <a:close/>
                    <a:moveTo>
                      <a:pt x="1816" y="68"/>
                    </a:moveTo>
                    <a:cubicBezTo>
                      <a:pt x="1814" y="68"/>
                      <a:pt x="1813" y="68"/>
                      <a:pt x="1812" y="68"/>
                    </a:cubicBezTo>
                    <a:cubicBezTo>
                      <a:pt x="1812" y="66"/>
                      <a:pt x="1812" y="65"/>
                      <a:pt x="1812" y="63"/>
                    </a:cubicBezTo>
                    <a:cubicBezTo>
                      <a:pt x="1813" y="63"/>
                      <a:pt x="1814" y="63"/>
                      <a:pt x="1816" y="63"/>
                    </a:cubicBezTo>
                    <a:cubicBezTo>
                      <a:pt x="1816" y="64"/>
                      <a:pt x="1816" y="66"/>
                      <a:pt x="1816" y="68"/>
                    </a:cubicBezTo>
                    <a:close/>
                    <a:moveTo>
                      <a:pt x="1829" y="68"/>
                    </a:moveTo>
                    <a:cubicBezTo>
                      <a:pt x="1827" y="68"/>
                      <a:pt x="1826" y="68"/>
                      <a:pt x="1824" y="68"/>
                    </a:cubicBezTo>
                    <a:cubicBezTo>
                      <a:pt x="1824" y="66"/>
                      <a:pt x="1824" y="65"/>
                      <a:pt x="1824" y="63"/>
                    </a:cubicBezTo>
                    <a:cubicBezTo>
                      <a:pt x="1826" y="63"/>
                      <a:pt x="1827" y="63"/>
                      <a:pt x="1829" y="63"/>
                    </a:cubicBezTo>
                    <a:cubicBezTo>
                      <a:pt x="1829" y="64"/>
                      <a:pt x="1829" y="66"/>
                      <a:pt x="1829" y="68"/>
                    </a:cubicBezTo>
                    <a:close/>
                    <a:moveTo>
                      <a:pt x="1842" y="68"/>
                    </a:moveTo>
                    <a:cubicBezTo>
                      <a:pt x="1840" y="68"/>
                      <a:pt x="1839" y="68"/>
                      <a:pt x="1837" y="68"/>
                    </a:cubicBezTo>
                    <a:cubicBezTo>
                      <a:pt x="1837" y="66"/>
                      <a:pt x="1837" y="65"/>
                      <a:pt x="1837" y="63"/>
                    </a:cubicBezTo>
                    <a:cubicBezTo>
                      <a:pt x="1838" y="63"/>
                      <a:pt x="1840" y="63"/>
                      <a:pt x="1842" y="63"/>
                    </a:cubicBezTo>
                    <a:cubicBezTo>
                      <a:pt x="1842" y="65"/>
                      <a:pt x="1842" y="66"/>
                      <a:pt x="1842" y="68"/>
                    </a:cubicBezTo>
                    <a:close/>
                    <a:moveTo>
                      <a:pt x="2004" y="88"/>
                    </a:moveTo>
                    <a:cubicBezTo>
                      <a:pt x="2002" y="88"/>
                      <a:pt x="2000" y="88"/>
                      <a:pt x="1999" y="88"/>
                    </a:cubicBezTo>
                    <a:lnTo>
                      <a:pt x="1999" y="82"/>
                    </a:lnTo>
                    <a:lnTo>
                      <a:pt x="1993" y="82"/>
                    </a:lnTo>
                    <a:lnTo>
                      <a:pt x="1993" y="76"/>
                    </a:lnTo>
                    <a:lnTo>
                      <a:pt x="2000" y="76"/>
                    </a:lnTo>
                    <a:cubicBezTo>
                      <a:pt x="2002" y="76"/>
                      <a:pt x="2004" y="77"/>
                      <a:pt x="2004" y="79"/>
                    </a:cubicBezTo>
                    <a:lnTo>
                      <a:pt x="2004" y="88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Полилиния 249"/>
              <p:cNvSpPr/>
              <p:nvPr/>
            </p:nvSpPr>
            <p:spPr>
              <a:xfrm>
                <a:off x="-88308" y="1338225"/>
                <a:ext cx="3176453" cy="63277"/>
              </a:xfrm>
              <a:custGeom>
                <a:avLst/>
                <a:gdLst>
                  <a:gd name="connsiteX0" fmla="*/ 0 w 3176453"/>
                  <a:gd name="connsiteY0" fmla="*/ 0 h 59059"/>
                  <a:gd name="connsiteX1" fmla="*/ 3176453 w 3176453"/>
                  <a:gd name="connsiteY1" fmla="*/ 0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0 h 59059"/>
                  <a:gd name="connsiteX1" fmla="*/ 3083648 w 3176453"/>
                  <a:gd name="connsiteY1" fmla="*/ 16874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4218 h 63277"/>
                  <a:gd name="connsiteX1" fmla="*/ 3045683 w 3176453"/>
                  <a:gd name="connsiteY1" fmla="*/ 0 h 63277"/>
                  <a:gd name="connsiteX2" fmla="*/ 3176453 w 3176453"/>
                  <a:gd name="connsiteY2" fmla="*/ 63277 h 63277"/>
                  <a:gd name="connsiteX3" fmla="*/ 0 w 3176453"/>
                  <a:gd name="connsiteY3" fmla="*/ 63277 h 63277"/>
                  <a:gd name="connsiteX4" fmla="*/ 0 w 3176453"/>
                  <a:gd name="connsiteY4" fmla="*/ 4218 h 63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6453" h="63277">
                    <a:moveTo>
                      <a:pt x="0" y="4218"/>
                    </a:moveTo>
                    <a:lnTo>
                      <a:pt x="3045683" y="0"/>
                    </a:lnTo>
                    <a:lnTo>
                      <a:pt x="3176453" y="63277"/>
                    </a:lnTo>
                    <a:lnTo>
                      <a:pt x="0" y="63277"/>
                    </a:lnTo>
                    <a:lnTo>
                      <a:pt x="0" y="4218"/>
                    </a:lnTo>
                    <a:close/>
                  </a:path>
                </a:pathLst>
              </a:cu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32475A8E-8644-477E-B076-E5FD7285D223}"/>
              </a:ext>
            </a:extLst>
          </p:cNvPr>
          <p:cNvSpPr txBox="1"/>
          <p:nvPr/>
        </p:nvSpPr>
        <p:spPr>
          <a:xfrm>
            <a:off x="444450" y="-25075"/>
            <a:ext cx="4275389" cy="2333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ts val="1100"/>
              </a:lnSpc>
            </a:pPr>
            <a:r>
              <a:rPr lang="ru-RU" sz="1100" b="1" dirty="0">
                <a:solidFill>
                  <a:srgbClr val="3A86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Комплексное экологическое разрешение</a:t>
            </a:r>
          </a:p>
        </p:txBody>
      </p:sp>
    </p:spTree>
    <p:extLst>
      <p:ext uri="{BB962C8B-B14F-4D97-AF65-F5344CB8AC3E}">
        <p14:creationId xmlns:p14="http://schemas.microsoft.com/office/powerpoint/2010/main" val="284085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0" y="4982707"/>
            <a:ext cx="9144000" cy="0"/>
          </a:xfrm>
          <a:prstGeom prst="line">
            <a:avLst/>
          </a:prstGeom>
          <a:ln>
            <a:solidFill>
              <a:srgbClr val="3A8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7" y="58304"/>
            <a:ext cx="449320" cy="47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55"/>
          <p:cNvGrpSpPr/>
          <p:nvPr/>
        </p:nvGrpSpPr>
        <p:grpSpPr>
          <a:xfrm>
            <a:off x="530557" y="151756"/>
            <a:ext cx="8440032" cy="658993"/>
            <a:chOff x="-90971" y="634450"/>
            <a:chExt cx="9329645" cy="1041950"/>
          </a:xfrm>
        </p:grpSpPr>
        <p:grpSp>
          <p:nvGrpSpPr>
            <p:cNvPr id="4" name="Группа 119"/>
            <p:cNvGrpSpPr/>
            <p:nvPr/>
          </p:nvGrpSpPr>
          <p:grpSpPr>
            <a:xfrm>
              <a:off x="-90971" y="1457718"/>
              <a:ext cx="9329645" cy="218682"/>
              <a:chOff x="1628463" y="4199350"/>
              <a:chExt cx="5756886" cy="134938"/>
            </a:xfrm>
            <a:solidFill>
              <a:srgbClr val="386074"/>
            </a:solidFill>
          </p:grpSpPr>
          <p:sp>
            <p:nvSpPr>
              <p:cNvPr id="125" name="Freeform 114"/>
              <p:cNvSpPr>
                <a:spLocks/>
              </p:cNvSpPr>
              <p:nvPr/>
            </p:nvSpPr>
            <p:spPr bwMode="auto">
              <a:xfrm>
                <a:off x="3541017" y="4199350"/>
                <a:ext cx="1890713" cy="134938"/>
              </a:xfrm>
              <a:custGeom>
                <a:avLst/>
                <a:gdLst>
                  <a:gd name="T0" fmla="*/ 5074 w 5251"/>
                  <a:gd name="T1" fmla="*/ 30 h 376"/>
                  <a:gd name="T2" fmla="*/ 4900 w 5251"/>
                  <a:gd name="T3" fmla="*/ 118 h 376"/>
                  <a:gd name="T4" fmla="*/ 4814 w 5251"/>
                  <a:gd name="T5" fmla="*/ 121 h 376"/>
                  <a:gd name="T6" fmla="*/ 4686 w 5251"/>
                  <a:gd name="T7" fmla="*/ 121 h 376"/>
                  <a:gd name="T8" fmla="*/ 4537 w 5251"/>
                  <a:gd name="T9" fmla="*/ 193 h 376"/>
                  <a:gd name="T10" fmla="*/ 4429 w 5251"/>
                  <a:gd name="T11" fmla="*/ 229 h 376"/>
                  <a:gd name="T12" fmla="*/ 4319 w 5251"/>
                  <a:gd name="T13" fmla="*/ 230 h 376"/>
                  <a:gd name="T14" fmla="*/ 4198 w 5251"/>
                  <a:gd name="T15" fmla="*/ 235 h 376"/>
                  <a:gd name="T16" fmla="*/ 4048 w 5251"/>
                  <a:gd name="T17" fmla="*/ 317 h 376"/>
                  <a:gd name="T18" fmla="*/ 3929 w 5251"/>
                  <a:gd name="T19" fmla="*/ 350 h 376"/>
                  <a:gd name="T20" fmla="*/ 2625 w 5251"/>
                  <a:gd name="T21" fmla="*/ 351 h 376"/>
                  <a:gd name="T22" fmla="*/ 1321 w 5251"/>
                  <a:gd name="T23" fmla="*/ 350 h 376"/>
                  <a:gd name="T24" fmla="*/ 1202 w 5251"/>
                  <a:gd name="T25" fmla="*/ 317 h 376"/>
                  <a:gd name="T26" fmla="*/ 1053 w 5251"/>
                  <a:gd name="T27" fmla="*/ 235 h 376"/>
                  <a:gd name="T28" fmla="*/ 932 w 5251"/>
                  <a:gd name="T29" fmla="*/ 230 h 376"/>
                  <a:gd name="T30" fmla="*/ 821 w 5251"/>
                  <a:gd name="T31" fmla="*/ 229 h 376"/>
                  <a:gd name="T32" fmla="*/ 714 w 5251"/>
                  <a:gd name="T33" fmla="*/ 193 h 376"/>
                  <a:gd name="T34" fmla="*/ 565 w 5251"/>
                  <a:gd name="T35" fmla="*/ 121 h 376"/>
                  <a:gd name="T36" fmla="*/ 437 w 5251"/>
                  <a:gd name="T37" fmla="*/ 121 h 376"/>
                  <a:gd name="T38" fmla="*/ 351 w 5251"/>
                  <a:gd name="T39" fmla="*/ 118 h 376"/>
                  <a:gd name="T40" fmla="*/ 177 w 5251"/>
                  <a:gd name="T41" fmla="*/ 30 h 376"/>
                  <a:gd name="T42" fmla="*/ 0 w 5251"/>
                  <a:gd name="T43" fmla="*/ 0 h 376"/>
                  <a:gd name="T44" fmla="*/ 80 w 5251"/>
                  <a:gd name="T45" fmla="*/ 28 h 376"/>
                  <a:gd name="T46" fmla="*/ 287 w 5251"/>
                  <a:gd name="T47" fmla="*/ 131 h 376"/>
                  <a:gd name="T48" fmla="*/ 405 w 5251"/>
                  <a:gd name="T49" fmla="*/ 146 h 376"/>
                  <a:gd name="T50" fmla="*/ 523 w 5251"/>
                  <a:gd name="T51" fmla="*/ 146 h 376"/>
                  <a:gd name="T52" fmla="*/ 647 w 5251"/>
                  <a:gd name="T53" fmla="*/ 171 h 376"/>
                  <a:gd name="T54" fmla="*/ 705 w 5251"/>
                  <a:gd name="T55" fmla="*/ 218 h 376"/>
                  <a:gd name="T56" fmla="*/ 830 w 5251"/>
                  <a:gd name="T57" fmla="*/ 255 h 376"/>
                  <a:gd name="T58" fmla="*/ 969 w 5251"/>
                  <a:gd name="T59" fmla="*/ 256 h 376"/>
                  <a:gd name="T60" fmla="*/ 1142 w 5251"/>
                  <a:gd name="T61" fmla="*/ 304 h 376"/>
                  <a:gd name="T62" fmla="*/ 1245 w 5251"/>
                  <a:gd name="T63" fmla="*/ 364 h 376"/>
                  <a:gd name="T64" fmla="*/ 1370 w 5251"/>
                  <a:gd name="T65" fmla="*/ 376 h 376"/>
                  <a:gd name="T66" fmla="*/ 2625 w 5251"/>
                  <a:gd name="T67" fmla="*/ 376 h 376"/>
                  <a:gd name="T68" fmla="*/ 2711 w 5251"/>
                  <a:gd name="T69" fmla="*/ 376 h 376"/>
                  <a:gd name="T70" fmla="*/ 3931 w 5251"/>
                  <a:gd name="T71" fmla="*/ 375 h 376"/>
                  <a:gd name="T72" fmla="*/ 4062 w 5251"/>
                  <a:gd name="T73" fmla="*/ 339 h 376"/>
                  <a:gd name="T74" fmla="*/ 4202 w 5251"/>
                  <a:gd name="T75" fmla="*/ 260 h 376"/>
                  <a:gd name="T76" fmla="*/ 4319 w 5251"/>
                  <a:gd name="T77" fmla="*/ 256 h 376"/>
                  <a:gd name="T78" fmla="*/ 4431 w 5251"/>
                  <a:gd name="T79" fmla="*/ 254 h 376"/>
                  <a:gd name="T80" fmla="*/ 4548 w 5251"/>
                  <a:gd name="T81" fmla="*/ 218 h 376"/>
                  <a:gd name="T82" fmla="*/ 4666 w 5251"/>
                  <a:gd name="T83" fmla="*/ 149 h 376"/>
                  <a:gd name="T84" fmla="*/ 4803 w 5251"/>
                  <a:gd name="T85" fmla="*/ 146 h 376"/>
                  <a:gd name="T86" fmla="*/ 4880 w 5251"/>
                  <a:gd name="T87" fmla="*/ 145 h 376"/>
                  <a:gd name="T88" fmla="*/ 5030 w 5251"/>
                  <a:gd name="T89" fmla="*/ 91 h 376"/>
                  <a:gd name="T90" fmla="*/ 5220 w 5251"/>
                  <a:gd name="T91" fmla="*/ 25 h 376"/>
                  <a:gd name="T92" fmla="*/ 5220 w 5251"/>
                  <a:gd name="T93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51" h="376">
                    <a:moveTo>
                      <a:pt x="5220" y="0"/>
                    </a:moveTo>
                    <a:cubicBezTo>
                      <a:pt x="5201" y="0"/>
                      <a:pt x="5184" y="1"/>
                      <a:pt x="5167" y="3"/>
                    </a:cubicBezTo>
                    <a:cubicBezTo>
                      <a:pt x="5131" y="7"/>
                      <a:pt x="5101" y="16"/>
                      <a:pt x="5074" y="30"/>
                    </a:cubicBezTo>
                    <a:cubicBezTo>
                      <a:pt x="5052" y="42"/>
                      <a:pt x="5032" y="57"/>
                      <a:pt x="5014" y="71"/>
                    </a:cubicBezTo>
                    <a:cubicBezTo>
                      <a:pt x="4998" y="84"/>
                      <a:pt x="4978" y="99"/>
                      <a:pt x="4955" y="107"/>
                    </a:cubicBezTo>
                    <a:cubicBezTo>
                      <a:pt x="4938" y="113"/>
                      <a:pt x="4920" y="116"/>
                      <a:pt x="4900" y="118"/>
                    </a:cubicBezTo>
                    <a:cubicBezTo>
                      <a:pt x="4893" y="119"/>
                      <a:pt x="4885" y="120"/>
                      <a:pt x="4878" y="120"/>
                    </a:cubicBezTo>
                    <a:cubicBezTo>
                      <a:pt x="4867" y="121"/>
                      <a:pt x="4856" y="121"/>
                      <a:pt x="4845" y="121"/>
                    </a:cubicBezTo>
                    <a:lnTo>
                      <a:pt x="4814" y="121"/>
                    </a:lnTo>
                    <a:lnTo>
                      <a:pt x="4803" y="121"/>
                    </a:lnTo>
                    <a:lnTo>
                      <a:pt x="4727" y="121"/>
                    </a:lnTo>
                    <a:cubicBezTo>
                      <a:pt x="4713" y="121"/>
                      <a:pt x="4701" y="121"/>
                      <a:pt x="4686" y="121"/>
                    </a:cubicBezTo>
                    <a:cubicBezTo>
                      <a:pt x="4678" y="122"/>
                      <a:pt x="4669" y="123"/>
                      <a:pt x="4661" y="124"/>
                    </a:cubicBezTo>
                    <a:cubicBezTo>
                      <a:pt x="4632" y="131"/>
                      <a:pt x="4610" y="139"/>
                      <a:pt x="4591" y="149"/>
                    </a:cubicBezTo>
                    <a:cubicBezTo>
                      <a:pt x="4571" y="161"/>
                      <a:pt x="4552" y="176"/>
                      <a:pt x="4537" y="193"/>
                    </a:cubicBezTo>
                    <a:lnTo>
                      <a:pt x="4533" y="196"/>
                    </a:lnTo>
                    <a:cubicBezTo>
                      <a:pt x="4511" y="213"/>
                      <a:pt x="4481" y="224"/>
                      <a:pt x="4447" y="227"/>
                    </a:cubicBezTo>
                    <a:cubicBezTo>
                      <a:pt x="4441" y="228"/>
                      <a:pt x="4435" y="229"/>
                      <a:pt x="4429" y="229"/>
                    </a:cubicBezTo>
                    <a:cubicBezTo>
                      <a:pt x="4426" y="229"/>
                      <a:pt x="4422" y="229"/>
                      <a:pt x="4419" y="230"/>
                    </a:cubicBezTo>
                    <a:cubicBezTo>
                      <a:pt x="4402" y="230"/>
                      <a:pt x="4385" y="230"/>
                      <a:pt x="4369" y="230"/>
                    </a:cubicBezTo>
                    <a:lnTo>
                      <a:pt x="4319" y="230"/>
                    </a:lnTo>
                    <a:lnTo>
                      <a:pt x="4282" y="230"/>
                    </a:lnTo>
                    <a:cubicBezTo>
                      <a:pt x="4262" y="230"/>
                      <a:pt x="4242" y="230"/>
                      <a:pt x="4222" y="232"/>
                    </a:cubicBezTo>
                    <a:lnTo>
                      <a:pt x="4198" y="235"/>
                    </a:lnTo>
                    <a:cubicBezTo>
                      <a:pt x="4161" y="242"/>
                      <a:pt x="4125" y="259"/>
                      <a:pt x="4093" y="284"/>
                    </a:cubicBezTo>
                    <a:lnTo>
                      <a:pt x="4084" y="291"/>
                    </a:lnTo>
                    <a:cubicBezTo>
                      <a:pt x="4073" y="300"/>
                      <a:pt x="4061" y="309"/>
                      <a:pt x="4048" y="317"/>
                    </a:cubicBezTo>
                    <a:cubicBezTo>
                      <a:pt x="4033" y="328"/>
                      <a:pt x="4014" y="335"/>
                      <a:pt x="3998" y="340"/>
                    </a:cubicBezTo>
                    <a:cubicBezTo>
                      <a:pt x="3980" y="345"/>
                      <a:pt x="3959" y="348"/>
                      <a:pt x="3934" y="349"/>
                    </a:cubicBezTo>
                    <a:lnTo>
                      <a:pt x="3929" y="350"/>
                    </a:lnTo>
                    <a:cubicBezTo>
                      <a:pt x="3913" y="350"/>
                      <a:pt x="3897" y="351"/>
                      <a:pt x="3880" y="351"/>
                    </a:cubicBezTo>
                    <a:lnTo>
                      <a:pt x="2711" y="351"/>
                    </a:lnTo>
                    <a:lnTo>
                      <a:pt x="2625" y="351"/>
                    </a:lnTo>
                    <a:lnTo>
                      <a:pt x="2540" y="351"/>
                    </a:lnTo>
                    <a:lnTo>
                      <a:pt x="1370" y="351"/>
                    </a:lnTo>
                    <a:cubicBezTo>
                      <a:pt x="1354" y="351"/>
                      <a:pt x="1337" y="350"/>
                      <a:pt x="1321" y="350"/>
                    </a:cubicBezTo>
                    <a:lnTo>
                      <a:pt x="1317" y="349"/>
                    </a:lnTo>
                    <a:cubicBezTo>
                      <a:pt x="1291" y="348"/>
                      <a:pt x="1271" y="345"/>
                      <a:pt x="1253" y="340"/>
                    </a:cubicBezTo>
                    <a:cubicBezTo>
                      <a:pt x="1237" y="335"/>
                      <a:pt x="1218" y="328"/>
                      <a:pt x="1202" y="317"/>
                    </a:cubicBezTo>
                    <a:cubicBezTo>
                      <a:pt x="1189" y="309"/>
                      <a:pt x="1178" y="300"/>
                      <a:pt x="1167" y="291"/>
                    </a:cubicBezTo>
                    <a:lnTo>
                      <a:pt x="1157" y="284"/>
                    </a:lnTo>
                    <a:cubicBezTo>
                      <a:pt x="1125" y="259"/>
                      <a:pt x="1090" y="242"/>
                      <a:pt x="1053" y="235"/>
                    </a:cubicBezTo>
                    <a:lnTo>
                      <a:pt x="1029" y="232"/>
                    </a:lnTo>
                    <a:cubicBezTo>
                      <a:pt x="1008" y="230"/>
                      <a:pt x="988" y="230"/>
                      <a:pt x="969" y="230"/>
                    </a:cubicBezTo>
                    <a:lnTo>
                      <a:pt x="932" y="230"/>
                    </a:lnTo>
                    <a:lnTo>
                      <a:pt x="882" y="230"/>
                    </a:lnTo>
                    <a:cubicBezTo>
                      <a:pt x="865" y="230"/>
                      <a:pt x="848" y="230"/>
                      <a:pt x="831" y="230"/>
                    </a:cubicBezTo>
                    <a:cubicBezTo>
                      <a:pt x="828" y="229"/>
                      <a:pt x="825" y="229"/>
                      <a:pt x="821" y="229"/>
                    </a:cubicBezTo>
                    <a:cubicBezTo>
                      <a:pt x="815" y="229"/>
                      <a:pt x="810" y="228"/>
                      <a:pt x="804" y="227"/>
                    </a:cubicBezTo>
                    <a:cubicBezTo>
                      <a:pt x="770" y="224"/>
                      <a:pt x="740" y="213"/>
                      <a:pt x="717" y="196"/>
                    </a:cubicBezTo>
                    <a:lnTo>
                      <a:pt x="714" y="193"/>
                    </a:lnTo>
                    <a:cubicBezTo>
                      <a:pt x="698" y="176"/>
                      <a:pt x="680" y="161"/>
                      <a:pt x="659" y="149"/>
                    </a:cubicBezTo>
                    <a:cubicBezTo>
                      <a:pt x="641" y="139"/>
                      <a:pt x="619" y="131"/>
                      <a:pt x="590" y="124"/>
                    </a:cubicBezTo>
                    <a:cubicBezTo>
                      <a:pt x="581" y="123"/>
                      <a:pt x="573" y="122"/>
                      <a:pt x="565" y="121"/>
                    </a:cubicBezTo>
                    <a:cubicBezTo>
                      <a:pt x="550" y="121"/>
                      <a:pt x="537" y="121"/>
                      <a:pt x="524" y="121"/>
                    </a:cubicBezTo>
                    <a:lnTo>
                      <a:pt x="447" y="121"/>
                    </a:lnTo>
                    <a:lnTo>
                      <a:pt x="437" y="121"/>
                    </a:lnTo>
                    <a:lnTo>
                      <a:pt x="405" y="121"/>
                    </a:lnTo>
                    <a:cubicBezTo>
                      <a:pt x="394" y="121"/>
                      <a:pt x="383" y="121"/>
                      <a:pt x="372" y="120"/>
                    </a:cubicBezTo>
                    <a:cubicBezTo>
                      <a:pt x="365" y="120"/>
                      <a:pt x="358" y="119"/>
                      <a:pt x="351" y="118"/>
                    </a:cubicBezTo>
                    <a:cubicBezTo>
                      <a:pt x="331" y="116"/>
                      <a:pt x="312" y="113"/>
                      <a:pt x="296" y="107"/>
                    </a:cubicBezTo>
                    <a:cubicBezTo>
                      <a:pt x="273" y="99"/>
                      <a:pt x="253" y="84"/>
                      <a:pt x="236" y="71"/>
                    </a:cubicBezTo>
                    <a:cubicBezTo>
                      <a:pt x="218" y="57"/>
                      <a:pt x="199" y="42"/>
                      <a:pt x="177" y="30"/>
                    </a:cubicBezTo>
                    <a:cubicBezTo>
                      <a:pt x="150" y="16"/>
                      <a:pt x="119" y="7"/>
                      <a:pt x="83" y="3"/>
                    </a:cubicBezTo>
                    <a:cubicBezTo>
                      <a:pt x="67" y="1"/>
                      <a:pt x="50" y="0"/>
                      <a:pt x="30" y="0"/>
                    </a:cubicBezTo>
                    <a:lnTo>
                      <a:pt x="0" y="0"/>
                    </a:lnTo>
                    <a:lnTo>
                      <a:pt x="0" y="25"/>
                    </a:lnTo>
                    <a:lnTo>
                      <a:pt x="30" y="25"/>
                    </a:lnTo>
                    <a:cubicBezTo>
                      <a:pt x="49" y="25"/>
                      <a:pt x="65" y="26"/>
                      <a:pt x="80" y="28"/>
                    </a:cubicBezTo>
                    <a:cubicBezTo>
                      <a:pt x="113" y="32"/>
                      <a:pt x="141" y="40"/>
                      <a:pt x="165" y="52"/>
                    </a:cubicBezTo>
                    <a:cubicBezTo>
                      <a:pt x="185" y="63"/>
                      <a:pt x="203" y="77"/>
                      <a:pt x="220" y="91"/>
                    </a:cubicBezTo>
                    <a:cubicBezTo>
                      <a:pt x="239" y="105"/>
                      <a:pt x="261" y="121"/>
                      <a:pt x="287" y="131"/>
                    </a:cubicBezTo>
                    <a:cubicBezTo>
                      <a:pt x="306" y="137"/>
                      <a:pt x="327" y="141"/>
                      <a:pt x="348" y="143"/>
                    </a:cubicBezTo>
                    <a:cubicBezTo>
                      <a:pt x="356" y="144"/>
                      <a:pt x="363" y="145"/>
                      <a:pt x="371" y="145"/>
                    </a:cubicBezTo>
                    <a:cubicBezTo>
                      <a:pt x="382" y="146"/>
                      <a:pt x="394" y="146"/>
                      <a:pt x="405" y="146"/>
                    </a:cubicBezTo>
                    <a:lnTo>
                      <a:pt x="437" y="146"/>
                    </a:lnTo>
                    <a:lnTo>
                      <a:pt x="447" y="146"/>
                    </a:lnTo>
                    <a:lnTo>
                      <a:pt x="523" y="146"/>
                    </a:lnTo>
                    <a:cubicBezTo>
                      <a:pt x="537" y="146"/>
                      <a:pt x="549" y="146"/>
                      <a:pt x="561" y="146"/>
                    </a:cubicBezTo>
                    <a:cubicBezTo>
                      <a:pt x="570" y="147"/>
                      <a:pt x="577" y="148"/>
                      <a:pt x="585" y="149"/>
                    </a:cubicBezTo>
                    <a:cubicBezTo>
                      <a:pt x="611" y="155"/>
                      <a:pt x="631" y="162"/>
                      <a:pt x="647" y="171"/>
                    </a:cubicBezTo>
                    <a:cubicBezTo>
                      <a:pt x="666" y="182"/>
                      <a:pt x="682" y="196"/>
                      <a:pt x="696" y="211"/>
                    </a:cubicBezTo>
                    <a:lnTo>
                      <a:pt x="702" y="218"/>
                    </a:lnTo>
                    <a:lnTo>
                      <a:pt x="705" y="218"/>
                    </a:lnTo>
                    <a:cubicBezTo>
                      <a:pt x="731" y="237"/>
                      <a:pt x="764" y="249"/>
                      <a:pt x="800" y="252"/>
                    </a:cubicBezTo>
                    <a:cubicBezTo>
                      <a:pt x="806" y="253"/>
                      <a:pt x="813" y="254"/>
                      <a:pt x="820" y="254"/>
                    </a:cubicBezTo>
                    <a:cubicBezTo>
                      <a:pt x="823" y="254"/>
                      <a:pt x="826" y="255"/>
                      <a:pt x="830" y="255"/>
                    </a:cubicBezTo>
                    <a:cubicBezTo>
                      <a:pt x="848" y="256"/>
                      <a:pt x="865" y="256"/>
                      <a:pt x="882" y="256"/>
                    </a:cubicBezTo>
                    <a:lnTo>
                      <a:pt x="932" y="256"/>
                    </a:lnTo>
                    <a:lnTo>
                      <a:pt x="969" y="256"/>
                    </a:lnTo>
                    <a:cubicBezTo>
                      <a:pt x="989" y="256"/>
                      <a:pt x="1007" y="256"/>
                      <a:pt x="1026" y="257"/>
                    </a:cubicBezTo>
                    <a:lnTo>
                      <a:pt x="1049" y="260"/>
                    </a:lnTo>
                    <a:cubicBezTo>
                      <a:pt x="1081" y="266"/>
                      <a:pt x="1113" y="281"/>
                      <a:pt x="1142" y="304"/>
                    </a:cubicBezTo>
                    <a:lnTo>
                      <a:pt x="1151" y="311"/>
                    </a:lnTo>
                    <a:cubicBezTo>
                      <a:pt x="1163" y="320"/>
                      <a:pt x="1175" y="330"/>
                      <a:pt x="1188" y="339"/>
                    </a:cubicBezTo>
                    <a:cubicBezTo>
                      <a:pt x="1206" y="351"/>
                      <a:pt x="1227" y="358"/>
                      <a:pt x="1245" y="364"/>
                    </a:cubicBezTo>
                    <a:cubicBezTo>
                      <a:pt x="1266" y="370"/>
                      <a:pt x="1288" y="373"/>
                      <a:pt x="1315" y="374"/>
                    </a:cubicBezTo>
                    <a:lnTo>
                      <a:pt x="1320" y="375"/>
                    </a:lnTo>
                    <a:cubicBezTo>
                      <a:pt x="1336" y="376"/>
                      <a:pt x="1353" y="376"/>
                      <a:pt x="1370" y="376"/>
                    </a:cubicBezTo>
                    <a:lnTo>
                      <a:pt x="1380" y="376"/>
                    </a:lnTo>
                    <a:lnTo>
                      <a:pt x="2540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711" y="376"/>
                    </a:lnTo>
                    <a:lnTo>
                      <a:pt x="3871" y="376"/>
                    </a:lnTo>
                    <a:lnTo>
                      <a:pt x="3880" y="376"/>
                    </a:lnTo>
                    <a:cubicBezTo>
                      <a:pt x="3897" y="376"/>
                      <a:pt x="3914" y="376"/>
                      <a:pt x="3931" y="375"/>
                    </a:cubicBezTo>
                    <a:lnTo>
                      <a:pt x="3936" y="374"/>
                    </a:lnTo>
                    <a:cubicBezTo>
                      <a:pt x="3963" y="373"/>
                      <a:pt x="3985" y="370"/>
                      <a:pt x="4005" y="364"/>
                    </a:cubicBezTo>
                    <a:cubicBezTo>
                      <a:pt x="4023" y="358"/>
                      <a:pt x="4044" y="351"/>
                      <a:pt x="4062" y="339"/>
                    </a:cubicBezTo>
                    <a:cubicBezTo>
                      <a:pt x="4076" y="330"/>
                      <a:pt x="4088" y="320"/>
                      <a:pt x="4099" y="311"/>
                    </a:cubicBezTo>
                    <a:lnTo>
                      <a:pt x="4109" y="304"/>
                    </a:lnTo>
                    <a:cubicBezTo>
                      <a:pt x="4138" y="281"/>
                      <a:pt x="4169" y="266"/>
                      <a:pt x="4202" y="260"/>
                    </a:cubicBezTo>
                    <a:lnTo>
                      <a:pt x="4225" y="257"/>
                    </a:lnTo>
                    <a:cubicBezTo>
                      <a:pt x="4243" y="256"/>
                      <a:pt x="4262" y="256"/>
                      <a:pt x="4282" y="256"/>
                    </a:cubicBezTo>
                    <a:lnTo>
                      <a:pt x="4319" y="256"/>
                    </a:lnTo>
                    <a:lnTo>
                      <a:pt x="4369" y="256"/>
                    </a:lnTo>
                    <a:cubicBezTo>
                      <a:pt x="4386" y="256"/>
                      <a:pt x="4403" y="256"/>
                      <a:pt x="4421" y="255"/>
                    </a:cubicBezTo>
                    <a:cubicBezTo>
                      <a:pt x="4424" y="255"/>
                      <a:pt x="4428" y="254"/>
                      <a:pt x="4431" y="254"/>
                    </a:cubicBezTo>
                    <a:cubicBezTo>
                      <a:pt x="4438" y="254"/>
                      <a:pt x="4444" y="253"/>
                      <a:pt x="4450" y="252"/>
                    </a:cubicBezTo>
                    <a:cubicBezTo>
                      <a:pt x="4486" y="249"/>
                      <a:pt x="4519" y="237"/>
                      <a:pt x="4545" y="218"/>
                    </a:cubicBezTo>
                    <a:lnTo>
                      <a:pt x="4548" y="218"/>
                    </a:lnTo>
                    <a:lnTo>
                      <a:pt x="4555" y="211"/>
                    </a:lnTo>
                    <a:cubicBezTo>
                      <a:pt x="4568" y="196"/>
                      <a:pt x="4585" y="182"/>
                      <a:pt x="4604" y="171"/>
                    </a:cubicBezTo>
                    <a:cubicBezTo>
                      <a:pt x="4620" y="162"/>
                      <a:pt x="4640" y="155"/>
                      <a:pt x="4666" y="149"/>
                    </a:cubicBezTo>
                    <a:cubicBezTo>
                      <a:pt x="4673" y="148"/>
                      <a:pt x="4681" y="147"/>
                      <a:pt x="4689" y="146"/>
                    </a:cubicBezTo>
                    <a:cubicBezTo>
                      <a:pt x="4701" y="146"/>
                      <a:pt x="4714" y="146"/>
                      <a:pt x="4728" y="146"/>
                    </a:cubicBezTo>
                    <a:lnTo>
                      <a:pt x="4803" y="146"/>
                    </a:lnTo>
                    <a:lnTo>
                      <a:pt x="4814" y="146"/>
                    </a:lnTo>
                    <a:lnTo>
                      <a:pt x="4845" y="146"/>
                    </a:lnTo>
                    <a:cubicBezTo>
                      <a:pt x="4857" y="146"/>
                      <a:pt x="4868" y="146"/>
                      <a:pt x="4880" y="145"/>
                    </a:cubicBezTo>
                    <a:cubicBezTo>
                      <a:pt x="4887" y="145"/>
                      <a:pt x="4895" y="144"/>
                      <a:pt x="4902" y="143"/>
                    </a:cubicBezTo>
                    <a:cubicBezTo>
                      <a:pt x="4924" y="141"/>
                      <a:pt x="4945" y="137"/>
                      <a:pt x="4963" y="131"/>
                    </a:cubicBezTo>
                    <a:cubicBezTo>
                      <a:pt x="4990" y="121"/>
                      <a:pt x="5012" y="105"/>
                      <a:pt x="5030" y="91"/>
                    </a:cubicBezTo>
                    <a:cubicBezTo>
                      <a:pt x="5047" y="77"/>
                      <a:pt x="5065" y="63"/>
                      <a:pt x="5086" y="52"/>
                    </a:cubicBezTo>
                    <a:cubicBezTo>
                      <a:pt x="5110" y="40"/>
                      <a:pt x="5138" y="32"/>
                      <a:pt x="5170" y="28"/>
                    </a:cubicBezTo>
                    <a:cubicBezTo>
                      <a:pt x="5185" y="26"/>
                      <a:pt x="5202" y="25"/>
                      <a:pt x="5220" y="25"/>
                    </a:cubicBezTo>
                    <a:lnTo>
                      <a:pt x="5251" y="25"/>
                    </a:lnTo>
                    <a:lnTo>
                      <a:pt x="5251" y="0"/>
                    </a:lnTo>
                    <a:lnTo>
                      <a:pt x="52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Rectangle 115"/>
              <p:cNvSpPr>
                <a:spLocks noChangeArrowheads="1"/>
              </p:cNvSpPr>
              <p:nvPr/>
            </p:nvSpPr>
            <p:spPr bwMode="auto">
              <a:xfrm>
                <a:off x="5414980" y="4199350"/>
                <a:ext cx="1970369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Rectangle 116"/>
              <p:cNvSpPr>
                <a:spLocks noChangeArrowheads="1"/>
              </p:cNvSpPr>
              <p:nvPr/>
            </p:nvSpPr>
            <p:spPr bwMode="auto">
              <a:xfrm>
                <a:off x="1628463" y="4199350"/>
                <a:ext cx="1925074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5" name="Группа 253"/>
            <p:cNvGrpSpPr/>
            <p:nvPr/>
          </p:nvGrpSpPr>
          <p:grpSpPr>
            <a:xfrm>
              <a:off x="-88308" y="634450"/>
              <a:ext cx="9322658" cy="966727"/>
              <a:chOff x="-88308" y="634450"/>
              <a:chExt cx="9322658" cy="966727"/>
            </a:xfrm>
          </p:grpSpPr>
          <p:sp>
            <p:nvSpPr>
              <p:cNvPr id="128" name="Freeform 117"/>
              <p:cNvSpPr>
                <a:spLocks/>
              </p:cNvSpPr>
              <p:nvPr/>
            </p:nvSpPr>
            <p:spPr bwMode="auto">
              <a:xfrm>
                <a:off x="6290638" y="634450"/>
                <a:ext cx="586579" cy="282999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118"/>
              <p:cNvSpPr>
                <a:spLocks/>
              </p:cNvSpPr>
              <p:nvPr/>
            </p:nvSpPr>
            <p:spPr bwMode="auto">
              <a:xfrm>
                <a:off x="2490741" y="920020"/>
                <a:ext cx="370471" cy="174945"/>
              </a:xfrm>
              <a:custGeom>
                <a:avLst/>
                <a:gdLst>
                  <a:gd name="T0" fmla="*/ 125 w 634"/>
                  <a:gd name="T1" fmla="*/ 69 h 302"/>
                  <a:gd name="T2" fmla="*/ 236 w 634"/>
                  <a:gd name="T3" fmla="*/ 124 h 302"/>
                  <a:gd name="T4" fmla="*/ 152 w 634"/>
                  <a:gd name="T5" fmla="*/ 163 h 302"/>
                  <a:gd name="T6" fmla="*/ 194 w 634"/>
                  <a:gd name="T7" fmla="*/ 169 h 302"/>
                  <a:gd name="T8" fmla="*/ 191 w 634"/>
                  <a:gd name="T9" fmla="*/ 186 h 302"/>
                  <a:gd name="T10" fmla="*/ 168 w 634"/>
                  <a:gd name="T11" fmla="*/ 206 h 302"/>
                  <a:gd name="T12" fmla="*/ 144 w 634"/>
                  <a:gd name="T13" fmla="*/ 218 h 302"/>
                  <a:gd name="T14" fmla="*/ 100 w 634"/>
                  <a:gd name="T15" fmla="*/ 205 h 302"/>
                  <a:gd name="T16" fmla="*/ 35 w 634"/>
                  <a:gd name="T17" fmla="*/ 204 h 302"/>
                  <a:gd name="T18" fmla="*/ 119 w 634"/>
                  <a:gd name="T19" fmla="*/ 230 h 302"/>
                  <a:gd name="T20" fmla="*/ 136 w 634"/>
                  <a:gd name="T21" fmla="*/ 262 h 302"/>
                  <a:gd name="T22" fmla="*/ 119 w 634"/>
                  <a:gd name="T23" fmla="*/ 262 h 302"/>
                  <a:gd name="T24" fmla="*/ 52 w 634"/>
                  <a:gd name="T25" fmla="*/ 258 h 302"/>
                  <a:gd name="T26" fmla="*/ 34 w 634"/>
                  <a:gd name="T27" fmla="*/ 270 h 302"/>
                  <a:gd name="T28" fmla="*/ 114 w 634"/>
                  <a:gd name="T29" fmla="*/ 284 h 302"/>
                  <a:gd name="T30" fmla="*/ 183 w 634"/>
                  <a:gd name="T31" fmla="*/ 291 h 302"/>
                  <a:gd name="T32" fmla="*/ 206 w 634"/>
                  <a:gd name="T33" fmla="*/ 285 h 302"/>
                  <a:gd name="T34" fmla="*/ 186 w 634"/>
                  <a:gd name="T35" fmla="*/ 235 h 302"/>
                  <a:gd name="T36" fmla="*/ 274 w 634"/>
                  <a:gd name="T37" fmla="*/ 244 h 302"/>
                  <a:gd name="T38" fmla="*/ 226 w 634"/>
                  <a:gd name="T39" fmla="*/ 181 h 302"/>
                  <a:gd name="T40" fmla="*/ 290 w 634"/>
                  <a:gd name="T41" fmla="*/ 189 h 302"/>
                  <a:gd name="T42" fmla="*/ 288 w 634"/>
                  <a:gd name="T43" fmla="*/ 148 h 302"/>
                  <a:gd name="T44" fmla="*/ 305 w 634"/>
                  <a:gd name="T45" fmla="*/ 171 h 302"/>
                  <a:gd name="T46" fmla="*/ 335 w 634"/>
                  <a:gd name="T47" fmla="*/ 192 h 302"/>
                  <a:gd name="T48" fmla="*/ 352 w 634"/>
                  <a:gd name="T49" fmla="*/ 206 h 302"/>
                  <a:gd name="T50" fmla="*/ 370 w 634"/>
                  <a:gd name="T51" fmla="*/ 215 h 302"/>
                  <a:gd name="T52" fmla="*/ 385 w 634"/>
                  <a:gd name="T53" fmla="*/ 193 h 302"/>
                  <a:gd name="T54" fmla="*/ 369 w 634"/>
                  <a:gd name="T55" fmla="*/ 178 h 302"/>
                  <a:gd name="T56" fmla="*/ 350 w 634"/>
                  <a:gd name="T57" fmla="*/ 167 h 302"/>
                  <a:gd name="T58" fmla="*/ 455 w 634"/>
                  <a:gd name="T59" fmla="*/ 198 h 302"/>
                  <a:gd name="T60" fmla="*/ 461 w 634"/>
                  <a:gd name="T61" fmla="*/ 155 h 302"/>
                  <a:gd name="T62" fmla="*/ 391 w 634"/>
                  <a:gd name="T63" fmla="*/ 90 h 302"/>
                  <a:gd name="T64" fmla="*/ 449 w 634"/>
                  <a:gd name="T65" fmla="*/ 73 h 302"/>
                  <a:gd name="T66" fmla="*/ 491 w 634"/>
                  <a:gd name="T67" fmla="*/ 72 h 302"/>
                  <a:gd name="T68" fmla="*/ 524 w 634"/>
                  <a:gd name="T69" fmla="*/ 82 h 302"/>
                  <a:gd name="T70" fmla="*/ 481 w 634"/>
                  <a:gd name="T71" fmla="*/ 92 h 302"/>
                  <a:gd name="T72" fmla="*/ 533 w 634"/>
                  <a:gd name="T73" fmla="*/ 95 h 302"/>
                  <a:gd name="T74" fmla="*/ 555 w 634"/>
                  <a:gd name="T75" fmla="*/ 98 h 302"/>
                  <a:gd name="T76" fmla="*/ 631 w 634"/>
                  <a:gd name="T77" fmla="*/ 80 h 302"/>
                  <a:gd name="T78" fmla="*/ 559 w 634"/>
                  <a:gd name="T79" fmla="*/ 54 h 302"/>
                  <a:gd name="T80" fmla="*/ 561 w 634"/>
                  <a:gd name="T81" fmla="*/ 34 h 302"/>
                  <a:gd name="T82" fmla="*/ 632 w 634"/>
                  <a:gd name="T83" fmla="*/ 18 h 302"/>
                  <a:gd name="T84" fmla="*/ 538 w 634"/>
                  <a:gd name="T85" fmla="*/ 25 h 302"/>
                  <a:gd name="T86" fmla="*/ 481 w 634"/>
                  <a:gd name="T87" fmla="*/ 30 h 302"/>
                  <a:gd name="T88" fmla="*/ 533 w 634"/>
                  <a:gd name="T89" fmla="*/ 34 h 302"/>
                  <a:gd name="T90" fmla="*/ 529 w 634"/>
                  <a:gd name="T91" fmla="*/ 46 h 302"/>
                  <a:gd name="T92" fmla="*/ 452 w 634"/>
                  <a:gd name="T93" fmla="*/ 61 h 302"/>
                  <a:gd name="T94" fmla="*/ 432 w 634"/>
                  <a:gd name="T95" fmla="*/ 56 h 302"/>
                  <a:gd name="T96" fmla="*/ 396 w 634"/>
                  <a:gd name="T97" fmla="*/ 60 h 302"/>
                  <a:gd name="T98" fmla="*/ 388 w 634"/>
                  <a:gd name="T99" fmla="*/ 62 h 302"/>
                  <a:gd name="T100" fmla="*/ 380 w 634"/>
                  <a:gd name="T101" fmla="*/ 64 h 302"/>
                  <a:gd name="T102" fmla="*/ 286 w 634"/>
                  <a:gd name="T103" fmla="*/ 72 h 302"/>
                  <a:gd name="T104" fmla="*/ 255 w 634"/>
                  <a:gd name="T105" fmla="*/ 74 h 302"/>
                  <a:gd name="T106" fmla="*/ 236 w 634"/>
                  <a:gd name="T107" fmla="*/ 72 h 302"/>
                  <a:gd name="T108" fmla="*/ 218 w 634"/>
                  <a:gd name="T109" fmla="*/ 70 h 302"/>
                  <a:gd name="T110" fmla="*/ 135 w 634"/>
                  <a:gd name="T111" fmla="*/ 55 h 302"/>
                  <a:gd name="T112" fmla="*/ 80 w 634"/>
                  <a:gd name="T113" fmla="*/ 25 h 302"/>
                  <a:gd name="T114" fmla="*/ 70 w 634"/>
                  <a:gd name="T115" fmla="*/ 1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34" h="302">
                    <a:moveTo>
                      <a:pt x="2" y="49"/>
                    </a:moveTo>
                    <a:cubicBezTo>
                      <a:pt x="4" y="50"/>
                      <a:pt x="5" y="50"/>
                      <a:pt x="7" y="50"/>
                    </a:cubicBezTo>
                    <a:lnTo>
                      <a:pt x="9" y="50"/>
                    </a:lnTo>
                    <a:cubicBezTo>
                      <a:pt x="14" y="50"/>
                      <a:pt x="29" y="50"/>
                      <a:pt x="41" y="45"/>
                    </a:cubicBezTo>
                    <a:cubicBezTo>
                      <a:pt x="45" y="43"/>
                      <a:pt x="50" y="40"/>
                      <a:pt x="52" y="40"/>
                    </a:cubicBezTo>
                    <a:cubicBezTo>
                      <a:pt x="53" y="39"/>
                      <a:pt x="54" y="39"/>
                      <a:pt x="55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7" y="45"/>
                      <a:pt x="59" y="47"/>
                      <a:pt x="63" y="49"/>
                    </a:cubicBezTo>
                    <a:cubicBezTo>
                      <a:pt x="65" y="50"/>
                      <a:pt x="70" y="52"/>
                      <a:pt x="79" y="55"/>
                    </a:cubicBezTo>
                    <a:lnTo>
                      <a:pt x="83" y="56"/>
                    </a:lnTo>
                    <a:lnTo>
                      <a:pt x="125" y="69"/>
                    </a:lnTo>
                    <a:cubicBezTo>
                      <a:pt x="126" y="69"/>
                      <a:pt x="130" y="70"/>
                      <a:pt x="132" y="70"/>
                    </a:cubicBezTo>
                    <a:cubicBezTo>
                      <a:pt x="133" y="70"/>
                      <a:pt x="134" y="70"/>
                      <a:pt x="134" y="70"/>
                    </a:cubicBezTo>
                    <a:cubicBezTo>
                      <a:pt x="138" y="70"/>
                      <a:pt x="145" y="71"/>
                      <a:pt x="151" y="73"/>
                    </a:cubicBezTo>
                    <a:lnTo>
                      <a:pt x="181" y="85"/>
                    </a:lnTo>
                    <a:lnTo>
                      <a:pt x="200" y="94"/>
                    </a:lnTo>
                    <a:cubicBezTo>
                      <a:pt x="200" y="94"/>
                      <a:pt x="200" y="94"/>
                      <a:pt x="201" y="95"/>
                    </a:cubicBezTo>
                    <a:lnTo>
                      <a:pt x="202" y="96"/>
                    </a:lnTo>
                    <a:cubicBezTo>
                      <a:pt x="203" y="97"/>
                      <a:pt x="204" y="98"/>
                      <a:pt x="205" y="100"/>
                    </a:cubicBezTo>
                    <a:cubicBezTo>
                      <a:pt x="206" y="102"/>
                      <a:pt x="206" y="104"/>
                      <a:pt x="206" y="106"/>
                    </a:cubicBezTo>
                    <a:cubicBezTo>
                      <a:pt x="206" y="109"/>
                      <a:pt x="207" y="111"/>
                      <a:pt x="208" y="112"/>
                    </a:cubicBezTo>
                    <a:lnTo>
                      <a:pt x="236" y="124"/>
                    </a:lnTo>
                    <a:cubicBezTo>
                      <a:pt x="237" y="125"/>
                      <a:pt x="238" y="126"/>
                      <a:pt x="238" y="127"/>
                    </a:cubicBezTo>
                    <a:cubicBezTo>
                      <a:pt x="238" y="128"/>
                      <a:pt x="237" y="129"/>
                      <a:pt x="237" y="130"/>
                    </a:cubicBezTo>
                    <a:lnTo>
                      <a:pt x="201" y="157"/>
                    </a:lnTo>
                    <a:cubicBezTo>
                      <a:pt x="200" y="158"/>
                      <a:pt x="199" y="158"/>
                      <a:pt x="198" y="158"/>
                    </a:cubicBezTo>
                    <a:cubicBezTo>
                      <a:pt x="193" y="158"/>
                      <a:pt x="188" y="158"/>
                      <a:pt x="184" y="158"/>
                    </a:cubicBezTo>
                    <a:lnTo>
                      <a:pt x="181" y="158"/>
                    </a:lnTo>
                    <a:cubicBezTo>
                      <a:pt x="178" y="158"/>
                      <a:pt x="175" y="158"/>
                      <a:pt x="172" y="158"/>
                    </a:cubicBezTo>
                    <a:cubicBezTo>
                      <a:pt x="170" y="158"/>
                      <a:pt x="168" y="158"/>
                      <a:pt x="166" y="159"/>
                    </a:cubicBezTo>
                    <a:lnTo>
                      <a:pt x="153" y="160"/>
                    </a:lnTo>
                    <a:cubicBezTo>
                      <a:pt x="152" y="160"/>
                      <a:pt x="152" y="161"/>
                      <a:pt x="152" y="161"/>
                    </a:cubicBezTo>
                    <a:cubicBezTo>
                      <a:pt x="152" y="162"/>
                      <a:pt x="152" y="163"/>
                      <a:pt x="152" y="163"/>
                    </a:cubicBezTo>
                    <a:cubicBezTo>
                      <a:pt x="152" y="164"/>
                      <a:pt x="152" y="164"/>
                      <a:pt x="152" y="164"/>
                    </a:cubicBezTo>
                    <a:cubicBezTo>
                      <a:pt x="151" y="165"/>
                      <a:pt x="152" y="166"/>
                      <a:pt x="153" y="167"/>
                    </a:cubicBezTo>
                    <a:cubicBezTo>
                      <a:pt x="155" y="167"/>
                      <a:pt x="158" y="167"/>
                      <a:pt x="160" y="167"/>
                    </a:cubicBezTo>
                    <a:lnTo>
                      <a:pt x="168" y="167"/>
                    </a:lnTo>
                    <a:cubicBezTo>
                      <a:pt x="169" y="167"/>
                      <a:pt x="169" y="167"/>
                      <a:pt x="170" y="167"/>
                    </a:cubicBezTo>
                    <a:cubicBezTo>
                      <a:pt x="174" y="167"/>
                      <a:pt x="177" y="168"/>
                      <a:pt x="181" y="168"/>
                    </a:cubicBezTo>
                    <a:lnTo>
                      <a:pt x="185" y="168"/>
                    </a:lnTo>
                    <a:cubicBezTo>
                      <a:pt x="185" y="168"/>
                      <a:pt x="186" y="168"/>
                      <a:pt x="186" y="168"/>
                    </a:cubicBezTo>
                    <a:cubicBezTo>
                      <a:pt x="186" y="168"/>
                      <a:pt x="187" y="168"/>
                      <a:pt x="188" y="169"/>
                    </a:cubicBezTo>
                    <a:cubicBezTo>
                      <a:pt x="190" y="169"/>
                      <a:pt x="191" y="169"/>
                      <a:pt x="193" y="169"/>
                    </a:cubicBezTo>
                    <a:cubicBezTo>
                      <a:pt x="193" y="169"/>
                      <a:pt x="194" y="169"/>
                      <a:pt x="194" y="169"/>
                    </a:cubicBezTo>
                    <a:cubicBezTo>
                      <a:pt x="194" y="169"/>
                      <a:pt x="195" y="169"/>
                      <a:pt x="195" y="169"/>
                    </a:cubicBezTo>
                    <a:lnTo>
                      <a:pt x="195" y="170"/>
                    </a:lnTo>
                    <a:cubicBezTo>
                      <a:pt x="196" y="170"/>
                      <a:pt x="196" y="169"/>
                      <a:pt x="197" y="170"/>
                    </a:cubicBezTo>
                    <a:cubicBezTo>
                      <a:pt x="198" y="170"/>
                      <a:pt x="199" y="170"/>
                      <a:pt x="199" y="171"/>
                    </a:cubicBezTo>
                    <a:cubicBezTo>
                      <a:pt x="200" y="171"/>
                      <a:pt x="200" y="172"/>
                      <a:pt x="200" y="172"/>
                    </a:cubicBezTo>
                    <a:cubicBezTo>
                      <a:pt x="200" y="172"/>
                      <a:pt x="201" y="172"/>
                      <a:pt x="201" y="172"/>
                    </a:cubicBezTo>
                    <a:cubicBezTo>
                      <a:pt x="202" y="173"/>
                      <a:pt x="202" y="174"/>
                      <a:pt x="202" y="175"/>
                    </a:cubicBezTo>
                    <a:cubicBezTo>
                      <a:pt x="201" y="176"/>
                      <a:pt x="201" y="176"/>
                      <a:pt x="201" y="177"/>
                    </a:cubicBezTo>
                    <a:cubicBezTo>
                      <a:pt x="200" y="177"/>
                      <a:pt x="200" y="178"/>
                      <a:pt x="199" y="179"/>
                    </a:cubicBezTo>
                    <a:cubicBezTo>
                      <a:pt x="197" y="180"/>
                      <a:pt x="197" y="181"/>
                      <a:pt x="196" y="182"/>
                    </a:cubicBezTo>
                    <a:cubicBezTo>
                      <a:pt x="194" y="183"/>
                      <a:pt x="192" y="185"/>
                      <a:pt x="191" y="186"/>
                    </a:cubicBezTo>
                    <a:cubicBezTo>
                      <a:pt x="189" y="188"/>
                      <a:pt x="187" y="189"/>
                      <a:pt x="185" y="191"/>
                    </a:cubicBezTo>
                    <a:cubicBezTo>
                      <a:pt x="184" y="192"/>
                      <a:pt x="183" y="193"/>
                      <a:pt x="182" y="194"/>
                    </a:cubicBezTo>
                    <a:lnTo>
                      <a:pt x="179" y="192"/>
                    </a:lnTo>
                    <a:lnTo>
                      <a:pt x="181" y="195"/>
                    </a:lnTo>
                    <a:cubicBezTo>
                      <a:pt x="180" y="195"/>
                      <a:pt x="179" y="196"/>
                      <a:pt x="179" y="197"/>
                    </a:cubicBezTo>
                    <a:cubicBezTo>
                      <a:pt x="179" y="197"/>
                      <a:pt x="178" y="197"/>
                      <a:pt x="178" y="198"/>
                    </a:cubicBezTo>
                    <a:cubicBezTo>
                      <a:pt x="177" y="198"/>
                      <a:pt x="177" y="198"/>
                      <a:pt x="177" y="198"/>
                    </a:cubicBezTo>
                    <a:cubicBezTo>
                      <a:pt x="176" y="199"/>
                      <a:pt x="175" y="200"/>
                      <a:pt x="174" y="201"/>
                    </a:cubicBezTo>
                    <a:cubicBezTo>
                      <a:pt x="174" y="201"/>
                      <a:pt x="173" y="202"/>
                      <a:pt x="173" y="202"/>
                    </a:cubicBezTo>
                    <a:cubicBezTo>
                      <a:pt x="173" y="202"/>
                      <a:pt x="173" y="202"/>
                      <a:pt x="172" y="203"/>
                    </a:cubicBezTo>
                    <a:cubicBezTo>
                      <a:pt x="171" y="204"/>
                      <a:pt x="169" y="205"/>
                      <a:pt x="168" y="206"/>
                    </a:cubicBezTo>
                    <a:lnTo>
                      <a:pt x="166" y="208"/>
                    </a:lnTo>
                    <a:cubicBezTo>
                      <a:pt x="164" y="210"/>
                      <a:pt x="163" y="211"/>
                      <a:pt x="162" y="212"/>
                    </a:cubicBezTo>
                    <a:lnTo>
                      <a:pt x="160" y="213"/>
                    </a:lnTo>
                    <a:cubicBezTo>
                      <a:pt x="160" y="214"/>
                      <a:pt x="159" y="214"/>
                      <a:pt x="158" y="214"/>
                    </a:cubicBezTo>
                    <a:cubicBezTo>
                      <a:pt x="158" y="214"/>
                      <a:pt x="157" y="214"/>
                      <a:pt x="157" y="214"/>
                    </a:cubicBezTo>
                    <a:cubicBezTo>
                      <a:pt x="156" y="214"/>
                      <a:pt x="155" y="215"/>
                      <a:pt x="155" y="215"/>
                    </a:cubicBezTo>
                    <a:lnTo>
                      <a:pt x="154" y="215"/>
                    </a:lnTo>
                    <a:cubicBezTo>
                      <a:pt x="153" y="216"/>
                      <a:pt x="152" y="217"/>
                      <a:pt x="152" y="218"/>
                    </a:cubicBezTo>
                    <a:cubicBezTo>
                      <a:pt x="151" y="219"/>
                      <a:pt x="150" y="219"/>
                      <a:pt x="149" y="219"/>
                    </a:cubicBezTo>
                    <a:cubicBezTo>
                      <a:pt x="148" y="219"/>
                      <a:pt x="147" y="218"/>
                      <a:pt x="145" y="218"/>
                    </a:cubicBezTo>
                    <a:lnTo>
                      <a:pt x="144" y="218"/>
                    </a:lnTo>
                    <a:cubicBezTo>
                      <a:pt x="143" y="218"/>
                      <a:pt x="142" y="217"/>
                      <a:pt x="142" y="217"/>
                    </a:cubicBezTo>
                    <a:cubicBezTo>
                      <a:pt x="141" y="215"/>
                      <a:pt x="140" y="214"/>
                      <a:pt x="138" y="213"/>
                    </a:cubicBezTo>
                    <a:lnTo>
                      <a:pt x="138" y="212"/>
                    </a:lnTo>
                    <a:cubicBezTo>
                      <a:pt x="137" y="211"/>
                      <a:pt x="136" y="210"/>
                      <a:pt x="136" y="210"/>
                    </a:cubicBezTo>
                    <a:cubicBezTo>
                      <a:pt x="133" y="209"/>
                      <a:pt x="132" y="208"/>
                      <a:pt x="131" y="208"/>
                    </a:cubicBezTo>
                    <a:lnTo>
                      <a:pt x="130" y="208"/>
                    </a:lnTo>
                    <a:cubicBezTo>
                      <a:pt x="129" y="208"/>
                      <a:pt x="129" y="208"/>
                      <a:pt x="129" y="208"/>
                    </a:cubicBezTo>
                    <a:cubicBezTo>
                      <a:pt x="128" y="208"/>
                      <a:pt x="127" y="208"/>
                      <a:pt x="126" y="208"/>
                    </a:cubicBezTo>
                    <a:cubicBezTo>
                      <a:pt x="125" y="207"/>
                      <a:pt x="124" y="207"/>
                      <a:pt x="122" y="207"/>
                    </a:cubicBezTo>
                    <a:cubicBezTo>
                      <a:pt x="121" y="207"/>
                      <a:pt x="116" y="207"/>
                      <a:pt x="112" y="206"/>
                    </a:cubicBezTo>
                    <a:cubicBezTo>
                      <a:pt x="107" y="206"/>
                      <a:pt x="102" y="205"/>
                      <a:pt x="100" y="205"/>
                    </a:cubicBezTo>
                    <a:cubicBezTo>
                      <a:pt x="93" y="205"/>
                      <a:pt x="85" y="204"/>
                      <a:pt x="75" y="204"/>
                    </a:cubicBezTo>
                    <a:cubicBezTo>
                      <a:pt x="75" y="204"/>
                      <a:pt x="75" y="204"/>
                      <a:pt x="74" y="204"/>
                    </a:cubicBezTo>
                    <a:cubicBezTo>
                      <a:pt x="72" y="204"/>
                      <a:pt x="70" y="204"/>
                      <a:pt x="69" y="204"/>
                    </a:cubicBezTo>
                    <a:cubicBezTo>
                      <a:pt x="66" y="204"/>
                      <a:pt x="64" y="204"/>
                      <a:pt x="62" y="204"/>
                    </a:cubicBezTo>
                    <a:lnTo>
                      <a:pt x="59" y="204"/>
                    </a:lnTo>
                    <a:lnTo>
                      <a:pt x="55" y="204"/>
                    </a:lnTo>
                    <a:cubicBezTo>
                      <a:pt x="55" y="204"/>
                      <a:pt x="55" y="204"/>
                      <a:pt x="54" y="204"/>
                    </a:cubicBezTo>
                    <a:cubicBezTo>
                      <a:pt x="54" y="204"/>
                      <a:pt x="54" y="204"/>
                      <a:pt x="53" y="204"/>
                    </a:cubicBezTo>
                    <a:cubicBezTo>
                      <a:pt x="52" y="204"/>
                      <a:pt x="51" y="204"/>
                      <a:pt x="50" y="204"/>
                    </a:cubicBezTo>
                    <a:lnTo>
                      <a:pt x="44" y="204"/>
                    </a:lnTo>
                    <a:cubicBezTo>
                      <a:pt x="41" y="204"/>
                      <a:pt x="38" y="204"/>
                      <a:pt x="35" y="204"/>
                    </a:cubicBezTo>
                    <a:cubicBezTo>
                      <a:pt x="33" y="204"/>
                      <a:pt x="31" y="204"/>
                      <a:pt x="30" y="205"/>
                    </a:cubicBezTo>
                    <a:cubicBezTo>
                      <a:pt x="29" y="205"/>
                      <a:pt x="28" y="206"/>
                      <a:pt x="27" y="208"/>
                    </a:cubicBezTo>
                    <a:cubicBezTo>
                      <a:pt x="27" y="209"/>
                      <a:pt x="28" y="210"/>
                      <a:pt x="29" y="211"/>
                    </a:cubicBezTo>
                    <a:cubicBezTo>
                      <a:pt x="29" y="211"/>
                      <a:pt x="30" y="212"/>
                      <a:pt x="31" y="212"/>
                    </a:cubicBezTo>
                    <a:cubicBezTo>
                      <a:pt x="35" y="213"/>
                      <a:pt x="40" y="215"/>
                      <a:pt x="45" y="216"/>
                    </a:cubicBezTo>
                    <a:lnTo>
                      <a:pt x="47" y="216"/>
                    </a:lnTo>
                    <a:cubicBezTo>
                      <a:pt x="61" y="219"/>
                      <a:pt x="79" y="222"/>
                      <a:pt x="95" y="226"/>
                    </a:cubicBezTo>
                    <a:cubicBezTo>
                      <a:pt x="100" y="227"/>
                      <a:pt x="105" y="228"/>
                      <a:pt x="110" y="229"/>
                    </a:cubicBezTo>
                    <a:lnTo>
                      <a:pt x="112" y="229"/>
                    </a:lnTo>
                    <a:cubicBezTo>
                      <a:pt x="114" y="229"/>
                      <a:pt x="116" y="230"/>
                      <a:pt x="118" y="230"/>
                    </a:cubicBezTo>
                    <a:cubicBezTo>
                      <a:pt x="119" y="230"/>
                      <a:pt x="119" y="230"/>
                      <a:pt x="119" y="230"/>
                    </a:cubicBezTo>
                    <a:lnTo>
                      <a:pt x="120" y="230"/>
                    </a:lnTo>
                    <a:cubicBezTo>
                      <a:pt x="121" y="230"/>
                      <a:pt x="121" y="230"/>
                      <a:pt x="121" y="230"/>
                    </a:cubicBezTo>
                    <a:cubicBezTo>
                      <a:pt x="122" y="230"/>
                      <a:pt x="123" y="230"/>
                      <a:pt x="124" y="230"/>
                    </a:cubicBezTo>
                    <a:lnTo>
                      <a:pt x="125" y="231"/>
                    </a:lnTo>
                    <a:cubicBezTo>
                      <a:pt x="130" y="231"/>
                      <a:pt x="135" y="232"/>
                      <a:pt x="139" y="232"/>
                    </a:cubicBezTo>
                    <a:cubicBezTo>
                      <a:pt x="140" y="232"/>
                      <a:pt x="141" y="233"/>
                      <a:pt x="142" y="233"/>
                    </a:cubicBezTo>
                    <a:cubicBezTo>
                      <a:pt x="142" y="234"/>
                      <a:pt x="143" y="235"/>
                      <a:pt x="142" y="236"/>
                    </a:cubicBezTo>
                    <a:lnTo>
                      <a:pt x="138" y="257"/>
                    </a:lnTo>
                    <a:cubicBezTo>
                      <a:pt x="137" y="258"/>
                      <a:pt x="137" y="258"/>
                      <a:pt x="137" y="258"/>
                    </a:cubicBezTo>
                    <a:cubicBezTo>
                      <a:pt x="137" y="259"/>
                      <a:pt x="137" y="260"/>
                      <a:pt x="137" y="261"/>
                    </a:cubicBezTo>
                    <a:lnTo>
                      <a:pt x="136" y="262"/>
                    </a:lnTo>
                    <a:cubicBezTo>
                      <a:pt x="137" y="263"/>
                      <a:pt x="137" y="264"/>
                      <a:pt x="137" y="265"/>
                    </a:cubicBezTo>
                    <a:lnTo>
                      <a:pt x="137" y="267"/>
                    </a:lnTo>
                    <a:cubicBezTo>
                      <a:pt x="137" y="267"/>
                      <a:pt x="137" y="268"/>
                      <a:pt x="138" y="268"/>
                    </a:cubicBezTo>
                    <a:cubicBezTo>
                      <a:pt x="139" y="270"/>
                      <a:pt x="138" y="272"/>
                      <a:pt x="137" y="273"/>
                    </a:cubicBezTo>
                    <a:cubicBezTo>
                      <a:pt x="136" y="274"/>
                      <a:pt x="134" y="273"/>
                      <a:pt x="133" y="272"/>
                    </a:cubicBezTo>
                    <a:cubicBezTo>
                      <a:pt x="132" y="272"/>
                      <a:pt x="131" y="271"/>
                      <a:pt x="130" y="270"/>
                    </a:cubicBezTo>
                    <a:cubicBezTo>
                      <a:pt x="130" y="269"/>
                      <a:pt x="129" y="268"/>
                      <a:pt x="127" y="266"/>
                    </a:cubicBezTo>
                    <a:lnTo>
                      <a:pt x="127" y="266"/>
                    </a:lnTo>
                    <a:cubicBezTo>
                      <a:pt x="126" y="265"/>
                      <a:pt x="125" y="264"/>
                      <a:pt x="125" y="264"/>
                    </a:cubicBezTo>
                    <a:cubicBezTo>
                      <a:pt x="123" y="263"/>
                      <a:pt x="121" y="262"/>
                      <a:pt x="120" y="262"/>
                    </a:cubicBezTo>
                    <a:lnTo>
                      <a:pt x="119" y="262"/>
                    </a:ln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17" y="262"/>
                      <a:pt x="116" y="261"/>
                      <a:pt x="115" y="261"/>
                    </a:cubicBezTo>
                    <a:cubicBezTo>
                      <a:pt x="114" y="261"/>
                      <a:pt x="113" y="261"/>
                      <a:pt x="112" y="261"/>
                    </a:cubicBezTo>
                    <a:cubicBezTo>
                      <a:pt x="111" y="261"/>
                      <a:pt x="111" y="261"/>
                      <a:pt x="111" y="261"/>
                    </a:cubicBezTo>
                    <a:cubicBezTo>
                      <a:pt x="110" y="261"/>
                      <a:pt x="107" y="261"/>
                      <a:pt x="104" y="260"/>
                    </a:cubicBezTo>
                    <a:lnTo>
                      <a:pt x="100" y="260"/>
                    </a:lnTo>
                    <a:cubicBezTo>
                      <a:pt x="96" y="259"/>
                      <a:pt x="92" y="259"/>
                      <a:pt x="90" y="259"/>
                    </a:cubicBezTo>
                    <a:cubicBezTo>
                      <a:pt x="82" y="259"/>
                      <a:pt x="74" y="258"/>
                      <a:pt x="64" y="258"/>
                    </a:cubicBezTo>
                    <a:cubicBezTo>
                      <a:pt x="64" y="258"/>
                      <a:pt x="64" y="258"/>
                      <a:pt x="63" y="258"/>
                    </a:cubicBezTo>
                    <a:cubicBezTo>
                      <a:pt x="61" y="258"/>
                      <a:pt x="59" y="258"/>
                      <a:pt x="58" y="258"/>
                    </a:cubicBezTo>
                    <a:cubicBezTo>
                      <a:pt x="55" y="258"/>
                      <a:pt x="53" y="258"/>
                      <a:pt x="52" y="258"/>
                    </a:cubicBezTo>
                    <a:lnTo>
                      <a:pt x="50" y="258"/>
                    </a:lnTo>
                    <a:lnTo>
                      <a:pt x="44" y="258"/>
                    </a:lnTo>
                    <a:lnTo>
                      <a:pt x="44" y="258"/>
                    </a:lnTo>
                    <a:cubicBezTo>
                      <a:pt x="43" y="258"/>
                      <a:pt x="43" y="258"/>
                      <a:pt x="42" y="258"/>
                    </a:cubicBezTo>
                    <a:cubicBezTo>
                      <a:pt x="41" y="258"/>
                      <a:pt x="40" y="258"/>
                      <a:pt x="39" y="258"/>
                    </a:cubicBezTo>
                    <a:lnTo>
                      <a:pt x="24" y="258"/>
                    </a:lnTo>
                    <a:cubicBezTo>
                      <a:pt x="22" y="258"/>
                      <a:pt x="20" y="258"/>
                      <a:pt x="19" y="259"/>
                    </a:cubicBezTo>
                    <a:cubicBezTo>
                      <a:pt x="18" y="259"/>
                      <a:pt x="17" y="260"/>
                      <a:pt x="17" y="261"/>
                    </a:cubicBezTo>
                    <a:cubicBezTo>
                      <a:pt x="16" y="263"/>
                      <a:pt x="17" y="264"/>
                      <a:pt x="18" y="264"/>
                    </a:cubicBezTo>
                    <a:cubicBezTo>
                      <a:pt x="18" y="265"/>
                      <a:pt x="19" y="266"/>
                      <a:pt x="20" y="266"/>
                    </a:cubicBezTo>
                    <a:cubicBezTo>
                      <a:pt x="24" y="267"/>
                      <a:pt x="29" y="269"/>
                      <a:pt x="34" y="270"/>
                    </a:cubicBezTo>
                    <a:lnTo>
                      <a:pt x="38" y="271"/>
                    </a:lnTo>
                    <a:cubicBezTo>
                      <a:pt x="53" y="273"/>
                      <a:pt x="69" y="276"/>
                      <a:pt x="84" y="280"/>
                    </a:cubicBezTo>
                    <a:cubicBezTo>
                      <a:pt x="89" y="281"/>
                      <a:pt x="94" y="282"/>
                      <a:pt x="99" y="282"/>
                    </a:cubicBezTo>
                    <a:lnTo>
                      <a:pt x="101" y="283"/>
                    </a:lnTo>
                    <a:cubicBezTo>
                      <a:pt x="103" y="283"/>
                      <a:pt x="105" y="283"/>
                      <a:pt x="107" y="283"/>
                    </a:cubicBezTo>
                    <a:cubicBezTo>
                      <a:pt x="108" y="283"/>
                      <a:pt x="108" y="283"/>
                      <a:pt x="108" y="284"/>
                    </a:cubicBezTo>
                    <a:lnTo>
                      <a:pt x="110" y="287"/>
                    </a:lnTo>
                    <a:lnTo>
                      <a:pt x="109" y="284"/>
                    </a:lnTo>
                    <a:cubicBezTo>
                      <a:pt x="110" y="284"/>
                      <a:pt x="110" y="284"/>
                      <a:pt x="111" y="284"/>
                    </a:cubicBezTo>
                    <a:cubicBezTo>
                      <a:pt x="111" y="284"/>
                      <a:pt x="112" y="284"/>
                      <a:pt x="113" y="284"/>
                    </a:cubicBezTo>
                    <a:lnTo>
                      <a:pt x="114" y="284"/>
                    </a:lnTo>
                    <a:cubicBezTo>
                      <a:pt x="120" y="285"/>
                      <a:pt x="125" y="286"/>
                      <a:pt x="130" y="286"/>
                    </a:cubicBezTo>
                    <a:cubicBezTo>
                      <a:pt x="134" y="286"/>
                      <a:pt x="137" y="286"/>
                      <a:pt x="141" y="285"/>
                    </a:cubicBezTo>
                    <a:cubicBezTo>
                      <a:pt x="141" y="285"/>
                      <a:pt x="144" y="285"/>
                      <a:pt x="145" y="285"/>
                    </a:cubicBezTo>
                    <a:cubicBezTo>
                      <a:pt x="145" y="285"/>
                      <a:pt x="146" y="286"/>
                      <a:pt x="148" y="287"/>
                    </a:cubicBezTo>
                    <a:cubicBezTo>
                      <a:pt x="149" y="288"/>
                      <a:pt x="150" y="289"/>
                      <a:pt x="150" y="289"/>
                    </a:cubicBezTo>
                    <a:cubicBezTo>
                      <a:pt x="150" y="289"/>
                      <a:pt x="151" y="289"/>
                      <a:pt x="151" y="289"/>
                    </a:cubicBezTo>
                    <a:cubicBezTo>
                      <a:pt x="152" y="289"/>
                      <a:pt x="152" y="289"/>
                      <a:pt x="152" y="289"/>
                    </a:cubicBezTo>
                    <a:cubicBezTo>
                      <a:pt x="159" y="292"/>
                      <a:pt x="165" y="292"/>
                      <a:pt x="170" y="289"/>
                    </a:cubicBezTo>
                    <a:cubicBezTo>
                      <a:pt x="170" y="289"/>
                      <a:pt x="172" y="288"/>
                      <a:pt x="172" y="288"/>
                    </a:cubicBezTo>
                    <a:cubicBezTo>
                      <a:pt x="173" y="288"/>
                      <a:pt x="174" y="289"/>
                      <a:pt x="175" y="289"/>
                    </a:cubicBezTo>
                    <a:lnTo>
                      <a:pt x="183" y="291"/>
                    </a:lnTo>
                    <a:cubicBezTo>
                      <a:pt x="187" y="293"/>
                      <a:pt x="192" y="294"/>
                      <a:pt x="197" y="296"/>
                    </a:cubicBezTo>
                    <a:cubicBezTo>
                      <a:pt x="204" y="299"/>
                      <a:pt x="211" y="300"/>
                      <a:pt x="220" y="300"/>
                    </a:cubicBezTo>
                    <a:cubicBezTo>
                      <a:pt x="230" y="300"/>
                      <a:pt x="241" y="301"/>
                      <a:pt x="251" y="301"/>
                    </a:cubicBezTo>
                    <a:lnTo>
                      <a:pt x="265" y="302"/>
                    </a:lnTo>
                    <a:cubicBezTo>
                      <a:pt x="265" y="302"/>
                      <a:pt x="266" y="302"/>
                      <a:pt x="267" y="302"/>
                    </a:cubicBezTo>
                    <a:cubicBezTo>
                      <a:pt x="268" y="301"/>
                      <a:pt x="267" y="301"/>
                      <a:pt x="267" y="300"/>
                    </a:cubicBezTo>
                    <a:cubicBezTo>
                      <a:pt x="266" y="300"/>
                      <a:pt x="265" y="299"/>
                      <a:pt x="264" y="298"/>
                    </a:cubicBezTo>
                    <a:lnTo>
                      <a:pt x="263" y="298"/>
                    </a:lnTo>
                    <a:cubicBezTo>
                      <a:pt x="260" y="296"/>
                      <a:pt x="257" y="296"/>
                      <a:pt x="254" y="295"/>
                    </a:cubicBezTo>
                    <a:cubicBezTo>
                      <a:pt x="243" y="293"/>
                      <a:pt x="223" y="289"/>
                      <a:pt x="207" y="286"/>
                    </a:cubicBezTo>
                    <a:lnTo>
                      <a:pt x="206" y="285"/>
                    </a:lnTo>
                    <a:cubicBezTo>
                      <a:pt x="191" y="282"/>
                      <a:pt x="182" y="280"/>
                      <a:pt x="180" y="280"/>
                    </a:cubicBezTo>
                    <a:cubicBezTo>
                      <a:pt x="179" y="280"/>
                      <a:pt x="179" y="280"/>
                      <a:pt x="178" y="280"/>
                    </a:cubicBezTo>
                    <a:cubicBezTo>
                      <a:pt x="177" y="280"/>
                      <a:pt x="176" y="280"/>
                      <a:pt x="175" y="279"/>
                    </a:cubicBezTo>
                    <a:cubicBezTo>
                      <a:pt x="174" y="278"/>
                      <a:pt x="174" y="277"/>
                      <a:pt x="174" y="276"/>
                    </a:cubicBezTo>
                    <a:cubicBezTo>
                      <a:pt x="174" y="275"/>
                      <a:pt x="174" y="273"/>
                      <a:pt x="174" y="272"/>
                    </a:cubicBezTo>
                    <a:lnTo>
                      <a:pt x="175" y="239"/>
                    </a:lnTo>
                    <a:cubicBezTo>
                      <a:pt x="175" y="237"/>
                      <a:pt x="176" y="236"/>
                      <a:pt x="178" y="236"/>
                    </a:cubicBezTo>
                    <a:cubicBezTo>
                      <a:pt x="178" y="236"/>
                      <a:pt x="179" y="236"/>
                      <a:pt x="179" y="236"/>
                    </a:cubicBezTo>
                    <a:cubicBezTo>
                      <a:pt x="179" y="236"/>
                      <a:pt x="180" y="235"/>
                      <a:pt x="180" y="235"/>
                    </a:cubicBezTo>
                    <a:lnTo>
                      <a:pt x="181" y="235"/>
                    </a:lnTo>
                    <a:cubicBezTo>
                      <a:pt x="182" y="234"/>
                      <a:pt x="184" y="235"/>
                      <a:pt x="186" y="235"/>
                    </a:cubicBezTo>
                    <a:lnTo>
                      <a:pt x="193" y="238"/>
                    </a:lnTo>
                    <a:cubicBezTo>
                      <a:pt x="198" y="239"/>
                      <a:pt x="203" y="241"/>
                      <a:pt x="208" y="242"/>
                    </a:cubicBezTo>
                    <a:cubicBezTo>
                      <a:pt x="215" y="245"/>
                      <a:pt x="222" y="246"/>
                      <a:pt x="230" y="246"/>
                    </a:cubicBezTo>
                    <a:cubicBezTo>
                      <a:pt x="241" y="247"/>
                      <a:pt x="251" y="247"/>
                      <a:pt x="261" y="247"/>
                    </a:cubicBezTo>
                    <a:lnTo>
                      <a:pt x="276" y="248"/>
                    </a:lnTo>
                    <a:cubicBezTo>
                      <a:pt x="276" y="248"/>
                      <a:pt x="277" y="248"/>
                      <a:pt x="278" y="248"/>
                    </a:cubicBezTo>
                    <a:lnTo>
                      <a:pt x="281" y="249"/>
                    </a:lnTo>
                    <a:lnTo>
                      <a:pt x="278" y="247"/>
                    </a:lnTo>
                    <a:cubicBezTo>
                      <a:pt x="278" y="247"/>
                      <a:pt x="278" y="247"/>
                      <a:pt x="278" y="247"/>
                    </a:cubicBezTo>
                    <a:cubicBezTo>
                      <a:pt x="277" y="246"/>
                      <a:pt x="276" y="245"/>
                      <a:pt x="274" y="245"/>
                    </a:cubicBezTo>
                    <a:lnTo>
                      <a:pt x="274" y="244"/>
                    </a:lnTo>
                    <a:cubicBezTo>
                      <a:pt x="271" y="243"/>
                      <a:pt x="268" y="242"/>
                      <a:pt x="265" y="241"/>
                    </a:cubicBezTo>
                    <a:cubicBezTo>
                      <a:pt x="253" y="239"/>
                      <a:pt x="234" y="235"/>
                      <a:pt x="218" y="232"/>
                    </a:cubicBezTo>
                    <a:lnTo>
                      <a:pt x="217" y="232"/>
                    </a:lnTo>
                    <a:cubicBezTo>
                      <a:pt x="202" y="229"/>
                      <a:pt x="192" y="227"/>
                      <a:pt x="191" y="226"/>
                    </a:cubicBezTo>
                    <a:cubicBezTo>
                      <a:pt x="189" y="226"/>
                      <a:pt x="188" y="226"/>
                      <a:pt x="188" y="226"/>
                    </a:cubicBezTo>
                    <a:cubicBezTo>
                      <a:pt x="186" y="227"/>
                      <a:pt x="185" y="226"/>
                      <a:pt x="184" y="225"/>
                    </a:cubicBezTo>
                    <a:lnTo>
                      <a:pt x="184" y="224"/>
                    </a:lnTo>
                    <a:cubicBezTo>
                      <a:pt x="183" y="223"/>
                      <a:pt x="183" y="221"/>
                      <a:pt x="184" y="220"/>
                    </a:cubicBezTo>
                    <a:lnTo>
                      <a:pt x="223" y="183"/>
                    </a:lnTo>
                    <a:cubicBezTo>
                      <a:pt x="224" y="183"/>
                      <a:pt x="224" y="183"/>
                      <a:pt x="224" y="183"/>
                    </a:cubicBezTo>
                    <a:lnTo>
                      <a:pt x="226" y="181"/>
                    </a:lnTo>
                    <a:cubicBezTo>
                      <a:pt x="226" y="181"/>
                      <a:pt x="227" y="181"/>
                      <a:pt x="227" y="180"/>
                    </a:cubicBezTo>
                    <a:lnTo>
                      <a:pt x="233" y="177"/>
                    </a:lnTo>
                    <a:cubicBezTo>
                      <a:pt x="234" y="177"/>
                      <a:pt x="235" y="177"/>
                      <a:pt x="235" y="177"/>
                    </a:cubicBezTo>
                    <a:lnTo>
                      <a:pt x="238" y="178"/>
                    </a:lnTo>
                    <a:cubicBezTo>
                      <a:pt x="239" y="178"/>
                      <a:pt x="240" y="178"/>
                      <a:pt x="240" y="178"/>
                    </a:cubicBezTo>
                    <a:cubicBezTo>
                      <a:pt x="257" y="183"/>
                      <a:pt x="268" y="188"/>
                      <a:pt x="276" y="195"/>
                    </a:cubicBezTo>
                    <a:cubicBezTo>
                      <a:pt x="278" y="196"/>
                      <a:pt x="280" y="197"/>
                      <a:pt x="284" y="198"/>
                    </a:cubicBezTo>
                    <a:cubicBezTo>
                      <a:pt x="285" y="198"/>
                      <a:pt x="286" y="198"/>
                      <a:pt x="287" y="198"/>
                    </a:cubicBezTo>
                    <a:cubicBezTo>
                      <a:pt x="288" y="197"/>
                      <a:pt x="290" y="196"/>
                      <a:pt x="289" y="194"/>
                    </a:cubicBezTo>
                    <a:cubicBezTo>
                      <a:pt x="289" y="194"/>
                      <a:pt x="289" y="193"/>
                      <a:pt x="290" y="193"/>
                    </a:cubicBezTo>
                    <a:cubicBezTo>
                      <a:pt x="290" y="192"/>
                      <a:pt x="290" y="191"/>
                      <a:pt x="290" y="189"/>
                    </a:cubicBezTo>
                    <a:cubicBezTo>
                      <a:pt x="290" y="186"/>
                      <a:pt x="287" y="179"/>
                      <a:pt x="282" y="176"/>
                    </a:cubicBezTo>
                    <a:cubicBezTo>
                      <a:pt x="281" y="175"/>
                      <a:pt x="281" y="175"/>
                      <a:pt x="280" y="174"/>
                    </a:cubicBezTo>
                    <a:cubicBezTo>
                      <a:pt x="280" y="174"/>
                      <a:pt x="280" y="174"/>
                      <a:pt x="280" y="174"/>
                    </a:cubicBezTo>
                    <a:cubicBezTo>
                      <a:pt x="279" y="174"/>
                      <a:pt x="279" y="174"/>
                      <a:pt x="279" y="174"/>
                    </a:cubicBezTo>
                    <a:cubicBezTo>
                      <a:pt x="279" y="174"/>
                      <a:pt x="278" y="173"/>
                      <a:pt x="278" y="173"/>
                    </a:cubicBezTo>
                    <a:cubicBezTo>
                      <a:pt x="278" y="173"/>
                      <a:pt x="278" y="173"/>
                      <a:pt x="277" y="173"/>
                    </a:cubicBezTo>
                    <a:cubicBezTo>
                      <a:pt x="276" y="172"/>
                      <a:pt x="274" y="171"/>
                      <a:pt x="273" y="170"/>
                    </a:cubicBezTo>
                    <a:cubicBezTo>
                      <a:pt x="270" y="169"/>
                      <a:pt x="267" y="168"/>
                      <a:pt x="264" y="168"/>
                    </a:cubicBezTo>
                    <a:cubicBezTo>
                      <a:pt x="262" y="167"/>
                      <a:pt x="262" y="166"/>
                      <a:pt x="261" y="165"/>
                    </a:cubicBezTo>
                    <a:cubicBezTo>
                      <a:pt x="261" y="163"/>
                      <a:pt x="262" y="162"/>
                      <a:pt x="263" y="161"/>
                    </a:cubicBezTo>
                    <a:lnTo>
                      <a:pt x="288" y="148"/>
                    </a:lnTo>
                    <a:cubicBezTo>
                      <a:pt x="289" y="147"/>
                      <a:pt x="290" y="147"/>
                      <a:pt x="291" y="147"/>
                    </a:cubicBezTo>
                    <a:cubicBezTo>
                      <a:pt x="292" y="148"/>
                      <a:pt x="293" y="148"/>
                      <a:pt x="293" y="149"/>
                    </a:cubicBezTo>
                    <a:lnTo>
                      <a:pt x="293" y="150"/>
                    </a:lnTo>
                    <a:lnTo>
                      <a:pt x="296" y="162"/>
                    </a:lnTo>
                    <a:cubicBezTo>
                      <a:pt x="296" y="162"/>
                      <a:pt x="296" y="162"/>
                      <a:pt x="297" y="162"/>
                    </a:cubicBezTo>
                    <a:cubicBezTo>
                      <a:pt x="297" y="162"/>
                      <a:pt x="297" y="162"/>
                      <a:pt x="297" y="162"/>
                    </a:cubicBezTo>
                    <a:cubicBezTo>
                      <a:pt x="297" y="162"/>
                      <a:pt x="298" y="163"/>
                      <a:pt x="298" y="163"/>
                    </a:cubicBezTo>
                    <a:lnTo>
                      <a:pt x="299" y="163"/>
                    </a:lnTo>
                    <a:cubicBezTo>
                      <a:pt x="300" y="164"/>
                      <a:pt x="300" y="164"/>
                      <a:pt x="301" y="165"/>
                    </a:cubicBezTo>
                    <a:cubicBezTo>
                      <a:pt x="304" y="166"/>
                      <a:pt x="304" y="168"/>
                      <a:pt x="305" y="170"/>
                    </a:cubicBezTo>
                    <a:cubicBezTo>
                      <a:pt x="305" y="170"/>
                      <a:pt x="305" y="170"/>
                      <a:pt x="305" y="171"/>
                    </a:cubicBezTo>
                    <a:cubicBezTo>
                      <a:pt x="305" y="171"/>
                      <a:pt x="305" y="172"/>
                      <a:pt x="305" y="172"/>
                    </a:cubicBezTo>
                    <a:cubicBezTo>
                      <a:pt x="305" y="173"/>
                      <a:pt x="306" y="173"/>
                      <a:pt x="306" y="173"/>
                    </a:cubicBezTo>
                    <a:cubicBezTo>
                      <a:pt x="306" y="173"/>
                      <a:pt x="307" y="174"/>
                      <a:pt x="307" y="174"/>
                    </a:cubicBezTo>
                    <a:cubicBezTo>
                      <a:pt x="307" y="174"/>
                      <a:pt x="308" y="174"/>
                      <a:pt x="308" y="175"/>
                    </a:cubicBezTo>
                    <a:lnTo>
                      <a:pt x="316" y="180"/>
                    </a:lnTo>
                    <a:cubicBezTo>
                      <a:pt x="317" y="180"/>
                      <a:pt x="318" y="180"/>
                      <a:pt x="318" y="181"/>
                    </a:cubicBezTo>
                    <a:cubicBezTo>
                      <a:pt x="318" y="181"/>
                      <a:pt x="319" y="181"/>
                      <a:pt x="319" y="182"/>
                    </a:cubicBezTo>
                    <a:cubicBezTo>
                      <a:pt x="321" y="183"/>
                      <a:pt x="324" y="185"/>
                      <a:pt x="326" y="186"/>
                    </a:cubicBezTo>
                    <a:cubicBezTo>
                      <a:pt x="329" y="188"/>
                      <a:pt x="331" y="189"/>
                      <a:pt x="333" y="191"/>
                    </a:cubicBezTo>
                    <a:cubicBezTo>
                      <a:pt x="333" y="191"/>
                      <a:pt x="333" y="191"/>
                      <a:pt x="334" y="191"/>
                    </a:cubicBezTo>
                    <a:cubicBezTo>
                      <a:pt x="334" y="192"/>
                      <a:pt x="335" y="192"/>
                      <a:pt x="335" y="192"/>
                    </a:cubicBezTo>
                    <a:cubicBezTo>
                      <a:pt x="335" y="192"/>
                      <a:pt x="336" y="193"/>
                      <a:pt x="336" y="193"/>
                    </a:cubicBezTo>
                    <a:cubicBezTo>
                      <a:pt x="337" y="193"/>
                      <a:pt x="338" y="194"/>
                      <a:pt x="338" y="194"/>
                    </a:cubicBezTo>
                    <a:cubicBezTo>
                      <a:pt x="338" y="194"/>
                      <a:pt x="339" y="195"/>
                      <a:pt x="340" y="195"/>
                    </a:cubicBezTo>
                    <a:cubicBezTo>
                      <a:pt x="341" y="196"/>
                      <a:pt x="342" y="197"/>
                      <a:pt x="344" y="198"/>
                    </a:cubicBezTo>
                    <a:cubicBezTo>
                      <a:pt x="344" y="198"/>
                      <a:pt x="344" y="198"/>
                      <a:pt x="345" y="199"/>
                    </a:cubicBezTo>
                    <a:cubicBezTo>
                      <a:pt x="345" y="199"/>
                      <a:pt x="345" y="199"/>
                      <a:pt x="346" y="200"/>
                    </a:cubicBezTo>
                    <a:cubicBezTo>
                      <a:pt x="346" y="200"/>
                      <a:pt x="347" y="200"/>
                      <a:pt x="347" y="200"/>
                    </a:cubicBezTo>
                    <a:cubicBezTo>
                      <a:pt x="348" y="201"/>
                      <a:pt x="349" y="201"/>
                      <a:pt x="350" y="202"/>
                    </a:cubicBezTo>
                    <a:cubicBezTo>
                      <a:pt x="350" y="203"/>
                      <a:pt x="350" y="203"/>
                      <a:pt x="350" y="204"/>
                    </a:cubicBezTo>
                    <a:cubicBezTo>
                      <a:pt x="351" y="204"/>
                      <a:pt x="351" y="205"/>
                      <a:pt x="351" y="205"/>
                    </a:cubicBezTo>
                    <a:cubicBezTo>
                      <a:pt x="352" y="205"/>
                      <a:pt x="352" y="206"/>
                      <a:pt x="352" y="206"/>
                    </a:cubicBezTo>
                    <a:cubicBezTo>
                      <a:pt x="353" y="208"/>
                      <a:pt x="355" y="209"/>
                      <a:pt x="356" y="210"/>
                    </a:cubicBezTo>
                    <a:cubicBezTo>
                      <a:pt x="357" y="211"/>
                      <a:pt x="357" y="211"/>
                      <a:pt x="357" y="211"/>
                    </a:cubicBezTo>
                    <a:cubicBezTo>
                      <a:pt x="357" y="212"/>
                      <a:pt x="358" y="212"/>
                      <a:pt x="358" y="212"/>
                    </a:cubicBezTo>
                    <a:cubicBezTo>
                      <a:pt x="359" y="212"/>
                      <a:pt x="359" y="213"/>
                      <a:pt x="359" y="213"/>
                    </a:cubicBezTo>
                    <a:cubicBezTo>
                      <a:pt x="360" y="213"/>
                      <a:pt x="360" y="214"/>
                      <a:pt x="361" y="214"/>
                    </a:cubicBezTo>
                    <a:cubicBezTo>
                      <a:pt x="361" y="214"/>
                      <a:pt x="361" y="214"/>
                      <a:pt x="362" y="215"/>
                    </a:cubicBezTo>
                    <a:cubicBezTo>
                      <a:pt x="364" y="216"/>
                      <a:pt x="365" y="217"/>
                      <a:pt x="367" y="218"/>
                    </a:cubicBezTo>
                    <a:lnTo>
                      <a:pt x="367" y="218"/>
                    </a:lnTo>
                    <a:cubicBezTo>
                      <a:pt x="367" y="218"/>
                      <a:pt x="367" y="218"/>
                      <a:pt x="367" y="218"/>
                    </a:cubicBezTo>
                    <a:cubicBezTo>
                      <a:pt x="368" y="217"/>
                      <a:pt x="369" y="217"/>
                      <a:pt x="369" y="216"/>
                    </a:cubicBezTo>
                    <a:cubicBezTo>
                      <a:pt x="370" y="216"/>
                      <a:pt x="370" y="215"/>
                      <a:pt x="370" y="215"/>
                    </a:cubicBezTo>
                    <a:cubicBezTo>
                      <a:pt x="371" y="215"/>
                      <a:pt x="371" y="214"/>
                      <a:pt x="372" y="214"/>
                    </a:cubicBezTo>
                    <a:cubicBezTo>
                      <a:pt x="372" y="213"/>
                      <a:pt x="372" y="213"/>
                      <a:pt x="373" y="213"/>
                    </a:cubicBezTo>
                    <a:cubicBezTo>
                      <a:pt x="373" y="212"/>
                      <a:pt x="373" y="212"/>
                      <a:pt x="374" y="212"/>
                    </a:cubicBezTo>
                    <a:cubicBezTo>
                      <a:pt x="374" y="212"/>
                      <a:pt x="374" y="211"/>
                      <a:pt x="374" y="211"/>
                    </a:cubicBezTo>
                    <a:cubicBezTo>
                      <a:pt x="376" y="210"/>
                      <a:pt x="377" y="208"/>
                      <a:pt x="379" y="206"/>
                    </a:cubicBezTo>
                    <a:cubicBezTo>
                      <a:pt x="379" y="205"/>
                      <a:pt x="380" y="204"/>
                      <a:pt x="381" y="202"/>
                    </a:cubicBezTo>
                    <a:cubicBezTo>
                      <a:pt x="382" y="200"/>
                      <a:pt x="383" y="199"/>
                      <a:pt x="384" y="196"/>
                    </a:cubicBezTo>
                    <a:cubicBezTo>
                      <a:pt x="384" y="196"/>
                      <a:pt x="384" y="196"/>
                      <a:pt x="384" y="195"/>
                    </a:cubicBezTo>
                    <a:cubicBezTo>
                      <a:pt x="385" y="195"/>
                      <a:pt x="385" y="195"/>
                      <a:pt x="385" y="194"/>
                    </a:cubicBezTo>
                    <a:cubicBezTo>
                      <a:pt x="385" y="194"/>
                      <a:pt x="385" y="193"/>
                      <a:pt x="385" y="193"/>
                    </a:cubicBezTo>
                    <a:cubicBezTo>
                      <a:pt x="385" y="193"/>
                      <a:pt x="385" y="193"/>
                      <a:pt x="385" y="193"/>
                    </a:cubicBezTo>
                    <a:cubicBezTo>
                      <a:pt x="386" y="192"/>
                      <a:pt x="386" y="191"/>
                      <a:pt x="386" y="190"/>
                    </a:cubicBezTo>
                    <a:cubicBezTo>
                      <a:pt x="387" y="189"/>
                      <a:pt x="387" y="188"/>
                      <a:pt x="387" y="187"/>
                    </a:cubicBezTo>
                    <a:lnTo>
                      <a:pt x="387" y="187"/>
                    </a:lnTo>
                    <a:cubicBezTo>
                      <a:pt x="386" y="185"/>
                      <a:pt x="384" y="185"/>
                      <a:pt x="382" y="183"/>
                    </a:cubicBezTo>
                    <a:cubicBezTo>
                      <a:pt x="382" y="183"/>
                      <a:pt x="382" y="183"/>
                      <a:pt x="381" y="183"/>
                    </a:cubicBezTo>
                    <a:cubicBezTo>
                      <a:pt x="381" y="183"/>
                      <a:pt x="380" y="182"/>
                      <a:pt x="380" y="182"/>
                    </a:cubicBezTo>
                    <a:cubicBezTo>
                      <a:pt x="379" y="182"/>
                      <a:pt x="379" y="182"/>
                      <a:pt x="378" y="181"/>
                    </a:cubicBezTo>
                    <a:cubicBezTo>
                      <a:pt x="378" y="181"/>
                      <a:pt x="378" y="181"/>
                      <a:pt x="377" y="181"/>
                    </a:cubicBezTo>
                    <a:cubicBezTo>
                      <a:pt x="377" y="181"/>
                      <a:pt x="376" y="180"/>
                      <a:pt x="376" y="180"/>
                    </a:cubicBezTo>
                    <a:cubicBezTo>
                      <a:pt x="374" y="179"/>
                      <a:pt x="373" y="179"/>
                      <a:pt x="371" y="178"/>
                    </a:cubicBezTo>
                    <a:cubicBezTo>
                      <a:pt x="370" y="178"/>
                      <a:pt x="370" y="178"/>
                      <a:pt x="369" y="178"/>
                    </a:cubicBezTo>
                    <a:cubicBezTo>
                      <a:pt x="369" y="178"/>
                      <a:pt x="368" y="178"/>
                      <a:pt x="368" y="177"/>
                    </a:cubicBezTo>
                    <a:cubicBezTo>
                      <a:pt x="367" y="177"/>
                      <a:pt x="367" y="177"/>
                      <a:pt x="366" y="177"/>
                    </a:cubicBezTo>
                    <a:cubicBezTo>
                      <a:pt x="365" y="177"/>
                      <a:pt x="364" y="176"/>
                      <a:pt x="363" y="176"/>
                    </a:cubicBezTo>
                    <a:cubicBezTo>
                      <a:pt x="363" y="176"/>
                      <a:pt x="362" y="175"/>
                      <a:pt x="362" y="175"/>
                    </a:cubicBezTo>
                    <a:cubicBezTo>
                      <a:pt x="362" y="175"/>
                      <a:pt x="361" y="174"/>
                      <a:pt x="361" y="174"/>
                    </a:cubicBezTo>
                    <a:cubicBezTo>
                      <a:pt x="360" y="174"/>
                      <a:pt x="360" y="174"/>
                      <a:pt x="360" y="174"/>
                    </a:cubicBezTo>
                    <a:cubicBezTo>
                      <a:pt x="358" y="173"/>
                      <a:pt x="357" y="172"/>
                      <a:pt x="356" y="171"/>
                    </a:cubicBezTo>
                    <a:cubicBezTo>
                      <a:pt x="355" y="171"/>
                      <a:pt x="354" y="170"/>
                      <a:pt x="354" y="170"/>
                    </a:cubicBezTo>
                    <a:cubicBezTo>
                      <a:pt x="353" y="170"/>
                      <a:pt x="353" y="169"/>
                      <a:pt x="352" y="169"/>
                    </a:cubicBezTo>
                    <a:cubicBezTo>
                      <a:pt x="352" y="169"/>
                      <a:pt x="351" y="168"/>
                      <a:pt x="351" y="168"/>
                    </a:cubicBezTo>
                    <a:cubicBezTo>
                      <a:pt x="351" y="168"/>
                      <a:pt x="350" y="167"/>
                      <a:pt x="350" y="167"/>
                    </a:cubicBezTo>
                    <a:cubicBezTo>
                      <a:pt x="349" y="167"/>
                      <a:pt x="349" y="167"/>
                      <a:pt x="349" y="167"/>
                    </a:cubicBezTo>
                    <a:cubicBezTo>
                      <a:pt x="347" y="165"/>
                      <a:pt x="345" y="164"/>
                      <a:pt x="343" y="163"/>
                    </a:cubicBezTo>
                    <a:cubicBezTo>
                      <a:pt x="342" y="161"/>
                      <a:pt x="341" y="158"/>
                      <a:pt x="344" y="157"/>
                    </a:cubicBezTo>
                    <a:lnTo>
                      <a:pt x="344" y="156"/>
                    </a:lnTo>
                    <a:cubicBezTo>
                      <a:pt x="344" y="156"/>
                      <a:pt x="345" y="156"/>
                      <a:pt x="346" y="156"/>
                    </a:cubicBezTo>
                    <a:cubicBezTo>
                      <a:pt x="352" y="156"/>
                      <a:pt x="370" y="159"/>
                      <a:pt x="382" y="164"/>
                    </a:cubicBezTo>
                    <a:cubicBezTo>
                      <a:pt x="389" y="167"/>
                      <a:pt x="396" y="172"/>
                      <a:pt x="401" y="177"/>
                    </a:cubicBezTo>
                    <a:cubicBezTo>
                      <a:pt x="406" y="182"/>
                      <a:pt x="410" y="187"/>
                      <a:pt x="412" y="189"/>
                    </a:cubicBezTo>
                    <a:cubicBezTo>
                      <a:pt x="412" y="190"/>
                      <a:pt x="413" y="190"/>
                      <a:pt x="413" y="191"/>
                    </a:cubicBezTo>
                    <a:cubicBezTo>
                      <a:pt x="420" y="198"/>
                      <a:pt x="428" y="202"/>
                      <a:pt x="438" y="202"/>
                    </a:cubicBezTo>
                    <a:cubicBezTo>
                      <a:pt x="445" y="202"/>
                      <a:pt x="451" y="200"/>
                      <a:pt x="455" y="198"/>
                    </a:cubicBezTo>
                    <a:cubicBezTo>
                      <a:pt x="466" y="192"/>
                      <a:pt x="465" y="189"/>
                      <a:pt x="464" y="174"/>
                    </a:cubicBezTo>
                    <a:cubicBezTo>
                      <a:pt x="463" y="171"/>
                      <a:pt x="463" y="168"/>
                      <a:pt x="463" y="165"/>
                    </a:cubicBezTo>
                    <a:cubicBezTo>
                      <a:pt x="463" y="164"/>
                      <a:pt x="462" y="164"/>
                      <a:pt x="462" y="163"/>
                    </a:cubicBezTo>
                    <a:lnTo>
                      <a:pt x="462" y="162"/>
                    </a:lnTo>
                    <a:cubicBezTo>
                      <a:pt x="462" y="161"/>
                      <a:pt x="462" y="161"/>
                      <a:pt x="462" y="161"/>
                    </a:cubicBezTo>
                    <a:lnTo>
                      <a:pt x="462" y="160"/>
                    </a:lnTo>
                    <a:cubicBezTo>
                      <a:pt x="461" y="159"/>
                      <a:pt x="461" y="159"/>
                      <a:pt x="461" y="158"/>
                    </a:cubicBezTo>
                    <a:cubicBezTo>
                      <a:pt x="461" y="158"/>
                      <a:pt x="461" y="158"/>
                      <a:pt x="461" y="157"/>
                    </a:cubicBezTo>
                    <a:cubicBezTo>
                      <a:pt x="461" y="157"/>
                      <a:pt x="461" y="157"/>
                      <a:pt x="461" y="157"/>
                    </a:cubicBezTo>
                    <a:cubicBezTo>
                      <a:pt x="461" y="157"/>
                      <a:pt x="461" y="156"/>
                      <a:pt x="461" y="156"/>
                    </a:cubicBezTo>
                    <a:cubicBezTo>
                      <a:pt x="461" y="155"/>
                      <a:pt x="461" y="155"/>
                      <a:pt x="461" y="155"/>
                    </a:cubicBezTo>
                    <a:cubicBezTo>
                      <a:pt x="460" y="155"/>
                      <a:pt x="460" y="154"/>
                      <a:pt x="460" y="154"/>
                    </a:cubicBezTo>
                    <a:lnTo>
                      <a:pt x="460" y="154"/>
                    </a:lnTo>
                    <a:cubicBezTo>
                      <a:pt x="460" y="153"/>
                      <a:pt x="459" y="152"/>
                      <a:pt x="459" y="151"/>
                    </a:cubicBezTo>
                    <a:cubicBezTo>
                      <a:pt x="458" y="149"/>
                      <a:pt x="458" y="148"/>
                      <a:pt x="457" y="146"/>
                    </a:cubicBezTo>
                    <a:cubicBezTo>
                      <a:pt x="453" y="136"/>
                      <a:pt x="446" y="127"/>
                      <a:pt x="439" y="119"/>
                    </a:cubicBezTo>
                    <a:lnTo>
                      <a:pt x="438" y="118"/>
                    </a:lnTo>
                    <a:cubicBezTo>
                      <a:pt x="438" y="118"/>
                      <a:pt x="438" y="118"/>
                      <a:pt x="437" y="118"/>
                    </a:cubicBezTo>
                    <a:cubicBezTo>
                      <a:pt x="429" y="110"/>
                      <a:pt x="422" y="105"/>
                      <a:pt x="421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lnTo>
                      <a:pt x="418" y="102"/>
                    </a:lnTo>
                    <a:cubicBezTo>
                      <a:pt x="410" y="99"/>
                      <a:pt x="401" y="94"/>
                      <a:pt x="391" y="90"/>
                    </a:cubicBezTo>
                    <a:cubicBezTo>
                      <a:pt x="391" y="90"/>
                      <a:pt x="391" y="89"/>
                      <a:pt x="390" y="89"/>
                    </a:cubicBezTo>
                    <a:cubicBezTo>
                      <a:pt x="390" y="89"/>
                      <a:pt x="388" y="86"/>
                      <a:pt x="393" y="85"/>
                    </a:cubicBezTo>
                    <a:cubicBezTo>
                      <a:pt x="398" y="84"/>
                      <a:pt x="421" y="79"/>
                      <a:pt x="421" y="79"/>
                    </a:cubicBezTo>
                    <a:lnTo>
                      <a:pt x="421" y="78"/>
                    </a:lnTo>
                    <a:cubicBezTo>
                      <a:pt x="422" y="78"/>
                      <a:pt x="422" y="78"/>
                      <a:pt x="422" y="78"/>
                    </a:cubicBezTo>
                    <a:cubicBezTo>
                      <a:pt x="424" y="78"/>
                      <a:pt x="424" y="78"/>
                      <a:pt x="425" y="78"/>
                    </a:cubicBezTo>
                    <a:lnTo>
                      <a:pt x="425" y="78"/>
                    </a:lnTo>
                    <a:lnTo>
                      <a:pt x="425" y="77"/>
                    </a:lnTo>
                    <a:cubicBezTo>
                      <a:pt x="425" y="77"/>
                      <a:pt x="426" y="77"/>
                      <a:pt x="428" y="77"/>
                    </a:cubicBezTo>
                    <a:lnTo>
                      <a:pt x="448" y="73"/>
                    </a:lnTo>
                    <a:cubicBezTo>
                      <a:pt x="448" y="73"/>
                      <a:pt x="449" y="73"/>
                      <a:pt x="449" y="73"/>
                    </a:cubicBezTo>
                    <a:cubicBezTo>
                      <a:pt x="460" y="77"/>
                      <a:pt x="469" y="80"/>
                      <a:pt x="475" y="80"/>
                    </a:cubicBezTo>
                    <a:lnTo>
                      <a:pt x="477" y="80"/>
                    </a:lnTo>
                    <a:lnTo>
                      <a:pt x="478" y="80"/>
                    </a:lnTo>
                    <a:cubicBezTo>
                      <a:pt x="479" y="80"/>
                      <a:pt x="479" y="80"/>
                      <a:pt x="480" y="80"/>
                    </a:cubicBezTo>
                    <a:lnTo>
                      <a:pt x="480" y="80"/>
                    </a:lnTo>
                    <a:lnTo>
                      <a:pt x="480" y="80"/>
                    </a:lnTo>
                    <a:lnTo>
                      <a:pt x="480" y="80"/>
                    </a:lnTo>
                    <a:cubicBezTo>
                      <a:pt x="480" y="80"/>
                      <a:pt x="481" y="80"/>
                      <a:pt x="481" y="80"/>
                    </a:cubicBezTo>
                    <a:cubicBezTo>
                      <a:pt x="485" y="79"/>
                      <a:pt x="489" y="76"/>
                      <a:pt x="490" y="74"/>
                    </a:cubicBezTo>
                    <a:cubicBezTo>
                      <a:pt x="490" y="73"/>
                      <a:pt x="490" y="73"/>
                      <a:pt x="490" y="73"/>
                    </a:cubicBezTo>
                    <a:cubicBezTo>
                      <a:pt x="490" y="72"/>
                      <a:pt x="491" y="72"/>
                      <a:pt x="491" y="72"/>
                    </a:cubicBezTo>
                    <a:cubicBezTo>
                      <a:pt x="491" y="71"/>
                      <a:pt x="492" y="70"/>
                      <a:pt x="491" y="69"/>
                    </a:cubicBezTo>
                    <a:cubicBezTo>
                      <a:pt x="491" y="68"/>
                      <a:pt x="491" y="67"/>
                      <a:pt x="492" y="67"/>
                    </a:cubicBezTo>
                    <a:cubicBezTo>
                      <a:pt x="492" y="66"/>
                      <a:pt x="493" y="66"/>
                      <a:pt x="493" y="65"/>
                    </a:cubicBezTo>
                    <a:lnTo>
                      <a:pt x="528" y="59"/>
                    </a:lnTo>
                    <a:cubicBezTo>
                      <a:pt x="529" y="59"/>
                      <a:pt x="530" y="59"/>
                      <a:pt x="530" y="60"/>
                    </a:cubicBezTo>
                    <a:cubicBezTo>
                      <a:pt x="531" y="60"/>
                      <a:pt x="531" y="61"/>
                      <a:pt x="531" y="62"/>
                    </a:cubicBezTo>
                    <a:lnTo>
                      <a:pt x="531" y="75"/>
                    </a:lnTo>
                    <a:lnTo>
                      <a:pt x="532" y="81"/>
                    </a:lnTo>
                    <a:cubicBezTo>
                      <a:pt x="532" y="82"/>
                      <a:pt x="531" y="83"/>
                      <a:pt x="531" y="84"/>
                    </a:cubicBezTo>
                    <a:cubicBezTo>
                      <a:pt x="530" y="84"/>
                      <a:pt x="529" y="84"/>
                      <a:pt x="528" y="84"/>
                    </a:cubicBezTo>
                    <a:cubicBezTo>
                      <a:pt x="527" y="83"/>
                      <a:pt x="525" y="83"/>
                      <a:pt x="524" y="82"/>
                    </a:cubicBezTo>
                    <a:cubicBezTo>
                      <a:pt x="522" y="82"/>
                      <a:pt x="520" y="82"/>
                      <a:pt x="518" y="83"/>
                    </a:cubicBezTo>
                    <a:cubicBezTo>
                      <a:pt x="518" y="83"/>
                      <a:pt x="518" y="83"/>
                      <a:pt x="518" y="83"/>
                    </a:cubicBezTo>
                    <a:cubicBezTo>
                      <a:pt x="517" y="83"/>
                      <a:pt x="517" y="83"/>
                      <a:pt x="516" y="83"/>
                    </a:cubicBezTo>
                    <a:lnTo>
                      <a:pt x="516" y="83"/>
                    </a:lnTo>
                    <a:lnTo>
                      <a:pt x="516" y="83"/>
                    </a:lnTo>
                    <a:cubicBezTo>
                      <a:pt x="516" y="83"/>
                      <a:pt x="516" y="83"/>
                      <a:pt x="515" y="83"/>
                    </a:cubicBezTo>
                    <a:cubicBezTo>
                      <a:pt x="515" y="83"/>
                      <a:pt x="515" y="83"/>
                      <a:pt x="515" y="83"/>
                    </a:cubicBezTo>
                    <a:lnTo>
                      <a:pt x="514" y="83"/>
                    </a:lnTo>
                    <a:cubicBezTo>
                      <a:pt x="514" y="83"/>
                      <a:pt x="514" y="84"/>
                      <a:pt x="514" y="84"/>
                    </a:cubicBezTo>
                    <a:cubicBezTo>
                      <a:pt x="508" y="85"/>
                      <a:pt x="502" y="87"/>
                      <a:pt x="496" y="88"/>
                    </a:cubicBezTo>
                    <a:lnTo>
                      <a:pt x="481" y="92"/>
                    </a:lnTo>
                    <a:cubicBezTo>
                      <a:pt x="479" y="92"/>
                      <a:pt x="478" y="93"/>
                      <a:pt x="477" y="93"/>
                    </a:cubicBezTo>
                    <a:lnTo>
                      <a:pt x="475" y="95"/>
                    </a:lnTo>
                    <a:lnTo>
                      <a:pt x="478" y="95"/>
                    </a:lnTo>
                    <a:cubicBezTo>
                      <a:pt x="478" y="95"/>
                      <a:pt x="479" y="95"/>
                      <a:pt x="479" y="95"/>
                    </a:cubicBezTo>
                    <a:lnTo>
                      <a:pt x="480" y="95"/>
                    </a:lnTo>
                    <a:cubicBezTo>
                      <a:pt x="481" y="95"/>
                      <a:pt x="482" y="95"/>
                      <a:pt x="483" y="95"/>
                    </a:cubicBezTo>
                    <a:cubicBezTo>
                      <a:pt x="495" y="93"/>
                      <a:pt x="507" y="93"/>
                      <a:pt x="518" y="93"/>
                    </a:cubicBezTo>
                    <a:cubicBezTo>
                      <a:pt x="523" y="93"/>
                      <a:pt x="526" y="92"/>
                      <a:pt x="530" y="91"/>
                    </a:cubicBezTo>
                    <a:cubicBezTo>
                      <a:pt x="531" y="91"/>
                      <a:pt x="532" y="91"/>
                      <a:pt x="532" y="92"/>
                    </a:cubicBezTo>
                    <a:cubicBezTo>
                      <a:pt x="533" y="92"/>
                      <a:pt x="533" y="93"/>
                      <a:pt x="533" y="93"/>
                    </a:cubicBezTo>
                    <a:cubicBezTo>
                      <a:pt x="533" y="94"/>
                      <a:pt x="533" y="95"/>
                      <a:pt x="533" y="95"/>
                    </a:cubicBezTo>
                    <a:cubicBezTo>
                      <a:pt x="532" y="96"/>
                      <a:pt x="532" y="97"/>
                      <a:pt x="531" y="98"/>
                    </a:cubicBezTo>
                    <a:lnTo>
                      <a:pt x="531" y="98"/>
                    </a:lnTo>
                    <a:lnTo>
                      <a:pt x="531" y="98"/>
                    </a:lnTo>
                    <a:cubicBezTo>
                      <a:pt x="532" y="98"/>
                      <a:pt x="532" y="98"/>
                      <a:pt x="532" y="99"/>
                    </a:cubicBezTo>
                    <a:lnTo>
                      <a:pt x="532" y="99"/>
                    </a:lnTo>
                    <a:lnTo>
                      <a:pt x="532" y="99"/>
                    </a:lnTo>
                    <a:cubicBezTo>
                      <a:pt x="538" y="102"/>
                      <a:pt x="546" y="102"/>
                      <a:pt x="552" y="100"/>
                    </a:cubicBezTo>
                    <a:lnTo>
                      <a:pt x="552" y="100"/>
                    </a:lnTo>
                    <a:lnTo>
                      <a:pt x="552" y="100"/>
                    </a:lnTo>
                    <a:cubicBezTo>
                      <a:pt x="552" y="99"/>
                      <a:pt x="553" y="98"/>
                      <a:pt x="554" y="98"/>
                    </a:cubicBezTo>
                    <a:lnTo>
                      <a:pt x="555" y="98"/>
                    </a:lnTo>
                    <a:lnTo>
                      <a:pt x="555" y="97"/>
                    </a:lnTo>
                    <a:cubicBezTo>
                      <a:pt x="555" y="96"/>
                      <a:pt x="556" y="96"/>
                      <a:pt x="556" y="95"/>
                    </a:cubicBezTo>
                    <a:cubicBezTo>
                      <a:pt x="557" y="95"/>
                      <a:pt x="558" y="95"/>
                      <a:pt x="558" y="95"/>
                    </a:cubicBezTo>
                    <a:cubicBezTo>
                      <a:pt x="560" y="96"/>
                      <a:pt x="561" y="96"/>
                      <a:pt x="563" y="96"/>
                    </a:cubicBezTo>
                    <a:cubicBezTo>
                      <a:pt x="567" y="97"/>
                      <a:pt x="571" y="96"/>
                      <a:pt x="576" y="95"/>
                    </a:cubicBezTo>
                    <a:cubicBezTo>
                      <a:pt x="585" y="94"/>
                      <a:pt x="593" y="92"/>
                      <a:pt x="602" y="91"/>
                    </a:cubicBezTo>
                    <a:lnTo>
                      <a:pt x="618" y="88"/>
                    </a:lnTo>
                    <a:cubicBezTo>
                      <a:pt x="621" y="87"/>
                      <a:pt x="625" y="86"/>
                      <a:pt x="628" y="85"/>
                    </a:cubicBezTo>
                    <a:cubicBezTo>
                      <a:pt x="629" y="84"/>
                      <a:pt x="630" y="84"/>
                      <a:pt x="631" y="84"/>
                    </a:cubicBezTo>
                    <a:cubicBezTo>
                      <a:pt x="632" y="84"/>
                      <a:pt x="633" y="83"/>
                      <a:pt x="633" y="82"/>
                    </a:cubicBezTo>
                    <a:cubicBezTo>
                      <a:pt x="633" y="81"/>
                      <a:pt x="632" y="80"/>
                      <a:pt x="631" y="80"/>
                    </a:cubicBezTo>
                    <a:cubicBezTo>
                      <a:pt x="629" y="79"/>
                      <a:pt x="628" y="79"/>
                      <a:pt x="626" y="79"/>
                    </a:cubicBezTo>
                    <a:lnTo>
                      <a:pt x="615" y="79"/>
                    </a:lnTo>
                    <a:cubicBezTo>
                      <a:pt x="603" y="80"/>
                      <a:pt x="592" y="80"/>
                      <a:pt x="581" y="81"/>
                    </a:cubicBezTo>
                    <a:lnTo>
                      <a:pt x="576" y="81"/>
                    </a:lnTo>
                    <a:cubicBezTo>
                      <a:pt x="571" y="81"/>
                      <a:pt x="566" y="81"/>
                      <a:pt x="561" y="81"/>
                    </a:cubicBezTo>
                    <a:lnTo>
                      <a:pt x="561" y="81"/>
                    </a:lnTo>
                    <a:cubicBezTo>
                      <a:pt x="560" y="81"/>
                      <a:pt x="560" y="82"/>
                      <a:pt x="559" y="82"/>
                    </a:cubicBezTo>
                    <a:cubicBezTo>
                      <a:pt x="558" y="82"/>
                      <a:pt x="558" y="81"/>
                      <a:pt x="557" y="81"/>
                    </a:cubicBezTo>
                    <a:cubicBezTo>
                      <a:pt x="557" y="80"/>
                      <a:pt x="557" y="80"/>
                      <a:pt x="557" y="79"/>
                    </a:cubicBezTo>
                    <a:cubicBezTo>
                      <a:pt x="558" y="64"/>
                      <a:pt x="558" y="58"/>
                      <a:pt x="557" y="56"/>
                    </a:cubicBezTo>
                    <a:cubicBezTo>
                      <a:pt x="557" y="55"/>
                      <a:pt x="558" y="54"/>
                      <a:pt x="559" y="54"/>
                    </a:cubicBezTo>
                    <a:lnTo>
                      <a:pt x="559" y="53"/>
                    </a:lnTo>
                    <a:cubicBezTo>
                      <a:pt x="559" y="53"/>
                      <a:pt x="559" y="53"/>
                      <a:pt x="560" y="53"/>
                    </a:cubicBezTo>
                    <a:cubicBezTo>
                      <a:pt x="562" y="51"/>
                      <a:pt x="563" y="50"/>
                      <a:pt x="563" y="49"/>
                    </a:cubicBezTo>
                    <a:cubicBezTo>
                      <a:pt x="563" y="48"/>
                      <a:pt x="563" y="48"/>
                      <a:pt x="563" y="48"/>
                    </a:cubicBezTo>
                    <a:lnTo>
                      <a:pt x="563" y="47"/>
                    </a:lnTo>
                    <a:lnTo>
                      <a:pt x="562" y="47"/>
                    </a:lnTo>
                    <a:cubicBezTo>
                      <a:pt x="561" y="47"/>
                      <a:pt x="560" y="47"/>
                      <a:pt x="560" y="47"/>
                    </a:cubicBezTo>
                    <a:cubicBezTo>
                      <a:pt x="558" y="46"/>
                      <a:pt x="557" y="45"/>
                      <a:pt x="558" y="44"/>
                    </a:cubicBezTo>
                    <a:cubicBezTo>
                      <a:pt x="558" y="41"/>
                      <a:pt x="558" y="38"/>
                      <a:pt x="558" y="36"/>
                    </a:cubicBezTo>
                    <a:cubicBezTo>
                      <a:pt x="559" y="35"/>
                      <a:pt x="559" y="34"/>
                      <a:pt x="560" y="34"/>
                    </a:cubicBezTo>
                    <a:cubicBezTo>
                      <a:pt x="560" y="34"/>
                      <a:pt x="560" y="34"/>
                      <a:pt x="561" y="34"/>
                    </a:cubicBezTo>
                    <a:cubicBezTo>
                      <a:pt x="561" y="34"/>
                      <a:pt x="561" y="34"/>
                      <a:pt x="561" y="34"/>
                    </a:cubicBezTo>
                    <a:cubicBezTo>
                      <a:pt x="561" y="34"/>
                      <a:pt x="562" y="34"/>
                      <a:pt x="562" y="34"/>
                    </a:cubicBezTo>
                    <a:lnTo>
                      <a:pt x="563" y="34"/>
                    </a:lnTo>
                    <a:cubicBezTo>
                      <a:pt x="563" y="34"/>
                      <a:pt x="563" y="34"/>
                      <a:pt x="564" y="34"/>
                    </a:cubicBezTo>
                    <a:cubicBezTo>
                      <a:pt x="567" y="35"/>
                      <a:pt x="571" y="34"/>
                      <a:pt x="576" y="33"/>
                    </a:cubicBezTo>
                    <a:cubicBezTo>
                      <a:pt x="585" y="32"/>
                      <a:pt x="594" y="30"/>
                      <a:pt x="603" y="29"/>
                    </a:cubicBezTo>
                    <a:lnTo>
                      <a:pt x="619" y="26"/>
                    </a:lnTo>
                    <a:cubicBezTo>
                      <a:pt x="622" y="25"/>
                      <a:pt x="625" y="24"/>
                      <a:pt x="628" y="23"/>
                    </a:cubicBezTo>
                    <a:cubicBezTo>
                      <a:pt x="630" y="22"/>
                      <a:pt x="631" y="22"/>
                      <a:pt x="632" y="22"/>
                    </a:cubicBezTo>
                    <a:cubicBezTo>
                      <a:pt x="633" y="21"/>
                      <a:pt x="634" y="21"/>
                      <a:pt x="634" y="20"/>
                    </a:cubicBezTo>
                    <a:cubicBezTo>
                      <a:pt x="634" y="19"/>
                      <a:pt x="633" y="18"/>
                      <a:pt x="632" y="18"/>
                    </a:cubicBezTo>
                    <a:cubicBezTo>
                      <a:pt x="630" y="17"/>
                      <a:pt x="628" y="17"/>
                      <a:pt x="627" y="17"/>
                    </a:cubicBezTo>
                    <a:lnTo>
                      <a:pt x="577" y="19"/>
                    </a:lnTo>
                    <a:cubicBezTo>
                      <a:pt x="571" y="19"/>
                      <a:pt x="567" y="19"/>
                      <a:pt x="561" y="19"/>
                    </a:cubicBezTo>
                    <a:cubicBezTo>
                      <a:pt x="560" y="19"/>
                      <a:pt x="558" y="20"/>
                      <a:pt x="557" y="20"/>
                    </a:cubicBezTo>
                    <a:cubicBezTo>
                      <a:pt x="557" y="21"/>
                      <a:pt x="557" y="21"/>
                      <a:pt x="556" y="21"/>
                    </a:cubicBezTo>
                    <a:cubicBezTo>
                      <a:pt x="553" y="23"/>
                      <a:pt x="550" y="23"/>
                      <a:pt x="547" y="24"/>
                    </a:cubicBezTo>
                    <a:cubicBezTo>
                      <a:pt x="547" y="24"/>
                      <a:pt x="546" y="24"/>
                      <a:pt x="546" y="24"/>
                    </a:cubicBezTo>
                    <a:cubicBezTo>
                      <a:pt x="544" y="23"/>
                      <a:pt x="541" y="24"/>
                      <a:pt x="541" y="24"/>
                    </a:cubicBezTo>
                    <a:lnTo>
                      <a:pt x="540" y="24"/>
                    </a:lnTo>
                    <a:cubicBezTo>
                      <a:pt x="539" y="25"/>
                      <a:pt x="539" y="25"/>
                      <a:pt x="539" y="25"/>
                    </a:cubicBezTo>
                    <a:lnTo>
                      <a:pt x="538" y="25"/>
                    </a:lnTo>
                    <a:cubicBezTo>
                      <a:pt x="538" y="25"/>
                      <a:pt x="536" y="25"/>
                      <a:pt x="536" y="25"/>
                    </a:cubicBezTo>
                    <a:cubicBezTo>
                      <a:pt x="533" y="24"/>
                      <a:pt x="529" y="22"/>
                      <a:pt x="524" y="20"/>
                    </a:cubicBezTo>
                    <a:cubicBezTo>
                      <a:pt x="523" y="20"/>
                      <a:pt x="521" y="20"/>
                      <a:pt x="519" y="21"/>
                    </a:cubicBezTo>
                    <a:cubicBezTo>
                      <a:pt x="519" y="21"/>
                      <a:pt x="518" y="21"/>
                      <a:pt x="518" y="21"/>
                    </a:cubicBezTo>
                    <a:cubicBezTo>
                      <a:pt x="518" y="21"/>
                      <a:pt x="518" y="21"/>
                      <a:pt x="517" y="21"/>
                    </a:cubicBezTo>
                    <a:lnTo>
                      <a:pt x="517" y="21"/>
                    </a:lnTo>
                    <a:cubicBezTo>
                      <a:pt x="516" y="21"/>
                      <a:pt x="515" y="21"/>
                      <a:pt x="515" y="21"/>
                    </a:cubicBezTo>
                    <a:lnTo>
                      <a:pt x="515" y="21"/>
                    </a:lnTo>
                    <a:lnTo>
                      <a:pt x="515" y="21"/>
                    </a:lnTo>
                    <a:cubicBezTo>
                      <a:pt x="508" y="23"/>
                      <a:pt x="502" y="25"/>
                      <a:pt x="496" y="26"/>
                    </a:cubicBezTo>
                    <a:lnTo>
                      <a:pt x="481" y="30"/>
                    </a:lnTo>
                    <a:cubicBezTo>
                      <a:pt x="480" y="30"/>
                      <a:pt x="479" y="31"/>
                      <a:pt x="478" y="31"/>
                    </a:cubicBezTo>
                    <a:lnTo>
                      <a:pt x="475" y="33"/>
                    </a:lnTo>
                    <a:lnTo>
                      <a:pt x="478" y="33"/>
                    </a:lnTo>
                    <a:cubicBezTo>
                      <a:pt x="479" y="33"/>
                      <a:pt x="479" y="33"/>
                      <a:pt x="479" y="33"/>
                    </a:cubicBezTo>
                    <a:lnTo>
                      <a:pt x="481" y="33"/>
                    </a:lnTo>
                    <a:cubicBezTo>
                      <a:pt x="482" y="33"/>
                      <a:pt x="483" y="33"/>
                      <a:pt x="484" y="33"/>
                    </a:cubicBezTo>
                    <a:cubicBezTo>
                      <a:pt x="495" y="31"/>
                      <a:pt x="507" y="31"/>
                      <a:pt x="518" y="31"/>
                    </a:cubicBezTo>
                    <a:cubicBezTo>
                      <a:pt x="523" y="31"/>
                      <a:pt x="527" y="30"/>
                      <a:pt x="531" y="29"/>
                    </a:cubicBezTo>
                    <a:cubicBezTo>
                      <a:pt x="532" y="29"/>
                      <a:pt x="533" y="29"/>
                      <a:pt x="533" y="30"/>
                    </a:cubicBezTo>
                    <a:cubicBezTo>
                      <a:pt x="534" y="31"/>
                      <a:pt x="534" y="32"/>
                      <a:pt x="533" y="33"/>
                    </a:cubicBezTo>
                    <a:lnTo>
                      <a:pt x="533" y="34"/>
                    </a:lnTo>
                    <a:lnTo>
                      <a:pt x="533" y="34"/>
                    </a:lnTo>
                    <a:cubicBezTo>
                      <a:pt x="533" y="34"/>
                      <a:pt x="533" y="34"/>
                      <a:pt x="533" y="35"/>
                    </a:cubicBezTo>
                    <a:cubicBezTo>
                      <a:pt x="533" y="35"/>
                      <a:pt x="532" y="35"/>
                      <a:pt x="532" y="35"/>
                    </a:cubicBezTo>
                    <a:lnTo>
                      <a:pt x="532" y="35"/>
                    </a:lnTo>
                    <a:cubicBezTo>
                      <a:pt x="532" y="35"/>
                      <a:pt x="532" y="36"/>
                      <a:pt x="532" y="36"/>
                    </a:cubicBezTo>
                    <a:lnTo>
                      <a:pt x="532" y="36"/>
                    </a:lnTo>
                    <a:lnTo>
                      <a:pt x="532" y="37"/>
                    </a:lnTo>
                    <a:cubicBezTo>
                      <a:pt x="532" y="37"/>
                      <a:pt x="532" y="37"/>
                      <a:pt x="532" y="37"/>
                    </a:cubicBezTo>
                    <a:lnTo>
                      <a:pt x="532" y="44"/>
                    </a:lnTo>
                    <a:cubicBezTo>
                      <a:pt x="532" y="45"/>
                      <a:pt x="531" y="46"/>
                      <a:pt x="530" y="46"/>
                    </a:cubicBezTo>
                    <a:lnTo>
                      <a:pt x="529" y="46"/>
                    </a:lnTo>
                    <a:lnTo>
                      <a:pt x="529" y="46"/>
                    </a:lnTo>
                    <a:cubicBezTo>
                      <a:pt x="529" y="47"/>
                      <a:pt x="529" y="47"/>
                      <a:pt x="529" y="47"/>
                    </a:cubicBezTo>
                    <a:lnTo>
                      <a:pt x="527" y="47"/>
                    </a:lnTo>
                    <a:cubicBezTo>
                      <a:pt x="523" y="47"/>
                      <a:pt x="519" y="48"/>
                      <a:pt x="516" y="49"/>
                    </a:cubicBezTo>
                    <a:lnTo>
                      <a:pt x="511" y="50"/>
                    </a:lnTo>
                    <a:cubicBezTo>
                      <a:pt x="495" y="53"/>
                      <a:pt x="480" y="56"/>
                      <a:pt x="464" y="59"/>
                    </a:cubicBezTo>
                    <a:lnTo>
                      <a:pt x="461" y="59"/>
                    </a:lnTo>
                    <a:cubicBezTo>
                      <a:pt x="459" y="59"/>
                      <a:pt x="457" y="60"/>
                      <a:pt x="455" y="60"/>
                    </a:cubicBezTo>
                    <a:lnTo>
                      <a:pt x="453" y="61"/>
                    </a:lnTo>
                    <a:lnTo>
                      <a:pt x="453" y="61"/>
                    </a:lnTo>
                    <a:lnTo>
                      <a:pt x="452" y="61"/>
                    </a:lnTo>
                    <a:lnTo>
                      <a:pt x="452" y="61"/>
                    </a:lnTo>
                    <a:cubicBezTo>
                      <a:pt x="452" y="61"/>
                      <a:pt x="452" y="61"/>
                      <a:pt x="451" y="61"/>
                    </a:cubicBezTo>
                    <a:lnTo>
                      <a:pt x="449" y="61"/>
                    </a:lnTo>
                    <a:cubicBezTo>
                      <a:pt x="448" y="62"/>
                      <a:pt x="447" y="61"/>
                      <a:pt x="447" y="61"/>
                    </a:cubicBezTo>
                    <a:cubicBezTo>
                      <a:pt x="444" y="60"/>
                      <a:pt x="440" y="59"/>
                      <a:pt x="435" y="58"/>
                    </a:cubicBezTo>
                    <a:lnTo>
                      <a:pt x="435" y="57"/>
                    </a:lnTo>
                    <a:lnTo>
                      <a:pt x="434" y="57"/>
                    </a:lnTo>
                    <a:cubicBezTo>
                      <a:pt x="434" y="57"/>
                      <a:pt x="434" y="57"/>
                      <a:pt x="434" y="57"/>
                    </a:cubicBezTo>
                    <a:lnTo>
                      <a:pt x="433" y="57"/>
                    </a:lnTo>
                    <a:cubicBezTo>
                      <a:pt x="433" y="57"/>
                      <a:pt x="433" y="57"/>
                      <a:pt x="433" y="57"/>
                    </a:cubicBezTo>
                    <a:lnTo>
                      <a:pt x="432" y="56"/>
                    </a:lnTo>
                    <a:cubicBezTo>
                      <a:pt x="431" y="56"/>
                      <a:pt x="430" y="56"/>
                      <a:pt x="429" y="55"/>
                    </a:cubicBezTo>
                    <a:cubicBezTo>
                      <a:pt x="429" y="55"/>
                      <a:pt x="429" y="55"/>
                      <a:pt x="429" y="55"/>
                    </a:cubicBezTo>
                    <a:lnTo>
                      <a:pt x="411" y="47"/>
                    </a:lnTo>
                    <a:cubicBezTo>
                      <a:pt x="409" y="46"/>
                      <a:pt x="408" y="47"/>
                      <a:pt x="408" y="48"/>
                    </a:cubicBezTo>
                    <a:cubicBezTo>
                      <a:pt x="407" y="49"/>
                      <a:pt x="407" y="50"/>
                      <a:pt x="407" y="50"/>
                    </a:cubicBezTo>
                    <a:lnTo>
                      <a:pt x="407" y="51"/>
                    </a:lnTo>
                    <a:cubicBezTo>
                      <a:pt x="407" y="51"/>
                      <a:pt x="407" y="52"/>
                      <a:pt x="407" y="52"/>
                    </a:cubicBezTo>
                    <a:lnTo>
                      <a:pt x="409" y="54"/>
                    </a:lnTo>
                    <a:cubicBezTo>
                      <a:pt x="410" y="54"/>
                      <a:pt x="410" y="55"/>
                      <a:pt x="410" y="56"/>
                    </a:cubicBezTo>
                    <a:cubicBezTo>
                      <a:pt x="410" y="57"/>
                      <a:pt x="409" y="58"/>
                      <a:pt x="408" y="58"/>
                    </a:cubicBezTo>
                    <a:lnTo>
                      <a:pt x="396" y="60"/>
                    </a:lnTo>
                    <a:cubicBezTo>
                      <a:pt x="395" y="61"/>
                      <a:pt x="394" y="61"/>
                      <a:pt x="394" y="61"/>
                    </a:cubicBezTo>
                    <a:cubicBezTo>
                      <a:pt x="393" y="61"/>
                      <a:pt x="393" y="61"/>
                      <a:pt x="392" y="61"/>
                    </a:cubicBezTo>
                    <a:lnTo>
                      <a:pt x="392" y="61"/>
                    </a:lnTo>
                    <a:lnTo>
                      <a:pt x="392" y="61"/>
                    </a:lnTo>
                    <a:cubicBezTo>
                      <a:pt x="391" y="62"/>
                      <a:pt x="391" y="62"/>
                      <a:pt x="390" y="62"/>
                    </a:cubicBezTo>
                    <a:lnTo>
                      <a:pt x="390" y="62"/>
                    </a:lnTo>
                    <a:lnTo>
                      <a:pt x="390" y="62"/>
                    </a:lnTo>
                    <a:cubicBezTo>
                      <a:pt x="389" y="62"/>
                      <a:pt x="389" y="62"/>
                      <a:pt x="389" y="62"/>
                    </a:cubicBezTo>
                    <a:lnTo>
                      <a:pt x="389" y="62"/>
                    </a:lnTo>
                    <a:lnTo>
                      <a:pt x="389" y="62"/>
                    </a:lnTo>
                    <a:lnTo>
                      <a:pt x="388" y="62"/>
                    </a:lnTo>
                    <a:cubicBezTo>
                      <a:pt x="388" y="62"/>
                      <a:pt x="388" y="62"/>
                      <a:pt x="387" y="62"/>
                    </a:cubicBezTo>
                    <a:lnTo>
                      <a:pt x="387" y="63"/>
                    </a:lnTo>
                    <a:cubicBezTo>
                      <a:pt x="387" y="63"/>
                      <a:pt x="386" y="63"/>
                      <a:pt x="386" y="63"/>
                    </a:cubicBezTo>
                    <a:lnTo>
                      <a:pt x="386" y="63"/>
                    </a:lnTo>
                    <a:lnTo>
                      <a:pt x="386" y="63"/>
                    </a:lnTo>
                    <a:lnTo>
                      <a:pt x="385" y="63"/>
                    </a:lnTo>
                    <a:cubicBezTo>
                      <a:pt x="385" y="63"/>
                      <a:pt x="385" y="63"/>
                      <a:pt x="384" y="63"/>
                    </a:cubicBezTo>
                    <a:lnTo>
                      <a:pt x="384" y="63"/>
                    </a:lnTo>
                    <a:lnTo>
                      <a:pt x="384" y="63"/>
                    </a:lnTo>
                    <a:cubicBezTo>
                      <a:pt x="383" y="63"/>
                      <a:pt x="383" y="63"/>
                      <a:pt x="383" y="63"/>
                    </a:cubicBezTo>
                    <a:lnTo>
                      <a:pt x="380" y="64"/>
                    </a:lnTo>
                    <a:cubicBezTo>
                      <a:pt x="376" y="65"/>
                      <a:pt x="371" y="65"/>
                      <a:pt x="367" y="67"/>
                    </a:cubicBezTo>
                    <a:cubicBezTo>
                      <a:pt x="367" y="67"/>
                      <a:pt x="367" y="67"/>
                      <a:pt x="366" y="67"/>
                    </a:cubicBezTo>
                    <a:lnTo>
                      <a:pt x="366" y="67"/>
                    </a:lnTo>
                    <a:lnTo>
                      <a:pt x="335" y="73"/>
                    </a:lnTo>
                    <a:lnTo>
                      <a:pt x="335" y="73"/>
                    </a:lnTo>
                    <a:lnTo>
                      <a:pt x="335" y="74"/>
                    </a:lnTo>
                    <a:cubicBezTo>
                      <a:pt x="332" y="75"/>
                      <a:pt x="328" y="76"/>
                      <a:pt x="327" y="76"/>
                    </a:cubicBezTo>
                    <a:lnTo>
                      <a:pt x="323" y="76"/>
                    </a:lnTo>
                    <a:cubicBezTo>
                      <a:pt x="318" y="76"/>
                      <a:pt x="312" y="75"/>
                      <a:pt x="306" y="74"/>
                    </a:cubicBezTo>
                    <a:lnTo>
                      <a:pt x="305" y="74"/>
                    </a:lnTo>
                    <a:cubicBezTo>
                      <a:pt x="299" y="73"/>
                      <a:pt x="292" y="72"/>
                      <a:pt x="286" y="72"/>
                    </a:cubicBezTo>
                    <a:lnTo>
                      <a:pt x="283" y="72"/>
                    </a:lnTo>
                    <a:cubicBezTo>
                      <a:pt x="282" y="72"/>
                      <a:pt x="281" y="72"/>
                      <a:pt x="281" y="73"/>
                    </a:cubicBezTo>
                    <a:cubicBezTo>
                      <a:pt x="280" y="73"/>
                      <a:pt x="280" y="73"/>
                      <a:pt x="279" y="73"/>
                    </a:cubicBezTo>
                    <a:cubicBezTo>
                      <a:pt x="278" y="73"/>
                      <a:pt x="278" y="73"/>
                      <a:pt x="277" y="73"/>
                    </a:cubicBezTo>
                    <a:cubicBezTo>
                      <a:pt x="276" y="73"/>
                      <a:pt x="276" y="73"/>
                      <a:pt x="276" y="73"/>
                    </a:cubicBezTo>
                    <a:cubicBezTo>
                      <a:pt x="275" y="73"/>
                      <a:pt x="274" y="73"/>
                      <a:pt x="274" y="73"/>
                    </a:cubicBezTo>
                    <a:cubicBezTo>
                      <a:pt x="274" y="73"/>
                      <a:pt x="273" y="73"/>
                      <a:pt x="272" y="73"/>
                    </a:cubicBezTo>
                    <a:cubicBezTo>
                      <a:pt x="272" y="73"/>
                      <a:pt x="271" y="73"/>
                      <a:pt x="270" y="73"/>
                    </a:cubicBezTo>
                    <a:cubicBezTo>
                      <a:pt x="270" y="73"/>
                      <a:pt x="269" y="74"/>
                      <a:pt x="269" y="74"/>
                    </a:cubicBezTo>
                    <a:cubicBezTo>
                      <a:pt x="266" y="74"/>
                      <a:pt x="262" y="74"/>
                      <a:pt x="259" y="74"/>
                    </a:cubicBezTo>
                    <a:lnTo>
                      <a:pt x="255" y="74"/>
                    </a:lnTo>
                    <a:cubicBezTo>
                      <a:pt x="253" y="74"/>
                      <a:pt x="252" y="74"/>
                      <a:pt x="251" y="74"/>
                    </a:cubicBezTo>
                    <a:cubicBezTo>
                      <a:pt x="249" y="74"/>
                      <a:pt x="248" y="74"/>
                      <a:pt x="247" y="74"/>
                    </a:cubicBezTo>
                    <a:cubicBezTo>
                      <a:pt x="247" y="74"/>
                      <a:pt x="246" y="74"/>
                      <a:pt x="245" y="74"/>
                    </a:cubicBezTo>
                    <a:cubicBezTo>
                      <a:pt x="245" y="74"/>
                      <a:pt x="245" y="74"/>
                      <a:pt x="244" y="74"/>
                    </a:cubicBezTo>
                    <a:cubicBezTo>
                      <a:pt x="244" y="74"/>
                      <a:pt x="243" y="74"/>
                      <a:pt x="243" y="73"/>
                    </a:cubicBezTo>
                    <a:cubicBezTo>
                      <a:pt x="242" y="74"/>
                      <a:pt x="242" y="73"/>
                      <a:pt x="241" y="73"/>
                    </a:cubicBezTo>
                    <a:cubicBezTo>
                      <a:pt x="241" y="73"/>
                      <a:pt x="240" y="73"/>
                      <a:pt x="240" y="73"/>
                    </a:cubicBezTo>
                    <a:cubicBezTo>
                      <a:pt x="240" y="73"/>
                      <a:pt x="240" y="73"/>
                      <a:pt x="240" y="73"/>
                    </a:cubicBezTo>
                    <a:lnTo>
                      <a:pt x="239" y="73"/>
                    </a:lnTo>
                    <a:cubicBezTo>
                      <a:pt x="239" y="73"/>
                      <a:pt x="239" y="72"/>
                      <a:pt x="238" y="72"/>
                    </a:cubicBezTo>
                    <a:cubicBezTo>
                      <a:pt x="238" y="72"/>
                      <a:pt x="237" y="72"/>
                      <a:pt x="236" y="72"/>
                    </a:cubicBezTo>
                    <a:cubicBezTo>
                      <a:pt x="236" y="72"/>
                      <a:pt x="235" y="72"/>
                      <a:pt x="235" y="72"/>
                    </a:cubicBezTo>
                    <a:cubicBezTo>
                      <a:pt x="234" y="72"/>
                      <a:pt x="234" y="72"/>
                      <a:pt x="234" y="71"/>
                    </a:cubicBezTo>
                    <a:cubicBezTo>
                      <a:pt x="233" y="71"/>
                      <a:pt x="233" y="71"/>
                      <a:pt x="232" y="7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29" y="71"/>
                      <a:pt x="227" y="70"/>
                      <a:pt x="224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70"/>
                      <a:pt x="222" y="70"/>
                      <a:pt x="222" y="70"/>
                    </a:cubicBezTo>
                    <a:cubicBezTo>
                      <a:pt x="221" y="70"/>
                      <a:pt x="221" y="69"/>
                      <a:pt x="220" y="69"/>
                    </a:cubicBezTo>
                    <a:lnTo>
                      <a:pt x="219" y="70"/>
                    </a:lnTo>
                    <a:cubicBezTo>
                      <a:pt x="219" y="70"/>
                      <a:pt x="219" y="70"/>
                      <a:pt x="218" y="70"/>
                    </a:cubicBezTo>
                    <a:lnTo>
                      <a:pt x="218" y="70"/>
                    </a:lnTo>
                    <a:lnTo>
                      <a:pt x="191" y="66"/>
                    </a:lnTo>
                    <a:cubicBezTo>
                      <a:pt x="185" y="64"/>
                      <a:pt x="180" y="63"/>
                      <a:pt x="175" y="61"/>
                    </a:cubicBezTo>
                    <a:lnTo>
                      <a:pt x="166" y="58"/>
                    </a:lnTo>
                    <a:cubicBezTo>
                      <a:pt x="166" y="57"/>
                      <a:pt x="165" y="57"/>
                      <a:pt x="164" y="56"/>
                    </a:cubicBezTo>
                    <a:cubicBezTo>
                      <a:pt x="164" y="55"/>
                      <a:pt x="164" y="54"/>
                      <a:pt x="165" y="53"/>
                    </a:cubicBezTo>
                    <a:cubicBezTo>
                      <a:pt x="165" y="52"/>
                      <a:pt x="166" y="51"/>
                      <a:pt x="166" y="50"/>
                    </a:cubicBezTo>
                    <a:cubicBezTo>
                      <a:pt x="167" y="47"/>
                      <a:pt x="167" y="44"/>
                      <a:pt x="166" y="42"/>
                    </a:cubicBezTo>
                    <a:cubicBezTo>
                      <a:pt x="166" y="41"/>
                      <a:pt x="166" y="41"/>
                      <a:pt x="166" y="41"/>
                    </a:cubicBezTo>
                    <a:cubicBezTo>
                      <a:pt x="165" y="41"/>
                      <a:pt x="165" y="41"/>
                      <a:pt x="165" y="41"/>
                    </a:cubicBezTo>
                    <a:cubicBezTo>
                      <a:pt x="164" y="41"/>
                      <a:pt x="164" y="42"/>
                      <a:pt x="163" y="42"/>
                    </a:cubicBezTo>
                    <a:cubicBezTo>
                      <a:pt x="154" y="49"/>
                      <a:pt x="145" y="53"/>
                      <a:pt x="135" y="55"/>
                    </a:cubicBezTo>
                    <a:cubicBezTo>
                      <a:pt x="134" y="55"/>
                      <a:pt x="133" y="55"/>
                      <a:pt x="131" y="55"/>
                    </a:cubicBezTo>
                    <a:cubicBezTo>
                      <a:pt x="129" y="56"/>
                      <a:pt x="127" y="55"/>
                      <a:pt x="125" y="55"/>
                    </a:cubicBezTo>
                    <a:cubicBezTo>
                      <a:pt x="111" y="50"/>
                      <a:pt x="96" y="46"/>
                      <a:pt x="82" y="42"/>
                    </a:cubicBezTo>
                    <a:lnTo>
                      <a:pt x="76" y="40"/>
                    </a:lnTo>
                    <a:cubicBezTo>
                      <a:pt x="75" y="39"/>
                      <a:pt x="74" y="38"/>
                      <a:pt x="74" y="37"/>
                    </a:cubicBezTo>
                    <a:cubicBezTo>
                      <a:pt x="74" y="36"/>
                      <a:pt x="75" y="34"/>
                      <a:pt x="76" y="34"/>
                    </a:cubicBezTo>
                    <a:cubicBezTo>
                      <a:pt x="77" y="33"/>
                      <a:pt x="78" y="32"/>
                      <a:pt x="78" y="31"/>
                    </a:cubicBezTo>
                    <a:cubicBezTo>
                      <a:pt x="78" y="30"/>
                      <a:pt x="78" y="30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78" y="27"/>
                      <a:pt x="79" y="26"/>
                      <a:pt x="80" y="25"/>
                    </a:cubicBezTo>
                    <a:cubicBezTo>
                      <a:pt x="80" y="25"/>
                      <a:pt x="81" y="24"/>
                      <a:pt x="82" y="25"/>
                    </a:cubicBezTo>
                    <a:cubicBezTo>
                      <a:pt x="83" y="25"/>
                      <a:pt x="84" y="25"/>
                      <a:pt x="85" y="25"/>
                    </a:cubicBezTo>
                    <a:lnTo>
                      <a:pt x="86" y="26"/>
                    </a:lnTo>
                    <a:cubicBezTo>
                      <a:pt x="89" y="27"/>
                      <a:pt x="92" y="27"/>
                      <a:pt x="95" y="26"/>
                    </a:cubicBezTo>
                    <a:cubicBezTo>
                      <a:pt x="100" y="24"/>
                      <a:pt x="105" y="21"/>
                      <a:pt x="109" y="17"/>
                    </a:cubicBezTo>
                    <a:cubicBezTo>
                      <a:pt x="113" y="13"/>
                      <a:pt x="116" y="10"/>
                      <a:pt x="118" y="6"/>
                    </a:cubicBezTo>
                    <a:cubicBezTo>
                      <a:pt x="119" y="4"/>
                      <a:pt x="119" y="2"/>
                      <a:pt x="118" y="2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2" y="0"/>
                      <a:pt x="110" y="1"/>
                      <a:pt x="108" y="2"/>
                    </a:cubicBezTo>
                    <a:lnTo>
                      <a:pt x="73" y="15"/>
                    </a:lnTo>
                    <a:cubicBezTo>
                      <a:pt x="71" y="16"/>
                      <a:pt x="71" y="16"/>
                      <a:pt x="70" y="17"/>
                    </a:cubicBezTo>
                    <a:cubicBezTo>
                      <a:pt x="69" y="19"/>
                      <a:pt x="68" y="20"/>
                      <a:pt x="65" y="20"/>
                    </a:cubicBezTo>
                    <a:lnTo>
                      <a:pt x="64" y="20"/>
                    </a:lnTo>
                    <a:cubicBezTo>
                      <a:pt x="61" y="20"/>
                      <a:pt x="60" y="21"/>
                      <a:pt x="58" y="23"/>
                    </a:cubicBezTo>
                    <a:cubicBezTo>
                      <a:pt x="58" y="24"/>
                      <a:pt x="57" y="25"/>
                      <a:pt x="56" y="25"/>
                    </a:cubicBezTo>
                    <a:cubicBezTo>
                      <a:pt x="53" y="26"/>
                      <a:pt x="50" y="27"/>
                      <a:pt x="47" y="27"/>
                    </a:cubicBezTo>
                    <a:cubicBezTo>
                      <a:pt x="33" y="29"/>
                      <a:pt x="21" y="33"/>
                      <a:pt x="10" y="40"/>
                    </a:cubicBezTo>
                    <a:cubicBezTo>
                      <a:pt x="7" y="41"/>
                      <a:pt x="4" y="43"/>
                      <a:pt x="2" y="45"/>
                    </a:cubicBezTo>
                    <a:cubicBezTo>
                      <a:pt x="1" y="46"/>
                      <a:pt x="0" y="47"/>
                      <a:pt x="0" y="47"/>
                    </a:cubicBezTo>
                    <a:cubicBezTo>
                      <a:pt x="0" y="48"/>
                      <a:pt x="1" y="49"/>
                      <a:pt x="2" y="49"/>
                    </a:cubicBezTo>
                    <a:close/>
                  </a:path>
                </a:pathLst>
              </a:custGeom>
              <a:solidFill>
                <a:srgbClr val="93E1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368477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791493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389821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4004938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4111661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421838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32510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431829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453855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464527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4751997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485872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496544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2" name="Freeform 24"/>
              <p:cNvSpPr>
                <a:spLocks/>
              </p:cNvSpPr>
              <p:nvPr/>
            </p:nvSpPr>
            <p:spPr bwMode="auto">
              <a:xfrm>
                <a:off x="5072165" y="1485916"/>
                <a:ext cx="81109" cy="12807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10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3" name="Freeform 25"/>
              <p:cNvSpPr>
                <a:spLocks/>
              </p:cNvSpPr>
              <p:nvPr/>
            </p:nvSpPr>
            <p:spPr bwMode="auto">
              <a:xfrm>
                <a:off x="3471325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4" name="Freeform 26"/>
              <p:cNvSpPr>
                <a:spLocks/>
              </p:cNvSpPr>
              <p:nvPr/>
            </p:nvSpPr>
            <p:spPr bwMode="auto">
              <a:xfrm>
                <a:off x="357804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5" name="Freeform 27"/>
              <p:cNvSpPr>
                <a:spLocks/>
              </p:cNvSpPr>
              <p:nvPr/>
            </p:nvSpPr>
            <p:spPr bwMode="auto">
              <a:xfrm>
                <a:off x="352682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</a:cxnLst>
                <a:rect l="0" t="0" r="r" b="b"/>
                <a:pathLst>
                  <a:path w="18" h="3">
                    <a:moveTo>
                      <a:pt x="15" y="0"/>
                    </a:move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6" name="Freeform 28"/>
              <p:cNvSpPr>
                <a:spLocks/>
              </p:cNvSpPr>
              <p:nvPr/>
            </p:nvSpPr>
            <p:spPr bwMode="auto">
              <a:xfrm>
                <a:off x="363354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</a:cxnLst>
                <a:rect l="0" t="0" r="r" b="b"/>
                <a:pathLst>
                  <a:path w="18" h="3">
                    <a:moveTo>
                      <a:pt x="17" y="0"/>
                    </a:moveTo>
                    <a:cubicBezTo>
                      <a:pt x="17" y="0"/>
                      <a:pt x="16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7" name="Freeform 29"/>
              <p:cNvSpPr>
                <a:spLocks/>
              </p:cNvSpPr>
              <p:nvPr/>
            </p:nvSpPr>
            <p:spPr bwMode="auto">
              <a:xfrm>
                <a:off x="320665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8" name="Freeform 30"/>
              <p:cNvSpPr>
                <a:spLocks/>
              </p:cNvSpPr>
              <p:nvPr/>
            </p:nvSpPr>
            <p:spPr bwMode="auto">
              <a:xfrm>
                <a:off x="331337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342009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352682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363354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374026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auto">
              <a:xfrm>
                <a:off x="384698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395371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406043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416715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427387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4380602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87325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459404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4700770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4807493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491421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020938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12766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5183157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auto">
              <a:xfrm>
                <a:off x="5289879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auto">
              <a:xfrm>
                <a:off x="368477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auto">
              <a:xfrm>
                <a:off x="3791493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auto">
              <a:xfrm>
                <a:off x="389821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auto">
              <a:xfrm>
                <a:off x="4004938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auto">
              <a:xfrm>
                <a:off x="4111661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auto">
              <a:xfrm>
                <a:off x="421838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auto">
              <a:xfrm>
                <a:off x="432510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auto">
              <a:xfrm>
                <a:off x="443182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auto">
              <a:xfrm>
                <a:off x="453855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auto">
              <a:xfrm>
                <a:off x="464527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8" name="Freeform 60"/>
              <p:cNvSpPr>
                <a:spLocks/>
              </p:cNvSpPr>
              <p:nvPr/>
            </p:nvSpPr>
            <p:spPr bwMode="auto">
              <a:xfrm>
                <a:off x="475199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9" name="Freeform 61"/>
              <p:cNvSpPr>
                <a:spLocks/>
              </p:cNvSpPr>
              <p:nvPr/>
            </p:nvSpPr>
            <p:spPr bwMode="auto">
              <a:xfrm>
                <a:off x="485872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0" name="Freeform 62"/>
              <p:cNvSpPr>
                <a:spLocks/>
              </p:cNvSpPr>
              <p:nvPr/>
            </p:nvSpPr>
            <p:spPr bwMode="auto">
              <a:xfrm>
                <a:off x="496544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1" name="Freeform 63"/>
              <p:cNvSpPr>
                <a:spLocks/>
              </p:cNvSpPr>
              <p:nvPr/>
            </p:nvSpPr>
            <p:spPr bwMode="auto">
              <a:xfrm>
                <a:off x="5072165" y="1413345"/>
                <a:ext cx="81109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10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9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9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auto">
              <a:xfrm>
                <a:off x="518315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auto">
              <a:xfrm>
                <a:off x="528987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auto">
              <a:xfrm>
                <a:off x="5396602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8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auto">
              <a:xfrm>
                <a:off x="5503325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6" name="Freeform 68"/>
              <p:cNvSpPr>
                <a:spLocks/>
              </p:cNvSpPr>
              <p:nvPr/>
            </p:nvSpPr>
            <p:spPr bwMode="auto">
              <a:xfrm>
                <a:off x="5610047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7" name="Freeform 69"/>
              <p:cNvSpPr>
                <a:spLocks/>
              </p:cNvSpPr>
              <p:nvPr/>
            </p:nvSpPr>
            <p:spPr bwMode="auto">
              <a:xfrm>
                <a:off x="374026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8" name="Freeform 70"/>
              <p:cNvSpPr>
                <a:spLocks/>
              </p:cNvSpPr>
              <p:nvPr/>
            </p:nvSpPr>
            <p:spPr bwMode="auto">
              <a:xfrm>
                <a:off x="384698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9" name="Freeform 71"/>
              <p:cNvSpPr>
                <a:spLocks/>
              </p:cNvSpPr>
              <p:nvPr/>
            </p:nvSpPr>
            <p:spPr bwMode="auto">
              <a:xfrm>
                <a:off x="395371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0" name="Freeform 72"/>
              <p:cNvSpPr>
                <a:spLocks/>
              </p:cNvSpPr>
              <p:nvPr/>
            </p:nvSpPr>
            <p:spPr bwMode="auto">
              <a:xfrm>
                <a:off x="406043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1" name="Freeform 73"/>
              <p:cNvSpPr>
                <a:spLocks/>
              </p:cNvSpPr>
              <p:nvPr/>
            </p:nvSpPr>
            <p:spPr bwMode="auto">
              <a:xfrm>
                <a:off x="416715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2" name="Freeform 74"/>
              <p:cNvSpPr>
                <a:spLocks/>
              </p:cNvSpPr>
              <p:nvPr/>
            </p:nvSpPr>
            <p:spPr bwMode="auto">
              <a:xfrm>
                <a:off x="427387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3" name="Freeform 75"/>
              <p:cNvSpPr>
                <a:spLocks/>
              </p:cNvSpPr>
              <p:nvPr/>
            </p:nvSpPr>
            <p:spPr bwMode="auto">
              <a:xfrm>
                <a:off x="438060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4" name="Freeform 76"/>
              <p:cNvSpPr>
                <a:spLocks/>
              </p:cNvSpPr>
              <p:nvPr/>
            </p:nvSpPr>
            <p:spPr bwMode="auto">
              <a:xfrm>
                <a:off x="4487325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5" name="Freeform 77"/>
              <p:cNvSpPr>
                <a:spLocks/>
              </p:cNvSpPr>
              <p:nvPr/>
            </p:nvSpPr>
            <p:spPr bwMode="auto">
              <a:xfrm>
                <a:off x="459404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6" name="Freeform 78"/>
              <p:cNvSpPr>
                <a:spLocks/>
              </p:cNvSpPr>
              <p:nvPr/>
            </p:nvSpPr>
            <p:spPr bwMode="auto">
              <a:xfrm>
                <a:off x="4700770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7" name="Freeform 79"/>
              <p:cNvSpPr>
                <a:spLocks/>
              </p:cNvSpPr>
              <p:nvPr/>
            </p:nvSpPr>
            <p:spPr bwMode="auto">
              <a:xfrm>
                <a:off x="480749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8" name="Freeform 80"/>
              <p:cNvSpPr>
                <a:spLocks/>
              </p:cNvSpPr>
              <p:nvPr/>
            </p:nvSpPr>
            <p:spPr bwMode="auto">
              <a:xfrm>
                <a:off x="491421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9" name="Freeform 81"/>
              <p:cNvSpPr>
                <a:spLocks/>
              </p:cNvSpPr>
              <p:nvPr/>
            </p:nvSpPr>
            <p:spPr bwMode="auto">
              <a:xfrm>
                <a:off x="5020938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0" name="Freeform 82"/>
              <p:cNvSpPr>
                <a:spLocks/>
              </p:cNvSpPr>
              <p:nvPr/>
            </p:nvSpPr>
            <p:spPr bwMode="auto">
              <a:xfrm>
                <a:off x="512766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1" name="Freeform 83"/>
              <p:cNvSpPr>
                <a:spLocks/>
              </p:cNvSpPr>
              <p:nvPr/>
            </p:nvSpPr>
            <p:spPr bwMode="auto">
              <a:xfrm>
                <a:off x="523438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2" name="Freeform 84"/>
              <p:cNvSpPr>
                <a:spLocks/>
              </p:cNvSpPr>
              <p:nvPr/>
            </p:nvSpPr>
            <p:spPr bwMode="auto">
              <a:xfrm>
                <a:off x="534110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</a:cxnLst>
                <a:rect l="0" t="0" r="r" b="b"/>
                <a:pathLst>
                  <a:path w="18" h="3">
                    <a:moveTo>
                      <a:pt x="17" y="1"/>
                    </a:move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3" name="Freeform 85"/>
              <p:cNvSpPr>
                <a:spLocks/>
              </p:cNvSpPr>
              <p:nvPr/>
            </p:nvSpPr>
            <p:spPr bwMode="auto">
              <a:xfrm>
                <a:off x="544782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auto">
              <a:xfrm>
                <a:off x="555455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auto">
              <a:xfrm>
                <a:off x="374026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auto">
              <a:xfrm>
                <a:off x="384698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auto">
              <a:xfrm>
                <a:off x="395371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auto">
              <a:xfrm>
                <a:off x="406043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auto">
              <a:xfrm>
                <a:off x="416715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auto">
              <a:xfrm>
                <a:off x="427387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auto">
              <a:xfrm>
                <a:off x="438060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auto">
              <a:xfrm>
                <a:off x="448732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auto">
              <a:xfrm>
                <a:off x="459404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auto">
              <a:xfrm>
                <a:off x="470077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auto">
              <a:xfrm>
                <a:off x="480749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auto">
              <a:xfrm>
                <a:off x="491421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auto">
              <a:xfrm>
                <a:off x="502093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auto">
              <a:xfrm>
                <a:off x="512766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auto">
              <a:xfrm>
                <a:off x="523438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auto">
              <a:xfrm>
                <a:off x="534110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auto">
              <a:xfrm>
                <a:off x="544782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auto">
              <a:xfrm>
                <a:off x="555455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auto">
              <a:xfrm>
                <a:off x="566127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auto">
              <a:xfrm>
                <a:off x="576799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auto">
              <a:xfrm>
                <a:off x="587472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auto">
              <a:xfrm>
                <a:off x="523438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 noEditPoints="1"/>
              </p:cNvSpPr>
              <p:nvPr/>
            </p:nvSpPr>
            <p:spPr bwMode="auto">
              <a:xfrm>
                <a:off x="90350" y="930958"/>
                <a:ext cx="9144000" cy="670219"/>
              </a:xfrm>
              <a:custGeom>
                <a:avLst/>
                <a:gdLst/>
                <a:ahLst/>
                <a:cxnLst>
                  <a:cxn ang="0">
                    <a:pos x="1982" y="66"/>
                  </a:cxn>
                  <a:cxn ang="0">
                    <a:pos x="1919" y="93"/>
                  </a:cxn>
                  <a:cxn ang="0">
                    <a:pos x="1892" y="0"/>
                  </a:cxn>
                  <a:cxn ang="0">
                    <a:pos x="1873" y="1"/>
                  </a:cxn>
                  <a:cxn ang="0">
                    <a:pos x="1793" y="69"/>
                  </a:cxn>
                  <a:cxn ang="0">
                    <a:pos x="1690" y="84"/>
                  </a:cxn>
                  <a:cxn ang="0">
                    <a:pos x="1613" y="85"/>
                  </a:cxn>
                  <a:cxn ang="0">
                    <a:pos x="1578" y="72"/>
                  </a:cxn>
                  <a:cxn ang="0">
                    <a:pos x="1507" y="73"/>
                  </a:cxn>
                  <a:cxn ang="0">
                    <a:pos x="1489" y="56"/>
                  </a:cxn>
                  <a:cxn ang="0">
                    <a:pos x="1470" y="76"/>
                  </a:cxn>
                  <a:cxn ang="0">
                    <a:pos x="1383" y="100"/>
                  </a:cxn>
                  <a:cxn ang="0">
                    <a:pos x="1320" y="114"/>
                  </a:cxn>
                  <a:cxn ang="0">
                    <a:pos x="1257" y="128"/>
                  </a:cxn>
                  <a:cxn ang="0">
                    <a:pos x="1235" y="139"/>
                  </a:cxn>
                  <a:cxn ang="0">
                    <a:pos x="912" y="143"/>
                  </a:cxn>
                  <a:cxn ang="0">
                    <a:pos x="828" y="127"/>
                  </a:cxn>
                  <a:cxn ang="0">
                    <a:pos x="783" y="122"/>
                  </a:cxn>
                  <a:cxn ang="0">
                    <a:pos x="765" y="113"/>
                  </a:cxn>
                  <a:cxn ang="0">
                    <a:pos x="716" y="107"/>
                  </a:cxn>
                  <a:cxn ang="0">
                    <a:pos x="633" y="73"/>
                  </a:cxn>
                  <a:cxn ang="0">
                    <a:pos x="616" y="71"/>
                  </a:cxn>
                  <a:cxn ang="0">
                    <a:pos x="614" y="84"/>
                  </a:cxn>
                  <a:cxn ang="0">
                    <a:pos x="480" y="96"/>
                  </a:cxn>
                  <a:cxn ang="0">
                    <a:pos x="381" y="81"/>
                  </a:cxn>
                  <a:cxn ang="0">
                    <a:pos x="338" y="55"/>
                  </a:cxn>
                  <a:cxn ang="0">
                    <a:pos x="287" y="63"/>
                  </a:cxn>
                  <a:cxn ang="0">
                    <a:pos x="251" y="52"/>
                  </a:cxn>
                  <a:cxn ang="0">
                    <a:pos x="210" y="78"/>
                  </a:cxn>
                  <a:cxn ang="0">
                    <a:pos x="175" y="93"/>
                  </a:cxn>
                  <a:cxn ang="0">
                    <a:pos x="146" y="76"/>
                  </a:cxn>
                  <a:cxn ang="0">
                    <a:pos x="118" y="84"/>
                  </a:cxn>
                  <a:cxn ang="0">
                    <a:pos x="114" y="110"/>
                  </a:cxn>
                  <a:cxn ang="0">
                    <a:pos x="785" y="136"/>
                  </a:cxn>
                  <a:cxn ang="0">
                    <a:pos x="870" y="157"/>
                  </a:cxn>
                  <a:cxn ang="0">
                    <a:pos x="1272" y="141"/>
                  </a:cxn>
                  <a:cxn ang="0">
                    <a:pos x="1381" y="113"/>
                  </a:cxn>
                  <a:cxn ang="0">
                    <a:pos x="291" y="78"/>
                  </a:cxn>
                  <a:cxn ang="0">
                    <a:pos x="287" y="64"/>
                  </a:cxn>
                  <a:cxn ang="0">
                    <a:pos x="369" y="85"/>
                  </a:cxn>
                  <a:cxn ang="0">
                    <a:pos x="621" y="96"/>
                  </a:cxn>
                  <a:cxn ang="0">
                    <a:pos x="616" y="72"/>
                  </a:cxn>
                  <a:cxn ang="0">
                    <a:pos x="624" y="83"/>
                  </a:cxn>
                  <a:cxn ang="0">
                    <a:pos x="632" y="74"/>
                  </a:cxn>
                  <a:cxn ang="0">
                    <a:pos x="1490" y="77"/>
                  </a:cxn>
                  <a:cxn ang="0">
                    <a:pos x="1490" y="63"/>
                  </a:cxn>
                  <a:cxn ang="0">
                    <a:pos x="1477" y="92"/>
                  </a:cxn>
                  <a:cxn ang="0">
                    <a:pos x="1479" y="91"/>
                  </a:cxn>
                  <a:cxn ang="0">
                    <a:pos x="1498" y="86"/>
                  </a:cxn>
                  <a:cxn ang="0">
                    <a:pos x="1705" y="75"/>
                  </a:cxn>
                  <a:cxn ang="0">
                    <a:pos x="1721" y="97"/>
                  </a:cxn>
                  <a:cxn ang="0">
                    <a:pos x="1729" y="95"/>
                  </a:cxn>
                  <a:cxn ang="0">
                    <a:pos x="1724" y="92"/>
                  </a:cxn>
                  <a:cxn ang="0">
                    <a:pos x="1739" y="77"/>
                  </a:cxn>
                  <a:cxn ang="0">
                    <a:pos x="1759" y="97"/>
                  </a:cxn>
                  <a:cxn ang="0">
                    <a:pos x="1745" y="97"/>
                  </a:cxn>
                  <a:cxn ang="0">
                    <a:pos x="1775" y="97"/>
                  </a:cxn>
                  <a:cxn ang="0">
                    <a:pos x="1775" y="82"/>
                  </a:cxn>
                  <a:cxn ang="0">
                    <a:pos x="1799" y="63"/>
                  </a:cxn>
                  <a:cxn ang="0">
                    <a:pos x="1829" y="63"/>
                  </a:cxn>
                  <a:cxn ang="0">
                    <a:pos x="1993" y="76"/>
                  </a:cxn>
                </a:cxnLst>
                <a:rect l="0" t="0" r="r" b="b"/>
                <a:pathLst>
                  <a:path w="2142" h="157">
                    <a:moveTo>
                      <a:pt x="2142" y="97"/>
                    </a:moveTo>
                    <a:lnTo>
                      <a:pt x="2037" y="97"/>
                    </a:lnTo>
                    <a:cubicBezTo>
                      <a:pt x="2033" y="94"/>
                      <a:pt x="2030" y="91"/>
                      <a:pt x="2026" y="89"/>
                    </a:cubicBezTo>
                    <a:cubicBezTo>
                      <a:pt x="2026" y="88"/>
                      <a:pt x="2025" y="88"/>
                      <a:pt x="2025" y="88"/>
                    </a:cubicBezTo>
                    <a:cubicBezTo>
                      <a:pt x="2018" y="88"/>
                      <a:pt x="2012" y="88"/>
                      <a:pt x="2005" y="88"/>
                    </a:cubicBezTo>
                    <a:lnTo>
                      <a:pt x="2005" y="79"/>
                    </a:lnTo>
                    <a:cubicBezTo>
                      <a:pt x="2005" y="77"/>
                      <a:pt x="2003" y="75"/>
                      <a:pt x="2000" y="75"/>
                    </a:cubicBezTo>
                    <a:lnTo>
                      <a:pt x="1993" y="75"/>
                    </a:lnTo>
                    <a:lnTo>
                      <a:pt x="1993" y="73"/>
                    </a:lnTo>
                    <a:lnTo>
                      <a:pt x="1983" y="66"/>
                    </a:lnTo>
                    <a:lnTo>
                      <a:pt x="1982" y="66"/>
                    </a:lnTo>
                    <a:lnTo>
                      <a:pt x="1982" y="73"/>
                    </a:lnTo>
                    <a:lnTo>
                      <a:pt x="1971" y="66"/>
                    </a:lnTo>
                    <a:lnTo>
                      <a:pt x="1970" y="66"/>
                    </a:lnTo>
                    <a:lnTo>
                      <a:pt x="1970" y="73"/>
                    </a:lnTo>
                    <a:lnTo>
                      <a:pt x="1961" y="67"/>
                    </a:lnTo>
                    <a:lnTo>
                      <a:pt x="1961" y="55"/>
                    </a:lnTo>
                    <a:lnTo>
                      <a:pt x="1925" y="55"/>
                    </a:lnTo>
                    <a:lnTo>
                      <a:pt x="1925" y="97"/>
                    </a:lnTo>
                    <a:lnTo>
                      <a:pt x="1919" y="97"/>
                    </a:lnTo>
                    <a:cubicBezTo>
                      <a:pt x="1919" y="95"/>
                      <a:pt x="1919" y="94"/>
                      <a:pt x="1919" y="93"/>
                    </a:cubicBezTo>
                    <a:lnTo>
                      <a:pt x="1919" y="93"/>
                    </a:lnTo>
                    <a:lnTo>
                      <a:pt x="1919" y="69"/>
                    </a:lnTo>
                    <a:lnTo>
                      <a:pt x="1919" y="69"/>
                    </a:lnTo>
                    <a:cubicBezTo>
                      <a:pt x="1919" y="69"/>
                      <a:pt x="1919" y="69"/>
                      <a:pt x="1919" y="69"/>
                    </a:cubicBezTo>
                    <a:cubicBezTo>
                      <a:pt x="1915" y="69"/>
                      <a:pt x="1911" y="69"/>
                      <a:pt x="1907" y="69"/>
                    </a:cubicBezTo>
                    <a:cubicBezTo>
                      <a:pt x="1907" y="48"/>
                      <a:pt x="1907" y="28"/>
                      <a:pt x="1907" y="7"/>
                    </a:cubicBezTo>
                    <a:cubicBezTo>
                      <a:pt x="1907" y="5"/>
                      <a:pt x="1907" y="4"/>
                      <a:pt x="1907" y="3"/>
                    </a:cubicBezTo>
                    <a:lnTo>
                      <a:pt x="1907" y="3"/>
                    </a:lnTo>
                    <a:cubicBezTo>
                      <a:pt x="1907" y="2"/>
                      <a:pt x="1906" y="2"/>
                      <a:pt x="1906" y="1"/>
                    </a:cubicBezTo>
                    <a:cubicBezTo>
                      <a:pt x="1906" y="1"/>
                      <a:pt x="1905" y="1"/>
                      <a:pt x="1905" y="1"/>
                    </a:cubicBezTo>
                    <a:cubicBezTo>
                      <a:pt x="1904" y="0"/>
                      <a:pt x="1903" y="0"/>
                      <a:pt x="1901" y="0"/>
                    </a:cubicBezTo>
                    <a:lnTo>
                      <a:pt x="1892" y="0"/>
                    </a:lnTo>
                    <a:cubicBezTo>
                      <a:pt x="1891" y="0"/>
                      <a:pt x="1890" y="0"/>
                      <a:pt x="1889" y="0"/>
                    </a:cubicBezTo>
                    <a:cubicBezTo>
                      <a:pt x="1888" y="0"/>
                      <a:pt x="1888" y="1"/>
                      <a:pt x="1888" y="1"/>
                    </a:cubicBezTo>
                    <a:cubicBezTo>
                      <a:pt x="1887" y="1"/>
                      <a:pt x="1886" y="2"/>
                      <a:pt x="1886" y="3"/>
                    </a:cubicBezTo>
                    <a:cubicBezTo>
                      <a:pt x="1886" y="3"/>
                      <a:pt x="1886" y="4"/>
                      <a:pt x="1886" y="4"/>
                    </a:cubicBezTo>
                    <a:cubicBezTo>
                      <a:pt x="1887" y="26"/>
                      <a:pt x="1887" y="47"/>
                      <a:pt x="1887" y="69"/>
                    </a:cubicBezTo>
                    <a:cubicBezTo>
                      <a:pt x="1883" y="69"/>
                      <a:pt x="1879" y="69"/>
                      <a:pt x="1875" y="69"/>
                    </a:cubicBezTo>
                    <a:cubicBezTo>
                      <a:pt x="1875" y="48"/>
                      <a:pt x="1875" y="28"/>
                      <a:pt x="1875" y="7"/>
                    </a:cubicBezTo>
                    <a:cubicBezTo>
                      <a:pt x="1875" y="5"/>
                      <a:pt x="1875" y="4"/>
                      <a:pt x="1875" y="3"/>
                    </a:cubicBezTo>
                    <a:lnTo>
                      <a:pt x="1875" y="3"/>
                    </a:lnTo>
                    <a:cubicBezTo>
                      <a:pt x="1875" y="2"/>
                      <a:pt x="1874" y="2"/>
                      <a:pt x="1874" y="1"/>
                    </a:cubicBezTo>
                    <a:cubicBezTo>
                      <a:pt x="1874" y="1"/>
                      <a:pt x="1873" y="1"/>
                      <a:pt x="1873" y="1"/>
                    </a:cubicBezTo>
                    <a:cubicBezTo>
                      <a:pt x="1872" y="0"/>
                      <a:pt x="1871" y="0"/>
                      <a:pt x="1869" y="0"/>
                    </a:cubicBezTo>
                    <a:lnTo>
                      <a:pt x="1860" y="0"/>
                    </a:lnTo>
                    <a:cubicBezTo>
                      <a:pt x="1859" y="0"/>
                      <a:pt x="1858" y="0"/>
                      <a:pt x="1857" y="0"/>
                    </a:cubicBezTo>
                    <a:cubicBezTo>
                      <a:pt x="1856" y="0"/>
                      <a:pt x="1856" y="1"/>
                      <a:pt x="1856" y="1"/>
                    </a:cubicBezTo>
                    <a:cubicBezTo>
                      <a:pt x="1855" y="1"/>
                      <a:pt x="1854" y="2"/>
                      <a:pt x="1854" y="3"/>
                    </a:cubicBezTo>
                    <a:cubicBezTo>
                      <a:pt x="1854" y="3"/>
                      <a:pt x="1854" y="4"/>
                      <a:pt x="1854" y="4"/>
                    </a:cubicBezTo>
                    <a:cubicBezTo>
                      <a:pt x="1854" y="26"/>
                      <a:pt x="1854" y="47"/>
                      <a:pt x="1854" y="69"/>
                    </a:cubicBezTo>
                    <a:cubicBezTo>
                      <a:pt x="1853" y="69"/>
                      <a:pt x="1851" y="69"/>
                      <a:pt x="1849" y="69"/>
                    </a:cubicBezTo>
                    <a:cubicBezTo>
                      <a:pt x="1849" y="66"/>
                      <a:pt x="1849" y="62"/>
                      <a:pt x="1849" y="59"/>
                    </a:cubicBezTo>
                    <a:cubicBezTo>
                      <a:pt x="1830" y="59"/>
                      <a:pt x="1812" y="59"/>
                      <a:pt x="1793" y="59"/>
                    </a:cubicBezTo>
                    <a:cubicBezTo>
                      <a:pt x="1793" y="63"/>
                      <a:pt x="1793" y="66"/>
                      <a:pt x="1793" y="69"/>
                    </a:cubicBezTo>
                    <a:cubicBezTo>
                      <a:pt x="1790" y="69"/>
                      <a:pt x="1788" y="69"/>
                      <a:pt x="1785" y="69"/>
                    </a:cubicBezTo>
                    <a:lnTo>
                      <a:pt x="1785" y="71"/>
                    </a:lnTo>
                    <a:cubicBezTo>
                      <a:pt x="1782" y="71"/>
                      <a:pt x="1780" y="71"/>
                      <a:pt x="1777" y="71"/>
                    </a:cubicBezTo>
                    <a:cubicBezTo>
                      <a:pt x="1775" y="64"/>
                      <a:pt x="1768" y="59"/>
                      <a:pt x="1760" y="59"/>
                    </a:cubicBezTo>
                    <a:cubicBezTo>
                      <a:pt x="1752" y="59"/>
                      <a:pt x="1745" y="64"/>
                      <a:pt x="1743" y="71"/>
                    </a:cubicBezTo>
                    <a:lnTo>
                      <a:pt x="1739" y="71"/>
                    </a:lnTo>
                    <a:cubicBezTo>
                      <a:pt x="1737" y="64"/>
                      <a:pt x="1730" y="59"/>
                      <a:pt x="1722" y="59"/>
                    </a:cubicBezTo>
                    <a:cubicBezTo>
                      <a:pt x="1713" y="59"/>
                      <a:pt x="1706" y="65"/>
                      <a:pt x="1705" y="73"/>
                    </a:cubicBezTo>
                    <a:lnTo>
                      <a:pt x="1694" y="73"/>
                    </a:lnTo>
                    <a:cubicBezTo>
                      <a:pt x="1692" y="73"/>
                      <a:pt x="1690" y="74"/>
                      <a:pt x="1690" y="76"/>
                    </a:cubicBezTo>
                    <a:lnTo>
                      <a:pt x="1690" y="84"/>
                    </a:lnTo>
                    <a:cubicBezTo>
                      <a:pt x="1685" y="85"/>
                      <a:pt x="1681" y="89"/>
                      <a:pt x="1681" y="93"/>
                    </a:cubicBezTo>
                    <a:lnTo>
                      <a:pt x="1681" y="96"/>
                    </a:lnTo>
                    <a:lnTo>
                      <a:pt x="1669" y="96"/>
                    </a:lnTo>
                    <a:lnTo>
                      <a:pt x="1669" y="44"/>
                    </a:lnTo>
                    <a:lnTo>
                      <a:pt x="1661" y="44"/>
                    </a:lnTo>
                    <a:lnTo>
                      <a:pt x="1661" y="41"/>
                    </a:lnTo>
                    <a:lnTo>
                      <a:pt x="1634" y="41"/>
                    </a:lnTo>
                    <a:lnTo>
                      <a:pt x="1634" y="44"/>
                    </a:lnTo>
                    <a:lnTo>
                      <a:pt x="1626" y="44"/>
                    </a:lnTo>
                    <a:lnTo>
                      <a:pt x="1626" y="85"/>
                    </a:lnTo>
                    <a:lnTo>
                      <a:pt x="1613" y="85"/>
                    </a:lnTo>
                    <a:lnTo>
                      <a:pt x="1613" y="88"/>
                    </a:lnTo>
                    <a:lnTo>
                      <a:pt x="1607" y="88"/>
                    </a:lnTo>
                    <a:lnTo>
                      <a:pt x="1607" y="72"/>
                    </a:lnTo>
                    <a:lnTo>
                      <a:pt x="1604" y="72"/>
                    </a:lnTo>
                    <a:lnTo>
                      <a:pt x="1601" y="72"/>
                    </a:lnTo>
                    <a:lnTo>
                      <a:pt x="1601" y="88"/>
                    </a:lnTo>
                    <a:lnTo>
                      <a:pt x="1596" y="88"/>
                    </a:lnTo>
                    <a:lnTo>
                      <a:pt x="1596" y="69"/>
                    </a:lnTo>
                    <a:lnTo>
                      <a:pt x="1578" y="66"/>
                    </a:lnTo>
                    <a:lnTo>
                      <a:pt x="1578" y="69"/>
                    </a:lnTo>
                    <a:lnTo>
                      <a:pt x="1578" y="72"/>
                    </a:lnTo>
                    <a:lnTo>
                      <a:pt x="1560" y="76"/>
                    </a:lnTo>
                    <a:lnTo>
                      <a:pt x="1560" y="85"/>
                    </a:lnTo>
                    <a:lnTo>
                      <a:pt x="1560" y="96"/>
                    </a:lnTo>
                    <a:lnTo>
                      <a:pt x="1557" y="96"/>
                    </a:lnTo>
                    <a:lnTo>
                      <a:pt x="1549" y="88"/>
                    </a:lnTo>
                    <a:lnTo>
                      <a:pt x="1519" y="79"/>
                    </a:lnTo>
                    <a:cubicBezTo>
                      <a:pt x="1512" y="80"/>
                      <a:pt x="1514" y="82"/>
                      <a:pt x="1507" y="83"/>
                    </a:cubicBezTo>
                    <a:lnTo>
                      <a:pt x="1507" y="78"/>
                    </a:lnTo>
                    <a:lnTo>
                      <a:pt x="1504" y="78"/>
                    </a:lnTo>
                    <a:lnTo>
                      <a:pt x="1504" y="72"/>
                    </a:lnTo>
                    <a:lnTo>
                      <a:pt x="1507" y="73"/>
                    </a:lnTo>
                    <a:lnTo>
                      <a:pt x="1508" y="70"/>
                    </a:lnTo>
                    <a:lnTo>
                      <a:pt x="1492" y="63"/>
                    </a:lnTo>
                    <a:lnTo>
                      <a:pt x="1490" y="56"/>
                    </a:lnTo>
                    <a:cubicBezTo>
                      <a:pt x="1490" y="56"/>
                      <a:pt x="1490" y="56"/>
                      <a:pt x="1490" y="56"/>
                    </a:cubicBezTo>
                    <a:cubicBezTo>
                      <a:pt x="1490" y="56"/>
                      <a:pt x="1490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8" y="56"/>
                      <a:pt x="1488" y="56"/>
                    </a:cubicBezTo>
                    <a:lnTo>
                      <a:pt x="1487" y="61"/>
                    </a:lnTo>
                    <a:lnTo>
                      <a:pt x="1487" y="61"/>
                    </a:lnTo>
                    <a:lnTo>
                      <a:pt x="1487" y="61"/>
                    </a:lnTo>
                    <a:lnTo>
                      <a:pt x="1478" y="57"/>
                    </a:lnTo>
                    <a:lnTo>
                      <a:pt x="1479" y="53"/>
                    </a:lnTo>
                    <a:lnTo>
                      <a:pt x="1476" y="47"/>
                    </a:lnTo>
                    <a:cubicBezTo>
                      <a:pt x="1465" y="52"/>
                      <a:pt x="1469" y="70"/>
                      <a:pt x="1469" y="70"/>
                    </a:cubicBezTo>
                    <a:cubicBezTo>
                      <a:pt x="1470" y="70"/>
                      <a:pt x="1470" y="71"/>
                      <a:pt x="1470" y="71"/>
                    </a:cubicBezTo>
                    <a:lnTo>
                      <a:pt x="1470" y="76"/>
                    </a:lnTo>
                    <a:lnTo>
                      <a:pt x="1470" y="94"/>
                    </a:lnTo>
                    <a:lnTo>
                      <a:pt x="1463" y="96"/>
                    </a:lnTo>
                    <a:lnTo>
                      <a:pt x="1444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1" y="96"/>
                    </a:lnTo>
                    <a:lnTo>
                      <a:pt x="1424" y="96"/>
                    </a:lnTo>
                    <a:lnTo>
                      <a:pt x="1403" y="96"/>
                    </a:lnTo>
                    <a:cubicBezTo>
                      <a:pt x="1400" y="96"/>
                      <a:pt x="1398" y="96"/>
                      <a:pt x="1395" y="97"/>
                    </a:cubicBezTo>
                    <a:cubicBezTo>
                      <a:pt x="1391" y="97"/>
                      <a:pt x="1387" y="98"/>
                      <a:pt x="1383" y="100"/>
                    </a:cubicBezTo>
                    <a:cubicBezTo>
                      <a:pt x="1380" y="102"/>
                      <a:pt x="1378" y="103"/>
                      <a:pt x="1375" y="105"/>
                    </a:cubicBezTo>
                    <a:cubicBezTo>
                      <a:pt x="1374" y="106"/>
                      <a:pt x="1373" y="106"/>
                      <a:pt x="1372" y="107"/>
                    </a:cubicBezTo>
                    <a:cubicBezTo>
                      <a:pt x="1370" y="108"/>
                      <a:pt x="1368" y="110"/>
                      <a:pt x="1365" y="111"/>
                    </a:cubicBezTo>
                    <a:cubicBezTo>
                      <a:pt x="1363" y="111"/>
                      <a:pt x="1360" y="112"/>
                      <a:pt x="1357" y="112"/>
                    </a:cubicBezTo>
                    <a:cubicBezTo>
                      <a:pt x="1356" y="112"/>
                      <a:pt x="1355" y="112"/>
                      <a:pt x="1354" y="112"/>
                    </a:cubicBezTo>
                    <a:cubicBezTo>
                      <a:pt x="1350" y="113"/>
                      <a:pt x="1347" y="113"/>
                      <a:pt x="1343" y="113"/>
                    </a:cubicBezTo>
                    <a:lnTo>
                      <a:pt x="1332" y="113"/>
                    </a:lnTo>
                    <a:cubicBezTo>
                      <a:pt x="1330" y="113"/>
                      <a:pt x="1329" y="113"/>
                      <a:pt x="1327" y="113"/>
                    </a:cubicBezTo>
                    <a:cubicBezTo>
                      <a:pt x="1326" y="113"/>
                      <a:pt x="1324" y="113"/>
                      <a:pt x="1323" y="113"/>
                    </a:cubicBezTo>
                    <a:cubicBezTo>
                      <a:pt x="1322" y="113"/>
                      <a:pt x="1321" y="113"/>
                      <a:pt x="1320" y="114"/>
                    </a:cubicBezTo>
                    <a:cubicBezTo>
                      <a:pt x="1320" y="114"/>
                      <a:pt x="1320" y="114"/>
                      <a:pt x="1320" y="114"/>
                    </a:cubicBezTo>
                    <a:cubicBezTo>
                      <a:pt x="1320" y="113"/>
                      <a:pt x="1319" y="113"/>
                      <a:pt x="1318" y="114"/>
                    </a:cubicBezTo>
                    <a:cubicBezTo>
                      <a:pt x="1318" y="114"/>
                      <a:pt x="1318" y="114"/>
                      <a:pt x="1318" y="114"/>
                    </a:cubicBezTo>
                    <a:cubicBezTo>
                      <a:pt x="1317" y="115"/>
                      <a:pt x="1315" y="115"/>
                      <a:pt x="1314" y="116"/>
                    </a:cubicBezTo>
                    <a:cubicBezTo>
                      <a:pt x="1312" y="117"/>
                      <a:pt x="1311" y="118"/>
                      <a:pt x="1309" y="119"/>
                    </a:cubicBezTo>
                    <a:cubicBezTo>
                      <a:pt x="1307" y="120"/>
                      <a:pt x="1305" y="122"/>
                      <a:pt x="1304" y="123"/>
                    </a:cubicBezTo>
                    <a:cubicBezTo>
                      <a:pt x="1301" y="125"/>
                      <a:pt x="1297" y="126"/>
                      <a:pt x="1293" y="127"/>
                    </a:cubicBezTo>
                    <a:lnTo>
                      <a:pt x="1293" y="127"/>
                    </a:lnTo>
                    <a:cubicBezTo>
                      <a:pt x="1291" y="127"/>
                      <a:pt x="1290" y="127"/>
                      <a:pt x="1288" y="127"/>
                    </a:cubicBezTo>
                    <a:cubicBezTo>
                      <a:pt x="1283" y="127"/>
                      <a:pt x="1277" y="127"/>
                      <a:pt x="1272" y="127"/>
                    </a:cubicBezTo>
                    <a:cubicBezTo>
                      <a:pt x="1268" y="127"/>
                      <a:pt x="1264" y="127"/>
                      <a:pt x="1260" y="127"/>
                    </a:cubicBezTo>
                    <a:lnTo>
                      <a:pt x="1257" y="128"/>
                    </a:lnTo>
                    <a:cubicBezTo>
                      <a:pt x="1254" y="128"/>
                      <a:pt x="1250" y="130"/>
                      <a:pt x="1248" y="131"/>
                    </a:cubicBezTo>
                    <a:cubicBezTo>
                      <a:pt x="1247" y="131"/>
                      <a:pt x="1246" y="130"/>
                      <a:pt x="1245" y="130"/>
                    </a:cubicBezTo>
                    <a:cubicBezTo>
                      <a:pt x="1245" y="130"/>
                      <a:pt x="1244" y="130"/>
                      <a:pt x="1243" y="130"/>
                    </a:cubicBezTo>
                    <a:cubicBezTo>
                      <a:pt x="1243" y="130"/>
                      <a:pt x="1243" y="131"/>
                      <a:pt x="1243" y="131"/>
                    </a:cubicBezTo>
                    <a:cubicBezTo>
                      <a:pt x="1244" y="132"/>
                      <a:pt x="1245" y="132"/>
                      <a:pt x="1246" y="132"/>
                    </a:cubicBezTo>
                    <a:cubicBezTo>
                      <a:pt x="1245" y="133"/>
                      <a:pt x="1244" y="133"/>
                      <a:pt x="1243" y="134"/>
                    </a:cubicBezTo>
                    <a:cubicBezTo>
                      <a:pt x="1242" y="135"/>
                      <a:pt x="1241" y="135"/>
                      <a:pt x="1240" y="136"/>
                    </a:cubicBezTo>
                    <a:cubicBezTo>
                      <a:pt x="1240" y="136"/>
                      <a:pt x="1240" y="136"/>
                      <a:pt x="1240" y="136"/>
                    </a:cubicBezTo>
                    <a:cubicBezTo>
                      <a:pt x="1239" y="137"/>
                      <a:pt x="1239" y="137"/>
                      <a:pt x="1239" y="137"/>
                    </a:cubicBezTo>
                    <a:cubicBezTo>
                      <a:pt x="1238" y="138"/>
                      <a:pt x="1237" y="138"/>
                      <a:pt x="1236" y="139"/>
                    </a:cubicBezTo>
                    <a:cubicBezTo>
                      <a:pt x="1236" y="139"/>
                      <a:pt x="1236" y="139"/>
                      <a:pt x="1235" y="139"/>
                    </a:cubicBezTo>
                    <a:cubicBezTo>
                      <a:pt x="1234" y="139"/>
                      <a:pt x="1233" y="139"/>
                      <a:pt x="1233" y="138"/>
                    </a:cubicBezTo>
                    <a:cubicBezTo>
                      <a:pt x="1232" y="138"/>
                      <a:pt x="1231" y="138"/>
                      <a:pt x="1231" y="138"/>
                    </a:cubicBezTo>
                    <a:cubicBezTo>
                      <a:pt x="1230" y="138"/>
                      <a:pt x="1230" y="139"/>
                      <a:pt x="1231" y="139"/>
                    </a:cubicBezTo>
                    <a:cubicBezTo>
                      <a:pt x="1231" y="140"/>
                      <a:pt x="1232" y="140"/>
                      <a:pt x="1233" y="140"/>
                    </a:cubicBezTo>
                    <a:cubicBezTo>
                      <a:pt x="1231" y="141"/>
                      <a:pt x="1230" y="141"/>
                      <a:pt x="1229" y="142"/>
                    </a:cubicBezTo>
                    <a:cubicBezTo>
                      <a:pt x="1225" y="143"/>
                      <a:pt x="1222" y="143"/>
                      <a:pt x="1219" y="143"/>
                    </a:cubicBezTo>
                    <a:cubicBezTo>
                      <a:pt x="1219" y="143"/>
                      <a:pt x="1219" y="143"/>
                      <a:pt x="1218" y="143"/>
                    </a:cubicBezTo>
                    <a:cubicBezTo>
                      <a:pt x="1216" y="143"/>
                      <a:pt x="1213" y="143"/>
                      <a:pt x="1210" y="143"/>
                    </a:cubicBezTo>
                    <a:lnTo>
                      <a:pt x="1177" y="143"/>
                    </a:lnTo>
                    <a:lnTo>
                      <a:pt x="1044" y="143"/>
                    </a:lnTo>
                    <a:lnTo>
                      <a:pt x="912" y="143"/>
                    </a:lnTo>
                    <a:lnTo>
                      <a:pt x="878" y="143"/>
                    </a:lnTo>
                    <a:cubicBezTo>
                      <a:pt x="875" y="143"/>
                      <a:pt x="873" y="143"/>
                      <a:pt x="870" y="143"/>
                    </a:cubicBezTo>
                    <a:cubicBezTo>
                      <a:pt x="870" y="143"/>
                      <a:pt x="869" y="143"/>
                      <a:pt x="869" y="143"/>
                    </a:cubicBezTo>
                    <a:cubicBezTo>
                      <a:pt x="866" y="143"/>
                      <a:pt x="863" y="143"/>
                      <a:pt x="860" y="142"/>
                    </a:cubicBezTo>
                    <a:cubicBezTo>
                      <a:pt x="857" y="141"/>
                      <a:pt x="854" y="140"/>
                      <a:pt x="852" y="139"/>
                    </a:cubicBezTo>
                    <a:cubicBezTo>
                      <a:pt x="851" y="138"/>
                      <a:pt x="850" y="138"/>
                      <a:pt x="849" y="137"/>
                    </a:cubicBezTo>
                    <a:cubicBezTo>
                      <a:pt x="849" y="137"/>
                      <a:pt x="849" y="137"/>
                      <a:pt x="849" y="136"/>
                    </a:cubicBezTo>
                    <a:cubicBezTo>
                      <a:pt x="848" y="136"/>
                      <a:pt x="848" y="136"/>
                      <a:pt x="848" y="136"/>
                    </a:cubicBezTo>
                    <a:cubicBezTo>
                      <a:pt x="847" y="135"/>
                      <a:pt x="846" y="135"/>
                      <a:pt x="845" y="134"/>
                    </a:cubicBezTo>
                    <a:cubicBezTo>
                      <a:pt x="841" y="131"/>
                      <a:pt x="836" y="129"/>
                      <a:pt x="831" y="128"/>
                    </a:cubicBezTo>
                    <a:lnTo>
                      <a:pt x="828" y="127"/>
                    </a:lnTo>
                    <a:cubicBezTo>
                      <a:pt x="824" y="127"/>
                      <a:pt x="820" y="127"/>
                      <a:pt x="817" y="127"/>
                    </a:cubicBezTo>
                    <a:cubicBezTo>
                      <a:pt x="811" y="127"/>
                      <a:pt x="806" y="127"/>
                      <a:pt x="800" y="127"/>
                    </a:cubicBezTo>
                    <a:cubicBezTo>
                      <a:pt x="798" y="127"/>
                      <a:pt x="797" y="127"/>
                      <a:pt x="796" y="127"/>
                    </a:cubicBezTo>
                    <a:lnTo>
                      <a:pt x="796" y="127"/>
                    </a:lnTo>
                    <a:cubicBezTo>
                      <a:pt x="793" y="127"/>
                      <a:pt x="791" y="126"/>
                      <a:pt x="788" y="125"/>
                    </a:cubicBezTo>
                    <a:cubicBezTo>
                      <a:pt x="788" y="125"/>
                      <a:pt x="789" y="125"/>
                      <a:pt x="789" y="125"/>
                    </a:cubicBezTo>
                    <a:cubicBezTo>
                      <a:pt x="792" y="125"/>
                      <a:pt x="795" y="124"/>
                      <a:pt x="797" y="123"/>
                    </a:cubicBezTo>
                    <a:cubicBezTo>
                      <a:pt x="798" y="123"/>
                      <a:pt x="798" y="122"/>
                      <a:pt x="797" y="122"/>
                    </a:cubicBezTo>
                    <a:cubicBezTo>
                      <a:pt x="797" y="122"/>
                      <a:pt x="796" y="122"/>
                      <a:pt x="795" y="122"/>
                    </a:cubicBezTo>
                    <a:cubicBezTo>
                      <a:pt x="793" y="123"/>
                      <a:pt x="791" y="124"/>
                      <a:pt x="789" y="124"/>
                    </a:cubicBezTo>
                    <a:cubicBezTo>
                      <a:pt x="787" y="124"/>
                      <a:pt x="785" y="123"/>
                      <a:pt x="783" y="122"/>
                    </a:cubicBezTo>
                    <a:cubicBezTo>
                      <a:pt x="782" y="121"/>
                      <a:pt x="780" y="120"/>
                      <a:pt x="779" y="119"/>
                    </a:cubicBezTo>
                    <a:cubicBezTo>
                      <a:pt x="778" y="118"/>
                      <a:pt x="777" y="118"/>
                      <a:pt x="776" y="117"/>
                    </a:cubicBezTo>
                    <a:cubicBezTo>
                      <a:pt x="776" y="117"/>
                      <a:pt x="776" y="117"/>
                      <a:pt x="776" y="117"/>
                    </a:cubicBezTo>
                    <a:cubicBezTo>
                      <a:pt x="779" y="117"/>
                      <a:pt x="782" y="116"/>
                      <a:pt x="785" y="115"/>
                    </a:cubicBezTo>
                    <a:cubicBezTo>
                      <a:pt x="785" y="115"/>
                      <a:pt x="785" y="114"/>
                      <a:pt x="785" y="114"/>
                    </a:cubicBezTo>
                    <a:cubicBezTo>
                      <a:pt x="784" y="113"/>
                      <a:pt x="783" y="113"/>
                      <a:pt x="783" y="114"/>
                    </a:cubicBezTo>
                    <a:cubicBezTo>
                      <a:pt x="781" y="115"/>
                      <a:pt x="779" y="115"/>
                      <a:pt x="776" y="115"/>
                    </a:cubicBezTo>
                    <a:cubicBezTo>
                      <a:pt x="774" y="115"/>
                      <a:pt x="771" y="115"/>
                      <a:pt x="770" y="114"/>
                    </a:cubicBezTo>
                    <a:cubicBezTo>
                      <a:pt x="769" y="113"/>
                      <a:pt x="768" y="113"/>
                      <a:pt x="768" y="114"/>
                    </a:cubicBezTo>
                    <a:cubicBezTo>
                      <a:pt x="768" y="114"/>
                      <a:pt x="768" y="114"/>
                      <a:pt x="768" y="114"/>
                    </a:cubicBezTo>
                    <a:cubicBezTo>
                      <a:pt x="767" y="113"/>
                      <a:pt x="766" y="113"/>
                      <a:pt x="765" y="113"/>
                    </a:cubicBezTo>
                    <a:cubicBezTo>
                      <a:pt x="764" y="113"/>
                      <a:pt x="763" y="113"/>
                      <a:pt x="761" y="113"/>
                    </a:cubicBezTo>
                    <a:cubicBezTo>
                      <a:pt x="759" y="113"/>
                      <a:pt x="758" y="113"/>
                      <a:pt x="756" y="113"/>
                    </a:cubicBezTo>
                    <a:lnTo>
                      <a:pt x="745" y="113"/>
                    </a:lnTo>
                    <a:cubicBezTo>
                      <a:pt x="741" y="113"/>
                      <a:pt x="738" y="113"/>
                      <a:pt x="734" y="112"/>
                    </a:cubicBezTo>
                    <a:cubicBezTo>
                      <a:pt x="733" y="112"/>
                      <a:pt x="732" y="112"/>
                      <a:pt x="731" y="112"/>
                    </a:cubicBezTo>
                    <a:cubicBezTo>
                      <a:pt x="728" y="112"/>
                      <a:pt x="725" y="111"/>
                      <a:pt x="723" y="111"/>
                    </a:cubicBezTo>
                    <a:cubicBezTo>
                      <a:pt x="721" y="110"/>
                      <a:pt x="719" y="109"/>
                      <a:pt x="718" y="108"/>
                    </a:cubicBezTo>
                    <a:cubicBezTo>
                      <a:pt x="719" y="108"/>
                      <a:pt x="721" y="107"/>
                      <a:pt x="722" y="107"/>
                    </a:cubicBezTo>
                    <a:cubicBezTo>
                      <a:pt x="723" y="106"/>
                      <a:pt x="723" y="106"/>
                      <a:pt x="722" y="106"/>
                    </a:cubicBezTo>
                    <a:cubicBezTo>
                      <a:pt x="721" y="105"/>
                      <a:pt x="721" y="105"/>
                      <a:pt x="720" y="106"/>
                    </a:cubicBezTo>
                    <a:cubicBezTo>
                      <a:pt x="719" y="106"/>
                      <a:pt x="717" y="107"/>
                      <a:pt x="716" y="107"/>
                    </a:cubicBezTo>
                    <a:cubicBezTo>
                      <a:pt x="715" y="106"/>
                      <a:pt x="714" y="106"/>
                      <a:pt x="713" y="105"/>
                    </a:cubicBezTo>
                    <a:cubicBezTo>
                      <a:pt x="711" y="103"/>
                      <a:pt x="708" y="102"/>
                      <a:pt x="705" y="100"/>
                    </a:cubicBezTo>
                    <a:cubicBezTo>
                      <a:pt x="701" y="98"/>
                      <a:pt x="697" y="97"/>
                      <a:pt x="693" y="97"/>
                    </a:cubicBezTo>
                    <a:cubicBezTo>
                      <a:pt x="690" y="97"/>
                      <a:pt x="688" y="96"/>
                      <a:pt x="685" y="96"/>
                    </a:cubicBezTo>
                    <a:lnTo>
                      <a:pt x="664" y="96"/>
                    </a:lnTo>
                    <a:lnTo>
                      <a:pt x="635" y="96"/>
                    </a:lnTo>
                    <a:lnTo>
                      <a:pt x="633" y="74"/>
                    </a:lnTo>
                    <a:lnTo>
                      <a:pt x="633" y="74"/>
                    </a:lnTo>
                    <a:cubicBezTo>
                      <a:pt x="646" y="83"/>
                      <a:pt x="644" y="81"/>
                      <a:pt x="644" y="81"/>
                    </a:cubicBezTo>
                    <a:cubicBezTo>
                      <a:pt x="644" y="80"/>
                      <a:pt x="635" y="74"/>
                      <a:pt x="635" y="74"/>
                    </a:cubicBezTo>
                    <a:lnTo>
                      <a:pt x="633" y="73"/>
                    </a:lnTo>
                    <a:cubicBezTo>
                      <a:pt x="633" y="73"/>
                      <a:pt x="633" y="73"/>
                      <a:pt x="633" y="73"/>
                    </a:cubicBezTo>
                    <a:lnTo>
                      <a:pt x="633" y="73"/>
                    </a:lnTo>
                    <a:cubicBezTo>
                      <a:pt x="639" y="59"/>
                      <a:pt x="637" y="61"/>
                      <a:pt x="637" y="61"/>
                    </a:cubicBezTo>
                    <a:cubicBezTo>
                      <a:pt x="636" y="62"/>
                      <a:pt x="632" y="71"/>
                      <a:pt x="632" y="71"/>
                    </a:cubicBezTo>
                    <a:lnTo>
                      <a:pt x="632" y="73"/>
                    </a:lnTo>
                    <a:cubicBezTo>
                      <a:pt x="632" y="73"/>
                      <a:pt x="632" y="73"/>
                      <a:pt x="632" y="73"/>
                    </a:cubicBezTo>
                    <a:lnTo>
                      <a:pt x="631" y="73"/>
                    </a:lnTo>
                    <a:cubicBezTo>
                      <a:pt x="626" y="74"/>
                      <a:pt x="623" y="74"/>
                      <a:pt x="621" y="74"/>
                    </a:cubicBezTo>
                    <a:cubicBezTo>
                      <a:pt x="620" y="73"/>
                      <a:pt x="618" y="72"/>
                      <a:pt x="618" y="72"/>
                    </a:cubicBezTo>
                    <a:lnTo>
                      <a:pt x="616" y="72"/>
                    </a:lnTo>
                    <a:cubicBezTo>
                      <a:pt x="616" y="72"/>
                      <a:pt x="616" y="71"/>
                      <a:pt x="616" y="71"/>
                    </a:cubicBezTo>
                    <a:lnTo>
                      <a:pt x="616" y="71"/>
                    </a:lnTo>
                    <a:cubicBezTo>
                      <a:pt x="623" y="57"/>
                      <a:pt x="621" y="59"/>
                      <a:pt x="621" y="59"/>
                    </a:cubicBezTo>
                    <a:cubicBezTo>
                      <a:pt x="620" y="59"/>
                      <a:pt x="615" y="70"/>
                      <a:pt x="615" y="70"/>
                    </a:cubicBezTo>
                    <a:lnTo>
                      <a:pt x="615" y="71"/>
                    </a:lnTo>
                    <a:cubicBezTo>
                      <a:pt x="615" y="71"/>
                      <a:pt x="615" y="71"/>
                      <a:pt x="615" y="71"/>
                    </a:cubicBezTo>
                    <a:lnTo>
                      <a:pt x="614" y="71"/>
                    </a:lnTo>
                    <a:cubicBezTo>
                      <a:pt x="597" y="73"/>
                      <a:pt x="600" y="74"/>
                      <a:pt x="600" y="74"/>
                    </a:cubicBezTo>
                    <a:cubicBezTo>
                      <a:pt x="601" y="74"/>
                      <a:pt x="613" y="73"/>
                      <a:pt x="613" y="73"/>
                    </a:cubicBezTo>
                    <a:lnTo>
                      <a:pt x="615" y="72"/>
                    </a:lnTo>
                    <a:cubicBezTo>
                      <a:pt x="615" y="72"/>
                      <a:pt x="615" y="72"/>
                      <a:pt x="615" y="72"/>
                    </a:cubicBezTo>
                    <a:lnTo>
                      <a:pt x="614" y="84"/>
                    </a:lnTo>
                    <a:cubicBezTo>
                      <a:pt x="614" y="84"/>
                      <a:pt x="614" y="84"/>
                      <a:pt x="614" y="84"/>
                    </a:cubicBezTo>
                    <a:lnTo>
                      <a:pt x="613" y="96"/>
                    </a:lnTo>
                    <a:lnTo>
                      <a:pt x="592" y="96"/>
                    </a:lnTo>
                    <a:lnTo>
                      <a:pt x="592" y="78"/>
                    </a:lnTo>
                    <a:lnTo>
                      <a:pt x="574" y="78"/>
                    </a:lnTo>
                    <a:lnTo>
                      <a:pt x="574" y="72"/>
                    </a:lnTo>
                    <a:lnTo>
                      <a:pt x="506" y="72"/>
                    </a:lnTo>
                    <a:lnTo>
                      <a:pt x="506" y="78"/>
                    </a:lnTo>
                    <a:lnTo>
                      <a:pt x="487" y="78"/>
                    </a:lnTo>
                    <a:lnTo>
                      <a:pt x="487" y="96"/>
                    </a:lnTo>
                    <a:lnTo>
                      <a:pt x="480" y="96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0" y="54"/>
                    </a:lnTo>
                    <a:lnTo>
                      <a:pt x="458" y="43"/>
                    </a:lnTo>
                    <a:lnTo>
                      <a:pt x="435" y="54"/>
                    </a:lnTo>
                    <a:lnTo>
                      <a:pt x="435" y="73"/>
                    </a:lnTo>
                    <a:lnTo>
                      <a:pt x="435" y="75"/>
                    </a:lnTo>
                    <a:lnTo>
                      <a:pt x="435" y="96"/>
                    </a:lnTo>
                    <a:lnTo>
                      <a:pt x="427" y="96"/>
                    </a:lnTo>
                    <a:lnTo>
                      <a:pt x="427" y="69"/>
                    </a:lnTo>
                    <a:lnTo>
                      <a:pt x="381" y="81"/>
                    </a:lnTo>
                    <a:cubicBezTo>
                      <a:pt x="380" y="77"/>
                      <a:pt x="375" y="74"/>
                      <a:pt x="370" y="74"/>
                    </a:cubicBezTo>
                    <a:lnTo>
                      <a:pt x="358" y="74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6" y="63"/>
                    </a:lnTo>
                    <a:lnTo>
                      <a:pt x="354" y="63"/>
                    </a:lnTo>
                    <a:lnTo>
                      <a:pt x="354" y="55"/>
                    </a:lnTo>
                    <a:lnTo>
                      <a:pt x="352" y="55"/>
                    </a:lnTo>
                    <a:lnTo>
                      <a:pt x="352" y="55"/>
                    </a:lnTo>
                    <a:cubicBezTo>
                      <a:pt x="352" y="51"/>
                      <a:pt x="349" y="49"/>
                      <a:pt x="345" y="49"/>
                    </a:cubicBezTo>
                    <a:cubicBezTo>
                      <a:pt x="341" y="49"/>
                      <a:pt x="338" y="51"/>
                      <a:pt x="338" y="55"/>
                    </a:cubicBezTo>
                    <a:lnTo>
                      <a:pt x="338" y="55"/>
                    </a:lnTo>
                    <a:lnTo>
                      <a:pt x="336" y="55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8"/>
                    </a:lnTo>
                    <a:lnTo>
                      <a:pt x="332" y="68"/>
                    </a:lnTo>
                    <a:lnTo>
                      <a:pt x="332" y="72"/>
                    </a:lnTo>
                    <a:lnTo>
                      <a:pt x="319" y="72"/>
                    </a:lnTo>
                    <a:lnTo>
                      <a:pt x="319" y="69"/>
                    </a:lnTo>
                    <a:cubicBezTo>
                      <a:pt x="319" y="66"/>
                      <a:pt x="316" y="63"/>
                      <a:pt x="312" y="63"/>
                    </a:cubicBezTo>
                    <a:lnTo>
                      <a:pt x="287" y="63"/>
                    </a:lnTo>
                    <a:lnTo>
                      <a:pt x="287" y="54"/>
                    </a:lnTo>
                    <a:lnTo>
                      <a:pt x="277" y="54"/>
                    </a:lnTo>
                    <a:lnTo>
                      <a:pt x="276" y="82"/>
                    </a:lnTo>
                    <a:lnTo>
                      <a:pt x="274" y="82"/>
                    </a:lnTo>
                    <a:lnTo>
                      <a:pt x="273" y="47"/>
                    </a:lnTo>
                    <a:lnTo>
                      <a:pt x="264" y="47"/>
                    </a:lnTo>
                    <a:lnTo>
                      <a:pt x="262" y="82"/>
                    </a:lnTo>
                    <a:lnTo>
                      <a:pt x="258" y="82"/>
                    </a:lnTo>
                    <a:lnTo>
                      <a:pt x="258" y="97"/>
                    </a:lnTo>
                    <a:lnTo>
                      <a:pt x="251" y="97"/>
                    </a:lnTo>
                    <a:lnTo>
                      <a:pt x="251" y="52"/>
                    </a:lnTo>
                    <a:lnTo>
                      <a:pt x="246" y="52"/>
                    </a:lnTo>
                    <a:lnTo>
                      <a:pt x="246" y="48"/>
                    </a:lnTo>
                    <a:lnTo>
                      <a:pt x="225" y="48"/>
                    </a:lnTo>
                    <a:lnTo>
                      <a:pt x="225" y="52"/>
                    </a:lnTo>
                    <a:lnTo>
                      <a:pt x="220" y="52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13" y="97"/>
                    </a:lnTo>
                    <a:lnTo>
                      <a:pt x="213" y="96"/>
                    </a:lnTo>
                    <a:lnTo>
                      <a:pt x="210" y="96"/>
                    </a:lnTo>
                    <a:lnTo>
                      <a:pt x="210" y="78"/>
                    </a:lnTo>
                    <a:lnTo>
                      <a:pt x="207" y="78"/>
                    </a:lnTo>
                    <a:lnTo>
                      <a:pt x="205" y="78"/>
                    </a:lnTo>
                    <a:lnTo>
                      <a:pt x="205" y="96"/>
                    </a:lnTo>
                    <a:lnTo>
                      <a:pt x="201" y="96"/>
                    </a:lnTo>
                    <a:lnTo>
                      <a:pt x="201" y="75"/>
                    </a:lnTo>
                    <a:lnTo>
                      <a:pt x="188" y="72"/>
                    </a:lnTo>
                    <a:lnTo>
                      <a:pt x="188" y="75"/>
                    </a:lnTo>
                    <a:lnTo>
                      <a:pt x="188" y="79"/>
                    </a:lnTo>
                    <a:lnTo>
                      <a:pt x="175" y="82"/>
                    </a:lnTo>
                    <a:lnTo>
                      <a:pt x="175" y="92"/>
                    </a:lnTo>
                    <a:lnTo>
                      <a:pt x="175" y="93"/>
                    </a:lnTo>
                    <a:cubicBezTo>
                      <a:pt x="174" y="93"/>
                      <a:pt x="173" y="92"/>
                      <a:pt x="173" y="92"/>
                    </a:cubicBezTo>
                    <a:lnTo>
                      <a:pt x="173" y="92"/>
                    </a:lnTo>
                    <a:lnTo>
                      <a:pt x="173" y="92"/>
                    </a:lnTo>
                    <a:lnTo>
                      <a:pt x="165" y="87"/>
                    </a:lnTo>
                    <a:lnTo>
                      <a:pt x="165" y="87"/>
                    </a:lnTo>
                    <a:lnTo>
                      <a:pt x="165" y="87"/>
                    </a:lnTo>
                    <a:cubicBezTo>
                      <a:pt x="163" y="86"/>
                      <a:pt x="161" y="85"/>
                      <a:pt x="159" y="84"/>
                    </a:cubicBezTo>
                    <a:lnTo>
                      <a:pt x="159" y="84"/>
                    </a:lnTo>
                    <a:lnTo>
                      <a:pt x="159" y="84"/>
                    </a:lnTo>
                    <a:lnTo>
                      <a:pt x="151" y="81"/>
                    </a:lnTo>
                    <a:cubicBezTo>
                      <a:pt x="150" y="79"/>
                      <a:pt x="148" y="77"/>
                      <a:pt x="146" y="76"/>
                    </a:cubicBezTo>
                    <a:lnTo>
                      <a:pt x="146" y="76"/>
                    </a:lnTo>
                    <a:lnTo>
                      <a:pt x="146" y="76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34" y="78"/>
                    </a:lnTo>
                    <a:lnTo>
                      <a:pt x="127" y="80"/>
                    </a:lnTo>
                    <a:lnTo>
                      <a:pt x="125" y="77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18" y="84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05" y="93"/>
                    </a:lnTo>
                    <a:cubicBezTo>
                      <a:pt x="101" y="94"/>
                      <a:pt x="97" y="94"/>
                      <a:pt x="93" y="95"/>
                    </a:cubicBezTo>
                    <a:lnTo>
                      <a:pt x="92" y="95"/>
                    </a:lnTo>
                    <a:lnTo>
                      <a:pt x="92" y="95"/>
                    </a:lnTo>
                    <a:lnTo>
                      <a:pt x="85" y="97"/>
                    </a:lnTo>
                    <a:lnTo>
                      <a:pt x="0" y="97"/>
                    </a:lnTo>
                    <a:lnTo>
                      <a:pt x="0" y="110"/>
                    </a:lnTo>
                    <a:lnTo>
                      <a:pt x="114" y="110"/>
                    </a:lnTo>
                    <a:lnTo>
                      <a:pt x="136" y="110"/>
                    </a:lnTo>
                    <a:lnTo>
                      <a:pt x="448" y="110"/>
                    </a:lnTo>
                    <a:lnTo>
                      <a:pt x="621" y="110"/>
                    </a:lnTo>
                    <a:lnTo>
                      <a:pt x="664" y="110"/>
                    </a:lnTo>
                    <a:lnTo>
                      <a:pt x="685" y="110"/>
                    </a:lnTo>
                    <a:cubicBezTo>
                      <a:pt x="693" y="110"/>
                      <a:pt x="700" y="110"/>
                      <a:pt x="707" y="113"/>
                    </a:cubicBezTo>
                    <a:cubicBezTo>
                      <a:pt x="714" y="116"/>
                      <a:pt x="718" y="122"/>
                      <a:pt x="724" y="124"/>
                    </a:cubicBezTo>
                    <a:cubicBezTo>
                      <a:pt x="730" y="126"/>
                      <a:pt x="738" y="126"/>
                      <a:pt x="745" y="126"/>
                    </a:cubicBezTo>
                    <a:lnTo>
                      <a:pt x="756" y="126"/>
                    </a:lnTo>
                    <a:cubicBezTo>
                      <a:pt x="759" y="126"/>
                      <a:pt x="763" y="126"/>
                      <a:pt x="767" y="127"/>
                    </a:cubicBezTo>
                    <a:cubicBezTo>
                      <a:pt x="774" y="128"/>
                      <a:pt x="781" y="131"/>
                      <a:pt x="785" y="136"/>
                    </a:cubicBezTo>
                    <a:lnTo>
                      <a:pt x="785" y="136"/>
                    </a:lnTo>
                    <a:lnTo>
                      <a:pt x="789" y="138"/>
                    </a:lnTo>
                    <a:lnTo>
                      <a:pt x="792" y="139"/>
                    </a:lnTo>
                    <a:lnTo>
                      <a:pt x="796" y="140"/>
                    </a:lnTo>
                    <a:cubicBezTo>
                      <a:pt x="797" y="140"/>
                      <a:pt x="799" y="140"/>
                      <a:pt x="800" y="141"/>
                    </a:cubicBezTo>
                    <a:cubicBezTo>
                      <a:pt x="805" y="141"/>
                      <a:pt x="811" y="141"/>
                      <a:pt x="817" y="141"/>
                    </a:cubicBezTo>
                    <a:cubicBezTo>
                      <a:pt x="822" y="141"/>
                      <a:pt x="828" y="140"/>
                      <a:pt x="833" y="141"/>
                    </a:cubicBezTo>
                    <a:cubicBezTo>
                      <a:pt x="839" y="142"/>
                      <a:pt x="844" y="145"/>
                      <a:pt x="849" y="148"/>
                    </a:cubicBezTo>
                    <a:cubicBezTo>
                      <a:pt x="853" y="151"/>
                      <a:pt x="857" y="154"/>
                      <a:pt x="862" y="156"/>
                    </a:cubicBezTo>
                    <a:cubicBezTo>
                      <a:pt x="863" y="156"/>
                      <a:pt x="865" y="156"/>
                      <a:pt x="866" y="156"/>
                    </a:cubicBezTo>
                    <a:cubicBezTo>
                      <a:pt x="867" y="156"/>
                      <a:pt x="869" y="157"/>
                      <a:pt x="870" y="157"/>
                    </a:cubicBezTo>
                    <a:cubicBezTo>
                      <a:pt x="873" y="157"/>
                      <a:pt x="875" y="157"/>
                      <a:pt x="878" y="157"/>
                    </a:cubicBezTo>
                    <a:lnTo>
                      <a:pt x="912" y="157"/>
                    </a:lnTo>
                    <a:lnTo>
                      <a:pt x="1044" y="157"/>
                    </a:lnTo>
                    <a:lnTo>
                      <a:pt x="1177" y="157"/>
                    </a:lnTo>
                    <a:lnTo>
                      <a:pt x="1210" y="157"/>
                    </a:lnTo>
                    <a:cubicBezTo>
                      <a:pt x="1213" y="157"/>
                      <a:pt x="1215" y="157"/>
                      <a:pt x="1218" y="157"/>
                    </a:cubicBezTo>
                    <a:cubicBezTo>
                      <a:pt x="1220" y="157"/>
                      <a:pt x="1221" y="156"/>
                      <a:pt x="1222" y="156"/>
                    </a:cubicBezTo>
                    <a:cubicBezTo>
                      <a:pt x="1224" y="156"/>
                      <a:pt x="1225" y="156"/>
                      <a:pt x="1226" y="156"/>
                    </a:cubicBezTo>
                    <a:cubicBezTo>
                      <a:pt x="1231" y="154"/>
                      <a:pt x="1235" y="151"/>
                      <a:pt x="1240" y="148"/>
                    </a:cubicBezTo>
                    <a:cubicBezTo>
                      <a:pt x="1244" y="145"/>
                      <a:pt x="1249" y="142"/>
                      <a:pt x="1255" y="141"/>
                    </a:cubicBezTo>
                    <a:cubicBezTo>
                      <a:pt x="1260" y="140"/>
                      <a:pt x="1266" y="141"/>
                      <a:pt x="1272" y="141"/>
                    </a:cubicBezTo>
                    <a:cubicBezTo>
                      <a:pt x="1277" y="141"/>
                      <a:pt x="1283" y="141"/>
                      <a:pt x="1288" y="141"/>
                    </a:cubicBezTo>
                    <a:cubicBezTo>
                      <a:pt x="1290" y="140"/>
                      <a:pt x="1291" y="140"/>
                      <a:pt x="1292" y="140"/>
                    </a:cubicBezTo>
                    <a:lnTo>
                      <a:pt x="1296" y="139"/>
                    </a:lnTo>
                    <a:lnTo>
                      <a:pt x="1300" y="138"/>
                    </a:lnTo>
                    <a:lnTo>
                      <a:pt x="1303" y="136"/>
                    </a:lnTo>
                    <a:lnTo>
                      <a:pt x="1303" y="136"/>
                    </a:lnTo>
                    <a:cubicBezTo>
                      <a:pt x="1307" y="131"/>
                      <a:pt x="1314" y="128"/>
                      <a:pt x="1321" y="127"/>
                    </a:cubicBezTo>
                    <a:cubicBezTo>
                      <a:pt x="1325" y="126"/>
                      <a:pt x="1329" y="126"/>
                      <a:pt x="1332" y="126"/>
                    </a:cubicBezTo>
                    <a:lnTo>
                      <a:pt x="1343" y="126"/>
                    </a:lnTo>
                    <a:cubicBezTo>
                      <a:pt x="1350" y="126"/>
                      <a:pt x="1358" y="126"/>
                      <a:pt x="1364" y="124"/>
                    </a:cubicBezTo>
                    <a:cubicBezTo>
                      <a:pt x="1370" y="122"/>
                      <a:pt x="1374" y="116"/>
                      <a:pt x="1381" y="113"/>
                    </a:cubicBezTo>
                    <a:cubicBezTo>
                      <a:pt x="1388" y="110"/>
                      <a:pt x="1396" y="110"/>
                      <a:pt x="1403" y="110"/>
                    </a:cubicBezTo>
                    <a:lnTo>
                      <a:pt x="1424" y="110"/>
                    </a:lnTo>
                    <a:lnTo>
                      <a:pt x="1467" y="110"/>
                    </a:lnTo>
                    <a:lnTo>
                      <a:pt x="1640" y="110"/>
                    </a:lnTo>
                    <a:lnTo>
                      <a:pt x="1952" y="110"/>
                    </a:lnTo>
                    <a:lnTo>
                      <a:pt x="1974" y="110"/>
                    </a:lnTo>
                    <a:lnTo>
                      <a:pt x="2142" y="110"/>
                    </a:lnTo>
                    <a:lnTo>
                      <a:pt x="2142" y="97"/>
                    </a:lnTo>
                    <a:close/>
                    <a:moveTo>
                      <a:pt x="318" y="82"/>
                    </a:moveTo>
                    <a:lnTo>
                      <a:pt x="291" y="82"/>
                    </a:lnTo>
                    <a:lnTo>
                      <a:pt x="291" y="78"/>
                    </a:lnTo>
                    <a:lnTo>
                      <a:pt x="303" y="78"/>
                    </a:lnTo>
                    <a:lnTo>
                      <a:pt x="303" y="73"/>
                    </a:lnTo>
                    <a:lnTo>
                      <a:pt x="318" y="73"/>
                    </a:lnTo>
                    <a:lnTo>
                      <a:pt x="318" y="82"/>
                    </a:lnTo>
                    <a:close/>
                    <a:moveTo>
                      <a:pt x="318" y="72"/>
                    </a:moveTo>
                    <a:lnTo>
                      <a:pt x="302" y="72"/>
                    </a:lnTo>
                    <a:lnTo>
                      <a:pt x="302" y="77"/>
                    </a:lnTo>
                    <a:lnTo>
                      <a:pt x="290" y="77"/>
                    </a:lnTo>
                    <a:lnTo>
                      <a:pt x="290" y="82"/>
                    </a:lnTo>
                    <a:lnTo>
                      <a:pt x="288" y="82"/>
                    </a:lnTo>
                    <a:lnTo>
                      <a:pt x="287" y="64"/>
                    </a:lnTo>
                    <a:lnTo>
                      <a:pt x="312" y="64"/>
                    </a:lnTo>
                    <a:cubicBezTo>
                      <a:pt x="315" y="64"/>
                      <a:pt x="318" y="66"/>
                      <a:pt x="318" y="69"/>
                    </a:cubicBezTo>
                    <a:lnTo>
                      <a:pt x="318" y="72"/>
                    </a:lnTo>
                    <a:close/>
                    <a:moveTo>
                      <a:pt x="332" y="97"/>
                    </a:moveTo>
                    <a:lnTo>
                      <a:pt x="329" y="97"/>
                    </a:lnTo>
                    <a:lnTo>
                      <a:pt x="329" y="82"/>
                    </a:lnTo>
                    <a:lnTo>
                      <a:pt x="319" y="82"/>
                    </a:lnTo>
                    <a:lnTo>
                      <a:pt x="319" y="73"/>
                    </a:lnTo>
                    <a:lnTo>
                      <a:pt x="332" y="73"/>
                    </a:lnTo>
                    <a:lnTo>
                      <a:pt x="332" y="97"/>
                    </a:lnTo>
                    <a:close/>
                    <a:moveTo>
                      <a:pt x="369" y="85"/>
                    </a:moveTo>
                    <a:lnTo>
                      <a:pt x="369" y="97"/>
                    </a:lnTo>
                    <a:lnTo>
                      <a:pt x="358" y="97"/>
                    </a:lnTo>
                    <a:lnTo>
                      <a:pt x="358" y="75"/>
                    </a:lnTo>
                    <a:lnTo>
                      <a:pt x="370" y="75"/>
                    </a:lnTo>
                    <a:cubicBezTo>
                      <a:pt x="375" y="75"/>
                      <a:pt x="379" y="78"/>
                      <a:pt x="380" y="82"/>
                    </a:cubicBezTo>
                    <a:lnTo>
                      <a:pt x="369" y="85"/>
                    </a:lnTo>
                    <a:close/>
                    <a:moveTo>
                      <a:pt x="626" y="75"/>
                    </a:moveTo>
                    <a:cubicBezTo>
                      <a:pt x="626" y="76"/>
                      <a:pt x="626" y="76"/>
                      <a:pt x="625" y="77"/>
                    </a:cubicBezTo>
                    <a:cubicBezTo>
                      <a:pt x="625" y="77"/>
                      <a:pt x="624" y="76"/>
                      <a:pt x="623" y="75"/>
                    </a:cubicBezTo>
                    <a:cubicBezTo>
                      <a:pt x="624" y="75"/>
                      <a:pt x="625" y="75"/>
                      <a:pt x="626" y="75"/>
                    </a:cubicBezTo>
                    <a:close/>
                    <a:moveTo>
                      <a:pt x="621" y="96"/>
                    </a:moveTo>
                    <a:lnTo>
                      <a:pt x="617" y="96"/>
                    </a:lnTo>
                    <a:lnTo>
                      <a:pt x="616" y="84"/>
                    </a:lnTo>
                    <a:cubicBezTo>
                      <a:pt x="619" y="84"/>
                      <a:pt x="622" y="83"/>
                      <a:pt x="622" y="83"/>
                    </a:cubicBezTo>
                    <a:lnTo>
                      <a:pt x="623" y="83"/>
                    </a:lnTo>
                    <a:cubicBezTo>
                      <a:pt x="623" y="83"/>
                      <a:pt x="623" y="83"/>
                      <a:pt x="623" y="83"/>
                    </a:cubicBezTo>
                    <a:lnTo>
                      <a:pt x="623" y="96"/>
                    </a:lnTo>
                    <a:lnTo>
                      <a:pt x="621" y="96"/>
                    </a:lnTo>
                    <a:close/>
                    <a:moveTo>
                      <a:pt x="623" y="82"/>
                    </a:moveTo>
                    <a:lnTo>
                      <a:pt x="623" y="82"/>
                    </a:lnTo>
                    <a:cubicBezTo>
                      <a:pt x="620" y="82"/>
                      <a:pt x="618" y="83"/>
                      <a:pt x="616" y="83"/>
                    </a:cubicBezTo>
                    <a:lnTo>
                      <a:pt x="616" y="72"/>
                    </a:lnTo>
                    <a:lnTo>
                      <a:pt x="616" y="73"/>
                    </a:lnTo>
                    <a:cubicBezTo>
                      <a:pt x="617" y="73"/>
                      <a:pt x="618" y="74"/>
                      <a:pt x="619" y="75"/>
                    </a:cubicBezTo>
                    <a:cubicBezTo>
                      <a:pt x="616" y="75"/>
                      <a:pt x="618" y="75"/>
                      <a:pt x="618" y="75"/>
                    </a:cubicBezTo>
                    <a:cubicBezTo>
                      <a:pt x="618" y="76"/>
                      <a:pt x="619" y="76"/>
                      <a:pt x="620" y="76"/>
                    </a:cubicBezTo>
                    <a:cubicBezTo>
                      <a:pt x="622" y="77"/>
                      <a:pt x="624" y="78"/>
                      <a:pt x="625" y="78"/>
                    </a:cubicBezTo>
                    <a:cubicBezTo>
                      <a:pt x="624" y="80"/>
                      <a:pt x="623" y="81"/>
                      <a:pt x="623" y="81"/>
                    </a:cubicBezTo>
                    <a:lnTo>
                      <a:pt x="623" y="82"/>
                    </a:lnTo>
                    <a:cubicBezTo>
                      <a:pt x="623" y="82"/>
                      <a:pt x="623" y="82"/>
                      <a:pt x="623" y="82"/>
                    </a:cubicBezTo>
                    <a:close/>
                    <a:moveTo>
                      <a:pt x="626" y="96"/>
                    </a:moveTo>
                    <a:lnTo>
                      <a:pt x="624" y="83"/>
                    </a:lnTo>
                    <a:lnTo>
                      <a:pt x="624" y="83"/>
                    </a:lnTo>
                    <a:cubicBezTo>
                      <a:pt x="633" y="89"/>
                      <a:pt x="631" y="87"/>
                      <a:pt x="631" y="87"/>
                    </a:cubicBezTo>
                    <a:cubicBezTo>
                      <a:pt x="632" y="87"/>
                      <a:pt x="625" y="83"/>
                      <a:pt x="625" y="83"/>
                    </a:cubicBezTo>
                    <a:lnTo>
                      <a:pt x="624" y="82"/>
                    </a:lnTo>
                    <a:cubicBezTo>
                      <a:pt x="624" y="82"/>
                      <a:pt x="624" y="82"/>
                      <a:pt x="624" y="82"/>
                    </a:cubicBezTo>
                    <a:lnTo>
                      <a:pt x="624" y="82"/>
                    </a:lnTo>
                    <a:cubicBezTo>
                      <a:pt x="625" y="81"/>
                      <a:pt x="625" y="80"/>
                      <a:pt x="626" y="79"/>
                    </a:cubicBezTo>
                    <a:cubicBezTo>
                      <a:pt x="629" y="81"/>
                      <a:pt x="628" y="80"/>
                      <a:pt x="628" y="80"/>
                    </a:cubicBezTo>
                    <a:cubicBezTo>
                      <a:pt x="628" y="79"/>
                      <a:pt x="627" y="79"/>
                      <a:pt x="626" y="78"/>
                    </a:cubicBezTo>
                    <a:cubicBezTo>
                      <a:pt x="627" y="76"/>
                      <a:pt x="627" y="75"/>
                      <a:pt x="627" y="75"/>
                    </a:cubicBezTo>
                    <a:cubicBezTo>
                      <a:pt x="629" y="75"/>
                      <a:pt x="630" y="75"/>
                      <a:pt x="630" y="75"/>
                    </a:cubicBezTo>
                    <a:lnTo>
                      <a:pt x="632" y="74"/>
                    </a:lnTo>
                    <a:cubicBezTo>
                      <a:pt x="632" y="74"/>
                      <a:pt x="632" y="74"/>
                      <a:pt x="632" y="74"/>
                    </a:cubicBezTo>
                    <a:lnTo>
                      <a:pt x="632" y="96"/>
                    </a:lnTo>
                    <a:lnTo>
                      <a:pt x="626" y="96"/>
                    </a:lnTo>
                    <a:close/>
                    <a:moveTo>
                      <a:pt x="1489" y="76"/>
                    </a:moveTo>
                    <a:lnTo>
                      <a:pt x="1486" y="72"/>
                    </a:lnTo>
                    <a:lnTo>
                      <a:pt x="1489" y="68"/>
                    </a:lnTo>
                    <a:lnTo>
                      <a:pt x="1492" y="72"/>
                    </a:lnTo>
                    <a:lnTo>
                      <a:pt x="1489" y="76"/>
                    </a:lnTo>
                    <a:close/>
                    <a:moveTo>
                      <a:pt x="1493" y="73"/>
                    </a:moveTo>
                    <a:lnTo>
                      <a:pt x="1496" y="84"/>
                    </a:lnTo>
                    <a:lnTo>
                      <a:pt x="1490" y="77"/>
                    </a:lnTo>
                    <a:lnTo>
                      <a:pt x="1493" y="73"/>
                    </a:lnTo>
                    <a:close/>
                    <a:moveTo>
                      <a:pt x="1488" y="77"/>
                    </a:moveTo>
                    <a:lnTo>
                      <a:pt x="1482" y="84"/>
                    </a:lnTo>
                    <a:lnTo>
                      <a:pt x="1485" y="73"/>
                    </a:lnTo>
                    <a:lnTo>
                      <a:pt x="1488" y="77"/>
                    </a:lnTo>
                    <a:close/>
                    <a:moveTo>
                      <a:pt x="1491" y="66"/>
                    </a:moveTo>
                    <a:lnTo>
                      <a:pt x="1492" y="70"/>
                    </a:lnTo>
                    <a:lnTo>
                      <a:pt x="1490" y="67"/>
                    </a:lnTo>
                    <a:lnTo>
                      <a:pt x="1491" y="66"/>
                    </a:lnTo>
                    <a:close/>
                    <a:moveTo>
                      <a:pt x="1489" y="59"/>
                    </a:moveTo>
                    <a:lnTo>
                      <a:pt x="1490" y="63"/>
                    </a:lnTo>
                    <a:lnTo>
                      <a:pt x="1488" y="62"/>
                    </a:lnTo>
                    <a:lnTo>
                      <a:pt x="1489" y="59"/>
                    </a:lnTo>
                    <a:close/>
                    <a:moveTo>
                      <a:pt x="1490" y="66"/>
                    </a:moveTo>
                    <a:lnTo>
                      <a:pt x="1489" y="66"/>
                    </a:lnTo>
                    <a:lnTo>
                      <a:pt x="1488" y="65"/>
                    </a:lnTo>
                    <a:lnTo>
                      <a:pt x="1490" y="66"/>
                    </a:lnTo>
                    <a:close/>
                    <a:moveTo>
                      <a:pt x="1487" y="66"/>
                    </a:moveTo>
                    <a:lnTo>
                      <a:pt x="1488" y="67"/>
                    </a:lnTo>
                    <a:lnTo>
                      <a:pt x="1486" y="70"/>
                    </a:lnTo>
                    <a:lnTo>
                      <a:pt x="1487" y="66"/>
                    </a:lnTo>
                    <a:close/>
                    <a:moveTo>
                      <a:pt x="1477" y="92"/>
                    </a:moveTo>
                    <a:lnTo>
                      <a:pt x="1475" y="92"/>
                    </a:lnTo>
                    <a:lnTo>
                      <a:pt x="1474" y="93"/>
                    </a:lnTo>
                    <a:lnTo>
                      <a:pt x="1471" y="93"/>
                    </a:lnTo>
                    <a:lnTo>
                      <a:pt x="1471" y="76"/>
                    </a:lnTo>
                    <a:lnTo>
                      <a:pt x="1471" y="70"/>
                    </a:lnTo>
                    <a:cubicBezTo>
                      <a:pt x="1472" y="70"/>
                      <a:pt x="1472" y="70"/>
                      <a:pt x="1472" y="70"/>
                    </a:cubicBezTo>
                    <a:lnTo>
                      <a:pt x="1477" y="61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79" y="91"/>
                    </a:lnTo>
                    <a:lnTo>
                      <a:pt x="1477" y="92"/>
                    </a:lnTo>
                    <a:close/>
                    <a:moveTo>
                      <a:pt x="1483" y="90"/>
                    </a:moveTo>
                    <a:lnTo>
                      <a:pt x="1481" y="91"/>
                    </a:lnTo>
                    <a:lnTo>
                      <a:pt x="1481" y="87"/>
                    </a:lnTo>
                    <a:lnTo>
                      <a:pt x="1489" y="78"/>
                    </a:lnTo>
                    <a:lnTo>
                      <a:pt x="1496" y="86"/>
                    </a:lnTo>
                    <a:lnTo>
                      <a:pt x="1483" y="90"/>
                    </a:lnTo>
                    <a:close/>
                    <a:moveTo>
                      <a:pt x="1503" y="78"/>
                    </a:moveTo>
                    <a:lnTo>
                      <a:pt x="1501" y="78"/>
                    </a:lnTo>
                    <a:lnTo>
                      <a:pt x="1501" y="85"/>
                    </a:lnTo>
                    <a:lnTo>
                      <a:pt x="1498" y="86"/>
                    </a:lnTo>
                    <a:lnTo>
                      <a:pt x="1493" y="67"/>
                    </a:lnTo>
                    <a:lnTo>
                      <a:pt x="1503" y="71"/>
                    </a:lnTo>
                    <a:lnTo>
                      <a:pt x="1503" y="78"/>
                    </a:lnTo>
                    <a:close/>
                    <a:moveTo>
                      <a:pt x="1705" y="97"/>
                    </a:moveTo>
                    <a:lnTo>
                      <a:pt x="1701" y="97"/>
                    </a:lnTo>
                    <a:lnTo>
                      <a:pt x="1701" y="93"/>
                    </a:lnTo>
                    <a:cubicBezTo>
                      <a:pt x="1701" y="89"/>
                      <a:pt x="1697" y="85"/>
                      <a:pt x="1692" y="84"/>
                    </a:cubicBezTo>
                    <a:lnTo>
                      <a:pt x="1692" y="76"/>
                    </a:lnTo>
                    <a:cubicBezTo>
                      <a:pt x="1692" y="75"/>
                      <a:pt x="1693" y="74"/>
                      <a:pt x="1694" y="74"/>
                    </a:cubicBezTo>
                    <a:lnTo>
                      <a:pt x="1705" y="74"/>
                    </a:lnTo>
                    <a:cubicBezTo>
                      <a:pt x="1705" y="74"/>
                      <a:pt x="1705" y="74"/>
                      <a:pt x="1705" y="75"/>
                    </a:cubicBezTo>
                    <a:cubicBezTo>
                      <a:pt x="1705" y="75"/>
                      <a:pt x="1705" y="76"/>
                      <a:pt x="1705" y="77"/>
                    </a:cubicBezTo>
                    <a:lnTo>
                      <a:pt x="1705" y="97"/>
                    </a:lnTo>
                    <a:close/>
                    <a:moveTo>
                      <a:pt x="1713" y="97"/>
                    </a:moveTo>
                    <a:lnTo>
                      <a:pt x="1716" y="95"/>
                    </a:lnTo>
                    <a:lnTo>
                      <a:pt x="1717" y="97"/>
                    </a:lnTo>
                    <a:lnTo>
                      <a:pt x="1713" y="97"/>
                    </a:lnTo>
                    <a:close/>
                    <a:moveTo>
                      <a:pt x="1721" y="97"/>
                    </a:moveTo>
                    <a:lnTo>
                      <a:pt x="1719" y="97"/>
                    </a:lnTo>
                    <a:lnTo>
                      <a:pt x="1717" y="94"/>
                    </a:lnTo>
                    <a:lnTo>
                      <a:pt x="1721" y="91"/>
                    </a:lnTo>
                    <a:lnTo>
                      <a:pt x="1721" y="97"/>
                    </a:lnTo>
                    <a:close/>
                    <a:moveTo>
                      <a:pt x="1721" y="90"/>
                    </a:moveTo>
                    <a:lnTo>
                      <a:pt x="1716" y="93"/>
                    </a:lnTo>
                    <a:lnTo>
                      <a:pt x="1708" y="86"/>
                    </a:lnTo>
                    <a:lnTo>
                      <a:pt x="1708" y="88"/>
                    </a:lnTo>
                    <a:lnTo>
                      <a:pt x="1715" y="94"/>
                    </a:lnTo>
                    <a:lnTo>
                      <a:pt x="1711" y="97"/>
                    </a:lnTo>
                    <a:lnTo>
                      <a:pt x="1707" y="97"/>
                    </a:lnTo>
                    <a:lnTo>
                      <a:pt x="1707" y="82"/>
                    </a:lnTo>
                    <a:cubicBezTo>
                      <a:pt x="1710" y="87"/>
                      <a:pt x="1715" y="89"/>
                      <a:pt x="1721" y="90"/>
                    </a:cubicBezTo>
                    <a:close/>
                    <a:moveTo>
                      <a:pt x="1728" y="97"/>
                    </a:moveTo>
                    <a:lnTo>
                      <a:pt x="1729" y="95"/>
                    </a:lnTo>
                    <a:lnTo>
                      <a:pt x="1732" y="97"/>
                    </a:lnTo>
                    <a:lnTo>
                      <a:pt x="1728" y="97"/>
                    </a:lnTo>
                    <a:close/>
                    <a:moveTo>
                      <a:pt x="1737" y="97"/>
                    </a:moveTo>
                    <a:lnTo>
                      <a:pt x="1734" y="97"/>
                    </a:lnTo>
                    <a:lnTo>
                      <a:pt x="1730" y="94"/>
                    </a:lnTo>
                    <a:lnTo>
                      <a:pt x="1737" y="88"/>
                    </a:lnTo>
                    <a:lnTo>
                      <a:pt x="1737" y="97"/>
                    </a:lnTo>
                    <a:close/>
                    <a:moveTo>
                      <a:pt x="1737" y="86"/>
                    </a:moveTo>
                    <a:lnTo>
                      <a:pt x="1729" y="93"/>
                    </a:lnTo>
                    <a:lnTo>
                      <a:pt x="1724" y="90"/>
                    </a:lnTo>
                    <a:lnTo>
                      <a:pt x="1724" y="92"/>
                    </a:lnTo>
                    <a:lnTo>
                      <a:pt x="1728" y="94"/>
                    </a:lnTo>
                    <a:lnTo>
                      <a:pt x="1726" y="97"/>
                    </a:lnTo>
                    <a:lnTo>
                      <a:pt x="1723" y="97"/>
                    </a:lnTo>
                    <a:lnTo>
                      <a:pt x="1723" y="79"/>
                    </a:lnTo>
                    <a:cubicBezTo>
                      <a:pt x="1725" y="88"/>
                      <a:pt x="1726" y="89"/>
                      <a:pt x="1726" y="89"/>
                    </a:cubicBezTo>
                    <a:lnTo>
                      <a:pt x="1726" y="89"/>
                    </a:lnTo>
                    <a:cubicBezTo>
                      <a:pt x="1731" y="88"/>
                      <a:pt x="1734" y="86"/>
                      <a:pt x="1737" y="82"/>
                    </a:cubicBezTo>
                    <a:lnTo>
                      <a:pt x="1737" y="86"/>
                    </a:lnTo>
                    <a:close/>
                    <a:moveTo>
                      <a:pt x="1743" y="97"/>
                    </a:moveTo>
                    <a:lnTo>
                      <a:pt x="1739" y="97"/>
                    </a:lnTo>
                    <a:lnTo>
                      <a:pt x="1739" y="77"/>
                    </a:lnTo>
                    <a:cubicBezTo>
                      <a:pt x="1739" y="76"/>
                      <a:pt x="1739" y="75"/>
                      <a:pt x="1739" y="75"/>
                    </a:cubicBezTo>
                    <a:cubicBezTo>
                      <a:pt x="1739" y="74"/>
                      <a:pt x="1739" y="73"/>
                      <a:pt x="1739" y="73"/>
                    </a:cubicBezTo>
                    <a:lnTo>
                      <a:pt x="1743" y="73"/>
                    </a:lnTo>
                    <a:cubicBezTo>
                      <a:pt x="1743" y="73"/>
                      <a:pt x="1743" y="74"/>
                      <a:pt x="1743" y="75"/>
                    </a:cubicBezTo>
                    <a:cubicBezTo>
                      <a:pt x="1743" y="75"/>
                      <a:pt x="1743" y="76"/>
                      <a:pt x="1743" y="77"/>
                    </a:cubicBezTo>
                    <a:lnTo>
                      <a:pt x="1743" y="97"/>
                    </a:lnTo>
                    <a:close/>
                    <a:moveTo>
                      <a:pt x="1751" y="97"/>
                    </a:moveTo>
                    <a:lnTo>
                      <a:pt x="1754" y="95"/>
                    </a:lnTo>
                    <a:lnTo>
                      <a:pt x="1755" y="97"/>
                    </a:lnTo>
                    <a:lnTo>
                      <a:pt x="1751" y="97"/>
                    </a:lnTo>
                    <a:close/>
                    <a:moveTo>
                      <a:pt x="1759" y="97"/>
                    </a:moveTo>
                    <a:lnTo>
                      <a:pt x="1757" y="97"/>
                    </a:lnTo>
                    <a:lnTo>
                      <a:pt x="1755" y="94"/>
                    </a:lnTo>
                    <a:lnTo>
                      <a:pt x="1759" y="91"/>
                    </a:lnTo>
                    <a:lnTo>
                      <a:pt x="1759" y="97"/>
                    </a:lnTo>
                    <a:close/>
                    <a:moveTo>
                      <a:pt x="1759" y="90"/>
                    </a:moveTo>
                    <a:lnTo>
                      <a:pt x="1754" y="93"/>
                    </a:lnTo>
                    <a:lnTo>
                      <a:pt x="1746" y="86"/>
                    </a:lnTo>
                    <a:lnTo>
                      <a:pt x="1746" y="88"/>
                    </a:lnTo>
                    <a:lnTo>
                      <a:pt x="1753" y="94"/>
                    </a:lnTo>
                    <a:lnTo>
                      <a:pt x="1749" y="97"/>
                    </a:lnTo>
                    <a:lnTo>
                      <a:pt x="1745" y="97"/>
                    </a:lnTo>
                    <a:lnTo>
                      <a:pt x="1745" y="82"/>
                    </a:lnTo>
                    <a:cubicBezTo>
                      <a:pt x="1748" y="87"/>
                      <a:pt x="1753" y="89"/>
                      <a:pt x="1759" y="90"/>
                    </a:cubicBezTo>
                    <a:close/>
                    <a:moveTo>
                      <a:pt x="1766" y="97"/>
                    </a:moveTo>
                    <a:lnTo>
                      <a:pt x="1767" y="95"/>
                    </a:lnTo>
                    <a:lnTo>
                      <a:pt x="1770" y="97"/>
                    </a:lnTo>
                    <a:lnTo>
                      <a:pt x="1766" y="97"/>
                    </a:lnTo>
                    <a:close/>
                    <a:moveTo>
                      <a:pt x="1775" y="97"/>
                    </a:moveTo>
                    <a:lnTo>
                      <a:pt x="1772" y="97"/>
                    </a:lnTo>
                    <a:lnTo>
                      <a:pt x="1768" y="94"/>
                    </a:lnTo>
                    <a:lnTo>
                      <a:pt x="1775" y="88"/>
                    </a:lnTo>
                    <a:lnTo>
                      <a:pt x="1775" y="97"/>
                    </a:lnTo>
                    <a:close/>
                    <a:moveTo>
                      <a:pt x="1775" y="86"/>
                    </a:moveTo>
                    <a:lnTo>
                      <a:pt x="1767" y="93"/>
                    </a:lnTo>
                    <a:lnTo>
                      <a:pt x="1762" y="90"/>
                    </a:lnTo>
                    <a:lnTo>
                      <a:pt x="1762" y="92"/>
                    </a:lnTo>
                    <a:lnTo>
                      <a:pt x="1766" y="94"/>
                    </a:lnTo>
                    <a:lnTo>
                      <a:pt x="1763" y="97"/>
                    </a:lnTo>
                    <a:lnTo>
                      <a:pt x="1761" y="97"/>
                    </a:lnTo>
                    <a:lnTo>
                      <a:pt x="1761" y="79"/>
                    </a:lnTo>
                    <a:cubicBezTo>
                      <a:pt x="1763" y="88"/>
                      <a:pt x="1764" y="89"/>
                      <a:pt x="1764" y="89"/>
                    </a:cubicBezTo>
                    <a:lnTo>
                      <a:pt x="1764" y="89"/>
                    </a:lnTo>
                    <a:cubicBezTo>
                      <a:pt x="1769" y="88"/>
                      <a:pt x="1772" y="86"/>
                      <a:pt x="1775" y="82"/>
                    </a:cubicBezTo>
                    <a:lnTo>
                      <a:pt x="1775" y="86"/>
                    </a:lnTo>
                    <a:close/>
                    <a:moveTo>
                      <a:pt x="1785" y="97"/>
                    </a:moveTo>
                    <a:lnTo>
                      <a:pt x="1777" y="97"/>
                    </a:lnTo>
                    <a:lnTo>
                      <a:pt x="1777" y="77"/>
                    </a:lnTo>
                    <a:cubicBezTo>
                      <a:pt x="1777" y="76"/>
                      <a:pt x="1777" y="75"/>
                      <a:pt x="1777" y="75"/>
                    </a:cubicBezTo>
                    <a:cubicBezTo>
                      <a:pt x="1777" y="74"/>
                      <a:pt x="1777" y="73"/>
                      <a:pt x="1777" y="73"/>
                    </a:cubicBezTo>
                    <a:cubicBezTo>
                      <a:pt x="1780" y="73"/>
                      <a:pt x="1782" y="73"/>
                      <a:pt x="1785" y="73"/>
                    </a:cubicBezTo>
                    <a:lnTo>
                      <a:pt x="1785" y="97"/>
                    </a:lnTo>
                    <a:close/>
                    <a:moveTo>
                      <a:pt x="1803" y="68"/>
                    </a:moveTo>
                    <a:cubicBezTo>
                      <a:pt x="1801" y="68"/>
                      <a:pt x="1800" y="68"/>
                      <a:pt x="1799" y="68"/>
                    </a:cubicBezTo>
                    <a:cubicBezTo>
                      <a:pt x="1799" y="66"/>
                      <a:pt x="1799" y="65"/>
                      <a:pt x="1799" y="63"/>
                    </a:cubicBezTo>
                    <a:cubicBezTo>
                      <a:pt x="1800" y="63"/>
                      <a:pt x="1802" y="63"/>
                      <a:pt x="1803" y="63"/>
                    </a:cubicBezTo>
                    <a:cubicBezTo>
                      <a:pt x="1803" y="64"/>
                      <a:pt x="1803" y="66"/>
                      <a:pt x="1803" y="68"/>
                    </a:cubicBezTo>
                    <a:close/>
                    <a:moveTo>
                      <a:pt x="1816" y="68"/>
                    </a:moveTo>
                    <a:cubicBezTo>
                      <a:pt x="1814" y="68"/>
                      <a:pt x="1813" y="68"/>
                      <a:pt x="1812" y="68"/>
                    </a:cubicBezTo>
                    <a:cubicBezTo>
                      <a:pt x="1812" y="66"/>
                      <a:pt x="1812" y="65"/>
                      <a:pt x="1812" y="63"/>
                    </a:cubicBezTo>
                    <a:cubicBezTo>
                      <a:pt x="1813" y="63"/>
                      <a:pt x="1814" y="63"/>
                      <a:pt x="1816" y="63"/>
                    </a:cubicBezTo>
                    <a:cubicBezTo>
                      <a:pt x="1816" y="64"/>
                      <a:pt x="1816" y="66"/>
                      <a:pt x="1816" y="68"/>
                    </a:cubicBezTo>
                    <a:close/>
                    <a:moveTo>
                      <a:pt x="1829" y="68"/>
                    </a:moveTo>
                    <a:cubicBezTo>
                      <a:pt x="1827" y="68"/>
                      <a:pt x="1826" y="68"/>
                      <a:pt x="1824" y="68"/>
                    </a:cubicBezTo>
                    <a:cubicBezTo>
                      <a:pt x="1824" y="66"/>
                      <a:pt x="1824" y="65"/>
                      <a:pt x="1824" y="63"/>
                    </a:cubicBezTo>
                    <a:cubicBezTo>
                      <a:pt x="1826" y="63"/>
                      <a:pt x="1827" y="63"/>
                      <a:pt x="1829" y="63"/>
                    </a:cubicBezTo>
                    <a:cubicBezTo>
                      <a:pt x="1829" y="64"/>
                      <a:pt x="1829" y="66"/>
                      <a:pt x="1829" y="68"/>
                    </a:cubicBezTo>
                    <a:close/>
                    <a:moveTo>
                      <a:pt x="1842" y="68"/>
                    </a:moveTo>
                    <a:cubicBezTo>
                      <a:pt x="1840" y="68"/>
                      <a:pt x="1839" y="68"/>
                      <a:pt x="1837" y="68"/>
                    </a:cubicBezTo>
                    <a:cubicBezTo>
                      <a:pt x="1837" y="66"/>
                      <a:pt x="1837" y="65"/>
                      <a:pt x="1837" y="63"/>
                    </a:cubicBezTo>
                    <a:cubicBezTo>
                      <a:pt x="1838" y="63"/>
                      <a:pt x="1840" y="63"/>
                      <a:pt x="1842" y="63"/>
                    </a:cubicBezTo>
                    <a:cubicBezTo>
                      <a:pt x="1842" y="65"/>
                      <a:pt x="1842" y="66"/>
                      <a:pt x="1842" y="68"/>
                    </a:cubicBezTo>
                    <a:close/>
                    <a:moveTo>
                      <a:pt x="2004" y="88"/>
                    </a:moveTo>
                    <a:cubicBezTo>
                      <a:pt x="2002" y="88"/>
                      <a:pt x="2000" y="88"/>
                      <a:pt x="1999" y="88"/>
                    </a:cubicBezTo>
                    <a:lnTo>
                      <a:pt x="1999" y="82"/>
                    </a:lnTo>
                    <a:lnTo>
                      <a:pt x="1993" y="82"/>
                    </a:lnTo>
                    <a:lnTo>
                      <a:pt x="1993" y="76"/>
                    </a:lnTo>
                    <a:lnTo>
                      <a:pt x="2000" y="76"/>
                    </a:lnTo>
                    <a:cubicBezTo>
                      <a:pt x="2002" y="76"/>
                      <a:pt x="2004" y="77"/>
                      <a:pt x="2004" y="79"/>
                    </a:cubicBezTo>
                    <a:lnTo>
                      <a:pt x="2004" y="88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Полилиния 249"/>
              <p:cNvSpPr/>
              <p:nvPr/>
            </p:nvSpPr>
            <p:spPr>
              <a:xfrm>
                <a:off x="-88308" y="1338225"/>
                <a:ext cx="3176453" cy="63277"/>
              </a:xfrm>
              <a:custGeom>
                <a:avLst/>
                <a:gdLst>
                  <a:gd name="connsiteX0" fmla="*/ 0 w 3176453"/>
                  <a:gd name="connsiteY0" fmla="*/ 0 h 59059"/>
                  <a:gd name="connsiteX1" fmla="*/ 3176453 w 3176453"/>
                  <a:gd name="connsiteY1" fmla="*/ 0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0 h 59059"/>
                  <a:gd name="connsiteX1" fmla="*/ 3083648 w 3176453"/>
                  <a:gd name="connsiteY1" fmla="*/ 16874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4218 h 63277"/>
                  <a:gd name="connsiteX1" fmla="*/ 3045683 w 3176453"/>
                  <a:gd name="connsiteY1" fmla="*/ 0 h 63277"/>
                  <a:gd name="connsiteX2" fmla="*/ 3176453 w 3176453"/>
                  <a:gd name="connsiteY2" fmla="*/ 63277 h 63277"/>
                  <a:gd name="connsiteX3" fmla="*/ 0 w 3176453"/>
                  <a:gd name="connsiteY3" fmla="*/ 63277 h 63277"/>
                  <a:gd name="connsiteX4" fmla="*/ 0 w 3176453"/>
                  <a:gd name="connsiteY4" fmla="*/ 4218 h 63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6453" h="63277">
                    <a:moveTo>
                      <a:pt x="0" y="4218"/>
                    </a:moveTo>
                    <a:lnTo>
                      <a:pt x="3045683" y="0"/>
                    </a:lnTo>
                    <a:lnTo>
                      <a:pt x="3176453" y="63277"/>
                    </a:lnTo>
                    <a:lnTo>
                      <a:pt x="0" y="63277"/>
                    </a:lnTo>
                    <a:lnTo>
                      <a:pt x="0" y="4218"/>
                    </a:lnTo>
                    <a:close/>
                  </a:path>
                </a:pathLst>
              </a:cu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7CB00E9F-D0BC-4FDB-A5F1-A384B3BAB6C3}"/>
              </a:ext>
            </a:extLst>
          </p:cNvPr>
          <p:cNvSpPr txBox="1"/>
          <p:nvPr/>
        </p:nvSpPr>
        <p:spPr>
          <a:xfrm>
            <a:off x="539796" y="156138"/>
            <a:ext cx="4275389" cy="2333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ts val="1100"/>
              </a:lnSpc>
            </a:pPr>
            <a:r>
              <a:rPr lang="ru-RU" sz="1100" b="1" dirty="0">
                <a:solidFill>
                  <a:srgbClr val="3A86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Охрана атмосферного воздуха и водных объектов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9160F3F-8E17-47FE-8355-58E82405FD70}"/>
              </a:ext>
            </a:extLst>
          </p:cNvPr>
          <p:cNvSpPr/>
          <p:nvPr/>
        </p:nvSpPr>
        <p:spPr>
          <a:xfrm>
            <a:off x="118513" y="824496"/>
            <a:ext cx="8848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возможности соблюдения нормативов допустимых выбросов, нормативов допустимых сбросов, технологических нормативов</a:t>
            </a:r>
          </a:p>
        </p:txBody>
      </p:sp>
      <p:sp>
        <p:nvSpPr>
          <p:cNvPr id="120" name="Прямоугольник: скругленные углы 119">
            <a:extLst>
              <a:ext uri="{FF2B5EF4-FFF2-40B4-BE49-F238E27FC236}">
                <a16:creationId xmlns:a16="http://schemas.microsoft.com/office/drawing/2014/main" id="{5220DBB1-3A06-488C-80FE-EC6CDA05F13A}"/>
              </a:ext>
            </a:extLst>
          </p:cNvPr>
          <p:cNvSpPr/>
          <p:nvPr/>
        </p:nvSpPr>
        <p:spPr>
          <a:xfrm>
            <a:off x="715716" y="1488644"/>
            <a:ext cx="6631025" cy="3716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повышения экологической эффективности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94E4A90-26F8-4557-A2C8-41D1E1601D0D}"/>
              </a:ext>
            </a:extLst>
          </p:cNvPr>
          <p:cNvSpPr/>
          <p:nvPr/>
        </p:nvSpPr>
        <p:spPr>
          <a:xfrm>
            <a:off x="272909" y="3657478"/>
            <a:ext cx="8165430" cy="3868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выполнении программы повышения экологической эффективности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FA91AD3-501A-4B37-84AC-566206CDBD52}"/>
              </a:ext>
            </a:extLst>
          </p:cNvPr>
          <p:cNvSpPr/>
          <p:nvPr/>
        </p:nvSpPr>
        <p:spPr>
          <a:xfrm>
            <a:off x="530557" y="1971586"/>
            <a:ext cx="8436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- перечень мероприятий по реконструкции, техническому перевооружению объектов, оказывающих негативное воздействие на окружающую среду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BC1F12D-50E2-42F7-9D5F-99422A38E20A}"/>
              </a:ext>
            </a:extLst>
          </p:cNvPr>
          <p:cNvSpPr/>
          <p:nvPr/>
        </p:nvSpPr>
        <p:spPr>
          <a:xfrm>
            <a:off x="530557" y="2544557"/>
            <a:ext cx="4742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- сроки их выполнения,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7240934-6E7B-4B8D-AC6A-EB08F74A566A}"/>
              </a:ext>
            </a:extLst>
          </p:cNvPr>
          <p:cNvSpPr/>
          <p:nvPr/>
        </p:nvSpPr>
        <p:spPr>
          <a:xfrm>
            <a:off x="524985" y="2821556"/>
            <a:ext cx="3938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- объем и источники финансирования,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A449EE3-C390-4FBC-BA83-D2CF62D8B3FA}"/>
              </a:ext>
            </a:extLst>
          </p:cNvPr>
          <p:cNvSpPr/>
          <p:nvPr/>
        </p:nvSpPr>
        <p:spPr>
          <a:xfrm>
            <a:off x="524985" y="3127963"/>
            <a:ext cx="78684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- перечень ответственных за их выполнение должностных лиц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50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39796" y="58613"/>
            <a:ext cx="3290774" cy="2333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ts val="1100"/>
              </a:lnSpc>
            </a:pPr>
            <a:r>
              <a:rPr lang="ru-RU" sz="1100" b="1" dirty="0">
                <a:solidFill>
                  <a:srgbClr val="3A86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Комплексное экологическое разрешение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0" y="4982707"/>
            <a:ext cx="9144000" cy="0"/>
          </a:xfrm>
          <a:prstGeom prst="line">
            <a:avLst/>
          </a:prstGeom>
          <a:ln>
            <a:solidFill>
              <a:srgbClr val="3A8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7" y="58304"/>
            <a:ext cx="449320" cy="47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55"/>
          <p:cNvGrpSpPr/>
          <p:nvPr/>
        </p:nvGrpSpPr>
        <p:grpSpPr>
          <a:xfrm>
            <a:off x="416942" y="7480"/>
            <a:ext cx="8440032" cy="658993"/>
            <a:chOff x="-90971" y="634450"/>
            <a:chExt cx="9329645" cy="1041950"/>
          </a:xfrm>
        </p:grpSpPr>
        <p:grpSp>
          <p:nvGrpSpPr>
            <p:cNvPr id="4" name="Группа 119"/>
            <p:cNvGrpSpPr/>
            <p:nvPr/>
          </p:nvGrpSpPr>
          <p:grpSpPr>
            <a:xfrm>
              <a:off x="-90971" y="1457718"/>
              <a:ext cx="9329645" cy="218682"/>
              <a:chOff x="1628463" y="4199350"/>
              <a:chExt cx="5756886" cy="134938"/>
            </a:xfrm>
            <a:solidFill>
              <a:srgbClr val="386074"/>
            </a:solidFill>
          </p:grpSpPr>
          <p:sp>
            <p:nvSpPr>
              <p:cNvPr id="125" name="Freeform 114"/>
              <p:cNvSpPr>
                <a:spLocks/>
              </p:cNvSpPr>
              <p:nvPr/>
            </p:nvSpPr>
            <p:spPr bwMode="auto">
              <a:xfrm>
                <a:off x="3541017" y="4199350"/>
                <a:ext cx="1890713" cy="134938"/>
              </a:xfrm>
              <a:custGeom>
                <a:avLst/>
                <a:gdLst>
                  <a:gd name="T0" fmla="*/ 5074 w 5251"/>
                  <a:gd name="T1" fmla="*/ 30 h 376"/>
                  <a:gd name="T2" fmla="*/ 4900 w 5251"/>
                  <a:gd name="T3" fmla="*/ 118 h 376"/>
                  <a:gd name="T4" fmla="*/ 4814 w 5251"/>
                  <a:gd name="T5" fmla="*/ 121 h 376"/>
                  <a:gd name="T6" fmla="*/ 4686 w 5251"/>
                  <a:gd name="T7" fmla="*/ 121 h 376"/>
                  <a:gd name="T8" fmla="*/ 4537 w 5251"/>
                  <a:gd name="T9" fmla="*/ 193 h 376"/>
                  <a:gd name="T10" fmla="*/ 4429 w 5251"/>
                  <a:gd name="T11" fmla="*/ 229 h 376"/>
                  <a:gd name="T12" fmla="*/ 4319 w 5251"/>
                  <a:gd name="T13" fmla="*/ 230 h 376"/>
                  <a:gd name="T14" fmla="*/ 4198 w 5251"/>
                  <a:gd name="T15" fmla="*/ 235 h 376"/>
                  <a:gd name="T16" fmla="*/ 4048 w 5251"/>
                  <a:gd name="T17" fmla="*/ 317 h 376"/>
                  <a:gd name="T18" fmla="*/ 3929 w 5251"/>
                  <a:gd name="T19" fmla="*/ 350 h 376"/>
                  <a:gd name="T20" fmla="*/ 2625 w 5251"/>
                  <a:gd name="T21" fmla="*/ 351 h 376"/>
                  <a:gd name="T22" fmla="*/ 1321 w 5251"/>
                  <a:gd name="T23" fmla="*/ 350 h 376"/>
                  <a:gd name="T24" fmla="*/ 1202 w 5251"/>
                  <a:gd name="T25" fmla="*/ 317 h 376"/>
                  <a:gd name="T26" fmla="*/ 1053 w 5251"/>
                  <a:gd name="T27" fmla="*/ 235 h 376"/>
                  <a:gd name="T28" fmla="*/ 932 w 5251"/>
                  <a:gd name="T29" fmla="*/ 230 h 376"/>
                  <a:gd name="T30" fmla="*/ 821 w 5251"/>
                  <a:gd name="T31" fmla="*/ 229 h 376"/>
                  <a:gd name="T32" fmla="*/ 714 w 5251"/>
                  <a:gd name="T33" fmla="*/ 193 h 376"/>
                  <a:gd name="T34" fmla="*/ 565 w 5251"/>
                  <a:gd name="T35" fmla="*/ 121 h 376"/>
                  <a:gd name="T36" fmla="*/ 437 w 5251"/>
                  <a:gd name="T37" fmla="*/ 121 h 376"/>
                  <a:gd name="T38" fmla="*/ 351 w 5251"/>
                  <a:gd name="T39" fmla="*/ 118 h 376"/>
                  <a:gd name="T40" fmla="*/ 177 w 5251"/>
                  <a:gd name="T41" fmla="*/ 30 h 376"/>
                  <a:gd name="T42" fmla="*/ 0 w 5251"/>
                  <a:gd name="T43" fmla="*/ 0 h 376"/>
                  <a:gd name="T44" fmla="*/ 80 w 5251"/>
                  <a:gd name="T45" fmla="*/ 28 h 376"/>
                  <a:gd name="T46" fmla="*/ 287 w 5251"/>
                  <a:gd name="T47" fmla="*/ 131 h 376"/>
                  <a:gd name="T48" fmla="*/ 405 w 5251"/>
                  <a:gd name="T49" fmla="*/ 146 h 376"/>
                  <a:gd name="T50" fmla="*/ 523 w 5251"/>
                  <a:gd name="T51" fmla="*/ 146 h 376"/>
                  <a:gd name="T52" fmla="*/ 647 w 5251"/>
                  <a:gd name="T53" fmla="*/ 171 h 376"/>
                  <a:gd name="T54" fmla="*/ 705 w 5251"/>
                  <a:gd name="T55" fmla="*/ 218 h 376"/>
                  <a:gd name="T56" fmla="*/ 830 w 5251"/>
                  <a:gd name="T57" fmla="*/ 255 h 376"/>
                  <a:gd name="T58" fmla="*/ 969 w 5251"/>
                  <a:gd name="T59" fmla="*/ 256 h 376"/>
                  <a:gd name="T60" fmla="*/ 1142 w 5251"/>
                  <a:gd name="T61" fmla="*/ 304 h 376"/>
                  <a:gd name="T62" fmla="*/ 1245 w 5251"/>
                  <a:gd name="T63" fmla="*/ 364 h 376"/>
                  <a:gd name="T64" fmla="*/ 1370 w 5251"/>
                  <a:gd name="T65" fmla="*/ 376 h 376"/>
                  <a:gd name="T66" fmla="*/ 2625 w 5251"/>
                  <a:gd name="T67" fmla="*/ 376 h 376"/>
                  <a:gd name="T68" fmla="*/ 2711 w 5251"/>
                  <a:gd name="T69" fmla="*/ 376 h 376"/>
                  <a:gd name="T70" fmla="*/ 3931 w 5251"/>
                  <a:gd name="T71" fmla="*/ 375 h 376"/>
                  <a:gd name="T72" fmla="*/ 4062 w 5251"/>
                  <a:gd name="T73" fmla="*/ 339 h 376"/>
                  <a:gd name="T74" fmla="*/ 4202 w 5251"/>
                  <a:gd name="T75" fmla="*/ 260 h 376"/>
                  <a:gd name="T76" fmla="*/ 4319 w 5251"/>
                  <a:gd name="T77" fmla="*/ 256 h 376"/>
                  <a:gd name="T78" fmla="*/ 4431 w 5251"/>
                  <a:gd name="T79" fmla="*/ 254 h 376"/>
                  <a:gd name="T80" fmla="*/ 4548 w 5251"/>
                  <a:gd name="T81" fmla="*/ 218 h 376"/>
                  <a:gd name="T82" fmla="*/ 4666 w 5251"/>
                  <a:gd name="T83" fmla="*/ 149 h 376"/>
                  <a:gd name="T84" fmla="*/ 4803 w 5251"/>
                  <a:gd name="T85" fmla="*/ 146 h 376"/>
                  <a:gd name="T86" fmla="*/ 4880 w 5251"/>
                  <a:gd name="T87" fmla="*/ 145 h 376"/>
                  <a:gd name="T88" fmla="*/ 5030 w 5251"/>
                  <a:gd name="T89" fmla="*/ 91 h 376"/>
                  <a:gd name="T90" fmla="*/ 5220 w 5251"/>
                  <a:gd name="T91" fmla="*/ 25 h 376"/>
                  <a:gd name="T92" fmla="*/ 5220 w 5251"/>
                  <a:gd name="T93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51" h="376">
                    <a:moveTo>
                      <a:pt x="5220" y="0"/>
                    </a:moveTo>
                    <a:cubicBezTo>
                      <a:pt x="5201" y="0"/>
                      <a:pt x="5184" y="1"/>
                      <a:pt x="5167" y="3"/>
                    </a:cubicBezTo>
                    <a:cubicBezTo>
                      <a:pt x="5131" y="7"/>
                      <a:pt x="5101" y="16"/>
                      <a:pt x="5074" y="30"/>
                    </a:cubicBezTo>
                    <a:cubicBezTo>
                      <a:pt x="5052" y="42"/>
                      <a:pt x="5032" y="57"/>
                      <a:pt x="5014" y="71"/>
                    </a:cubicBezTo>
                    <a:cubicBezTo>
                      <a:pt x="4998" y="84"/>
                      <a:pt x="4978" y="99"/>
                      <a:pt x="4955" y="107"/>
                    </a:cubicBezTo>
                    <a:cubicBezTo>
                      <a:pt x="4938" y="113"/>
                      <a:pt x="4920" y="116"/>
                      <a:pt x="4900" y="118"/>
                    </a:cubicBezTo>
                    <a:cubicBezTo>
                      <a:pt x="4893" y="119"/>
                      <a:pt x="4885" y="120"/>
                      <a:pt x="4878" y="120"/>
                    </a:cubicBezTo>
                    <a:cubicBezTo>
                      <a:pt x="4867" y="121"/>
                      <a:pt x="4856" y="121"/>
                      <a:pt x="4845" y="121"/>
                    </a:cubicBezTo>
                    <a:lnTo>
                      <a:pt x="4814" y="121"/>
                    </a:lnTo>
                    <a:lnTo>
                      <a:pt x="4803" y="121"/>
                    </a:lnTo>
                    <a:lnTo>
                      <a:pt x="4727" y="121"/>
                    </a:lnTo>
                    <a:cubicBezTo>
                      <a:pt x="4713" y="121"/>
                      <a:pt x="4701" y="121"/>
                      <a:pt x="4686" y="121"/>
                    </a:cubicBezTo>
                    <a:cubicBezTo>
                      <a:pt x="4678" y="122"/>
                      <a:pt x="4669" y="123"/>
                      <a:pt x="4661" y="124"/>
                    </a:cubicBezTo>
                    <a:cubicBezTo>
                      <a:pt x="4632" y="131"/>
                      <a:pt x="4610" y="139"/>
                      <a:pt x="4591" y="149"/>
                    </a:cubicBezTo>
                    <a:cubicBezTo>
                      <a:pt x="4571" y="161"/>
                      <a:pt x="4552" y="176"/>
                      <a:pt x="4537" y="193"/>
                    </a:cubicBezTo>
                    <a:lnTo>
                      <a:pt x="4533" y="196"/>
                    </a:lnTo>
                    <a:cubicBezTo>
                      <a:pt x="4511" y="213"/>
                      <a:pt x="4481" y="224"/>
                      <a:pt x="4447" y="227"/>
                    </a:cubicBezTo>
                    <a:cubicBezTo>
                      <a:pt x="4441" y="228"/>
                      <a:pt x="4435" y="229"/>
                      <a:pt x="4429" y="229"/>
                    </a:cubicBezTo>
                    <a:cubicBezTo>
                      <a:pt x="4426" y="229"/>
                      <a:pt x="4422" y="229"/>
                      <a:pt x="4419" y="230"/>
                    </a:cubicBezTo>
                    <a:cubicBezTo>
                      <a:pt x="4402" y="230"/>
                      <a:pt x="4385" y="230"/>
                      <a:pt x="4369" y="230"/>
                    </a:cubicBezTo>
                    <a:lnTo>
                      <a:pt x="4319" y="230"/>
                    </a:lnTo>
                    <a:lnTo>
                      <a:pt x="4282" y="230"/>
                    </a:lnTo>
                    <a:cubicBezTo>
                      <a:pt x="4262" y="230"/>
                      <a:pt x="4242" y="230"/>
                      <a:pt x="4222" y="232"/>
                    </a:cubicBezTo>
                    <a:lnTo>
                      <a:pt x="4198" y="235"/>
                    </a:lnTo>
                    <a:cubicBezTo>
                      <a:pt x="4161" y="242"/>
                      <a:pt x="4125" y="259"/>
                      <a:pt x="4093" y="284"/>
                    </a:cubicBezTo>
                    <a:lnTo>
                      <a:pt x="4084" y="291"/>
                    </a:lnTo>
                    <a:cubicBezTo>
                      <a:pt x="4073" y="300"/>
                      <a:pt x="4061" y="309"/>
                      <a:pt x="4048" y="317"/>
                    </a:cubicBezTo>
                    <a:cubicBezTo>
                      <a:pt x="4033" y="328"/>
                      <a:pt x="4014" y="335"/>
                      <a:pt x="3998" y="340"/>
                    </a:cubicBezTo>
                    <a:cubicBezTo>
                      <a:pt x="3980" y="345"/>
                      <a:pt x="3959" y="348"/>
                      <a:pt x="3934" y="349"/>
                    </a:cubicBezTo>
                    <a:lnTo>
                      <a:pt x="3929" y="350"/>
                    </a:lnTo>
                    <a:cubicBezTo>
                      <a:pt x="3913" y="350"/>
                      <a:pt x="3897" y="351"/>
                      <a:pt x="3880" y="351"/>
                    </a:cubicBezTo>
                    <a:lnTo>
                      <a:pt x="2711" y="351"/>
                    </a:lnTo>
                    <a:lnTo>
                      <a:pt x="2625" y="351"/>
                    </a:lnTo>
                    <a:lnTo>
                      <a:pt x="2540" y="351"/>
                    </a:lnTo>
                    <a:lnTo>
                      <a:pt x="1370" y="351"/>
                    </a:lnTo>
                    <a:cubicBezTo>
                      <a:pt x="1354" y="351"/>
                      <a:pt x="1337" y="350"/>
                      <a:pt x="1321" y="350"/>
                    </a:cubicBezTo>
                    <a:lnTo>
                      <a:pt x="1317" y="349"/>
                    </a:lnTo>
                    <a:cubicBezTo>
                      <a:pt x="1291" y="348"/>
                      <a:pt x="1271" y="345"/>
                      <a:pt x="1253" y="340"/>
                    </a:cubicBezTo>
                    <a:cubicBezTo>
                      <a:pt x="1237" y="335"/>
                      <a:pt x="1218" y="328"/>
                      <a:pt x="1202" y="317"/>
                    </a:cubicBezTo>
                    <a:cubicBezTo>
                      <a:pt x="1189" y="309"/>
                      <a:pt x="1178" y="300"/>
                      <a:pt x="1167" y="291"/>
                    </a:cubicBezTo>
                    <a:lnTo>
                      <a:pt x="1157" y="284"/>
                    </a:lnTo>
                    <a:cubicBezTo>
                      <a:pt x="1125" y="259"/>
                      <a:pt x="1090" y="242"/>
                      <a:pt x="1053" y="235"/>
                    </a:cubicBezTo>
                    <a:lnTo>
                      <a:pt x="1029" y="232"/>
                    </a:lnTo>
                    <a:cubicBezTo>
                      <a:pt x="1008" y="230"/>
                      <a:pt x="988" y="230"/>
                      <a:pt x="969" y="230"/>
                    </a:cubicBezTo>
                    <a:lnTo>
                      <a:pt x="932" y="230"/>
                    </a:lnTo>
                    <a:lnTo>
                      <a:pt x="882" y="230"/>
                    </a:lnTo>
                    <a:cubicBezTo>
                      <a:pt x="865" y="230"/>
                      <a:pt x="848" y="230"/>
                      <a:pt x="831" y="230"/>
                    </a:cubicBezTo>
                    <a:cubicBezTo>
                      <a:pt x="828" y="229"/>
                      <a:pt x="825" y="229"/>
                      <a:pt x="821" y="229"/>
                    </a:cubicBezTo>
                    <a:cubicBezTo>
                      <a:pt x="815" y="229"/>
                      <a:pt x="810" y="228"/>
                      <a:pt x="804" y="227"/>
                    </a:cubicBezTo>
                    <a:cubicBezTo>
                      <a:pt x="770" y="224"/>
                      <a:pt x="740" y="213"/>
                      <a:pt x="717" y="196"/>
                    </a:cubicBezTo>
                    <a:lnTo>
                      <a:pt x="714" y="193"/>
                    </a:lnTo>
                    <a:cubicBezTo>
                      <a:pt x="698" y="176"/>
                      <a:pt x="680" y="161"/>
                      <a:pt x="659" y="149"/>
                    </a:cubicBezTo>
                    <a:cubicBezTo>
                      <a:pt x="641" y="139"/>
                      <a:pt x="619" y="131"/>
                      <a:pt x="590" y="124"/>
                    </a:cubicBezTo>
                    <a:cubicBezTo>
                      <a:pt x="581" y="123"/>
                      <a:pt x="573" y="122"/>
                      <a:pt x="565" y="121"/>
                    </a:cubicBezTo>
                    <a:cubicBezTo>
                      <a:pt x="550" y="121"/>
                      <a:pt x="537" y="121"/>
                      <a:pt x="524" y="121"/>
                    </a:cubicBezTo>
                    <a:lnTo>
                      <a:pt x="447" y="121"/>
                    </a:lnTo>
                    <a:lnTo>
                      <a:pt x="437" y="121"/>
                    </a:lnTo>
                    <a:lnTo>
                      <a:pt x="405" y="121"/>
                    </a:lnTo>
                    <a:cubicBezTo>
                      <a:pt x="394" y="121"/>
                      <a:pt x="383" y="121"/>
                      <a:pt x="372" y="120"/>
                    </a:cubicBezTo>
                    <a:cubicBezTo>
                      <a:pt x="365" y="120"/>
                      <a:pt x="358" y="119"/>
                      <a:pt x="351" y="118"/>
                    </a:cubicBezTo>
                    <a:cubicBezTo>
                      <a:pt x="331" y="116"/>
                      <a:pt x="312" y="113"/>
                      <a:pt x="296" y="107"/>
                    </a:cubicBezTo>
                    <a:cubicBezTo>
                      <a:pt x="273" y="99"/>
                      <a:pt x="253" y="84"/>
                      <a:pt x="236" y="71"/>
                    </a:cubicBezTo>
                    <a:cubicBezTo>
                      <a:pt x="218" y="57"/>
                      <a:pt x="199" y="42"/>
                      <a:pt x="177" y="30"/>
                    </a:cubicBezTo>
                    <a:cubicBezTo>
                      <a:pt x="150" y="16"/>
                      <a:pt x="119" y="7"/>
                      <a:pt x="83" y="3"/>
                    </a:cubicBezTo>
                    <a:cubicBezTo>
                      <a:pt x="67" y="1"/>
                      <a:pt x="50" y="0"/>
                      <a:pt x="30" y="0"/>
                    </a:cubicBezTo>
                    <a:lnTo>
                      <a:pt x="0" y="0"/>
                    </a:lnTo>
                    <a:lnTo>
                      <a:pt x="0" y="25"/>
                    </a:lnTo>
                    <a:lnTo>
                      <a:pt x="30" y="25"/>
                    </a:lnTo>
                    <a:cubicBezTo>
                      <a:pt x="49" y="25"/>
                      <a:pt x="65" y="26"/>
                      <a:pt x="80" y="28"/>
                    </a:cubicBezTo>
                    <a:cubicBezTo>
                      <a:pt x="113" y="32"/>
                      <a:pt x="141" y="40"/>
                      <a:pt x="165" y="52"/>
                    </a:cubicBezTo>
                    <a:cubicBezTo>
                      <a:pt x="185" y="63"/>
                      <a:pt x="203" y="77"/>
                      <a:pt x="220" y="91"/>
                    </a:cubicBezTo>
                    <a:cubicBezTo>
                      <a:pt x="239" y="105"/>
                      <a:pt x="261" y="121"/>
                      <a:pt x="287" y="131"/>
                    </a:cubicBezTo>
                    <a:cubicBezTo>
                      <a:pt x="306" y="137"/>
                      <a:pt x="327" y="141"/>
                      <a:pt x="348" y="143"/>
                    </a:cubicBezTo>
                    <a:cubicBezTo>
                      <a:pt x="356" y="144"/>
                      <a:pt x="363" y="145"/>
                      <a:pt x="371" y="145"/>
                    </a:cubicBezTo>
                    <a:cubicBezTo>
                      <a:pt x="382" y="146"/>
                      <a:pt x="394" y="146"/>
                      <a:pt x="405" y="146"/>
                    </a:cubicBezTo>
                    <a:lnTo>
                      <a:pt x="437" y="146"/>
                    </a:lnTo>
                    <a:lnTo>
                      <a:pt x="447" y="146"/>
                    </a:lnTo>
                    <a:lnTo>
                      <a:pt x="523" y="146"/>
                    </a:lnTo>
                    <a:cubicBezTo>
                      <a:pt x="537" y="146"/>
                      <a:pt x="549" y="146"/>
                      <a:pt x="561" y="146"/>
                    </a:cubicBezTo>
                    <a:cubicBezTo>
                      <a:pt x="570" y="147"/>
                      <a:pt x="577" y="148"/>
                      <a:pt x="585" y="149"/>
                    </a:cubicBezTo>
                    <a:cubicBezTo>
                      <a:pt x="611" y="155"/>
                      <a:pt x="631" y="162"/>
                      <a:pt x="647" y="171"/>
                    </a:cubicBezTo>
                    <a:cubicBezTo>
                      <a:pt x="666" y="182"/>
                      <a:pt x="682" y="196"/>
                      <a:pt x="696" y="211"/>
                    </a:cubicBezTo>
                    <a:lnTo>
                      <a:pt x="702" y="218"/>
                    </a:lnTo>
                    <a:lnTo>
                      <a:pt x="705" y="218"/>
                    </a:lnTo>
                    <a:cubicBezTo>
                      <a:pt x="731" y="237"/>
                      <a:pt x="764" y="249"/>
                      <a:pt x="800" y="252"/>
                    </a:cubicBezTo>
                    <a:cubicBezTo>
                      <a:pt x="806" y="253"/>
                      <a:pt x="813" y="254"/>
                      <a:pt x="820" y="254"/>
                    </a:cubicBezTo>
                    <a:cubicBezTo>
                      <a:pt x="823" y="254"/>
                      <a:pt x="826" y="255"/>
                      <a:pt x="830" y="255"/>
                    </a:cubicBezTo>
                    <a:cubicBezTo>
                      <a:pt x="848" y="256"/>
                      <a:pt x="865" y="256"/>
                      <a:pt x="882" y="256"/>
                    </a:cubicBezTo>
                    <a:lnTo>
                      <a:pt x="932" y="256"/>
                    </a:lnTo>
                    <a:lnTo>
                      <a:pt x="969" y="256"/>
                    </a:lnTo>
                    <a:cubicBezTo>
                      <a:pt x="989" y="256"/>
                      <a:pt x="1007" y="256"/>
                      <a:pt x="1026" y="257"/>
                    </a:cubicBezTo>
                    <a:lnTo>
                      <a:pt x="1049" y="260"/>
                    </a:lnTo>
                    <a:cubicBezTo>
                      <a:pt x="1081" y="266"/>
                      <a:pt x="1113" y="281"/>
                      <a:pt x="1142" y="304"/>
                    </a:cubicBezTo>
                    <a:lnTo>
                      <a:pt x="1151" y="311"/>
                    </a:lnTo>
                    <a:cubicBezTo>
                      <a:pt x="1163" y="320"/>
                      <a:pt x="1175" y="330"/>
                      <a:pt x="1188" y="339"/>
                    </a:cubicBezTo>
                    <a:cubicBezTo>
                      <a:pt x="1206" y="351"/>
                      <a:pt x="1227" y="358"/>
                      <a:pt x="1245" y="364"/>
                    </a:cubicBezTo>
                    <a:cubicBezTo>
                      <a:pt x="1266" y="370"/>
                      <a:pt x="1288" y="373"/>
                      <a:pt x="1315" y="374"/>
                    </a:cubicBezTo>
                    <a:lnTo>
                      <a:pt x="1320" y="375"/>
                    </a:lnTo>
                    <a:cubicBezTo>
                      <a:pt x="1336" y="376"/>
                      <a:pt x="1353" y="376"/>
                      <a:pt x="1370" y="376"/>
                    </a:cubicBezTo>
                    <a:lnTo>
                      <a:pt x="1380" y="376"/>
                    </a:lnTo>
                    <a:lnTo>
                      <a:pt x="2540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711" y="376"/>
                    </a:lnTo>
                    <a:lnTo>
                      <a:pt x="3871" y="376"/>
                    </a:lnTo>
                    <a:lnTo>
                      <a:pt x="3880" y="376"/>
                    </a:lnTo>
                    <a:cubicBezTo>
                      <a:pt x="3897" y="376"/>
                      <a:pt x="3914" y="376"/>
                      <a:pt x="3931" y="375"/>
                    </a:cubicBezTo>
                    <a:lnTo>
                      <a:pt x="3936" y="374"/>
                    </a:lnTo>
                    <a:cubicBezTo>
                      <a:pt x="3963" y="373"/>
                      <a:pt x="3985" y="370"/>
                      <a:pt x="4005" y="364"/>
                    </a:cubicBezTo>
                    <a:cubicBezTo>
                      <a:pt x="4023" y="358"/>
                      <a:pt x="4044" y="351"/>
                      <a:pt x="4062" y="339"/>
                    </a:cubicBezTo>
                    <a:cubicBezTo>
                      <a:pt x="4076" y="330"/>
                      <a:pt x="4088" y="320"/>
                      <a:pt x="4099" y="311"/>
                    </a:cubicBezTo>
                    <a:lnTo>
                      <a:pt x="4109" y="304"/>
                    </a:lnTo>
                    <a:cubicBezTo>
                      <a:pt x="4138" y="281"/>
                      <a:pt x="4169" y="266"/>
                      <a:pt x="4202" y="260"/>
                    </a:cubicBezTo>
                    <a:lnTo>
                      <a:pt x="4225" y="257"/>
                    </a:lnTo>
                    <a:cubicBezTo>
                      <a:pt x="4243" y="256"/>
                      <a:pt x="4262" y="256"/>
                      <a:pt x="4282" y="256"/>
                    </a:cubicBezTo>
                    <a:lnTo>
                      <a:pt x="4319" y="256"/>
                    </a:lnTo>
                    <a:lnTo>
                      <a:pt x="4369" y="256"/>
                    </a:lnTo>
                    <a:cubicBezTo>
                      <a:pt x="4386" y="256"/>
                      <a:pt x="4403" y="256"/>
                      <a:pt x="4421" y="255"/>
                    </a:cubicBezTo>
                    <a:cubicBezTo>
                      <a:pt x="4424" y="255"/>
                      <a:pt x="4428" y="254"/>
                      <a:pt x="4431" y="254"/>
                    </a:cubicBezTo>
                    <a:cubicBezTo>
                      <a:pt x="4438" y="254"/>
                      <a:pt x="4444" y="253"/>
                      <a:pt x="4450" y="252"/>
                    </a:cubicBezTo>
                    <a:cubicBezTo>
                      <a:pt x="4486" y="249"/>
                      <a:pt x="4519" y="237"/>
                      <a:pt x="4545" y="218"/>
                    </a:cubicBezTo>
                    <a:lnTo>
                      <a:pt x="4548" y="218"/>
                    </a:lnTo>
                    <a:lnTo>
                      <a:pt x="4555" y="211"/>
                    </a:lnTo>
                    <a:cubicBezTo>
                      <a:pt x="4568" y="196"/>
                      <a:pt x="4585" y="182"/>
                      <a:pt x="4604" y="171"/>
                    </a:cubicBezTo>
                    <a:cubicBezTo>
                      <a:pt x="4620" y="162"/>
                      <a:pt x="4640" y="155"/>
                      <a:pt x="4666" y="149"/>
                    </a:cubicBezTo>
                    <a:cubicBezTo>
                      <a:pt x="4673" y="148"/>
                      <a:pt x="4681" y="147"/>
                      <a:pt x="4689" y="146"/>
                    </a:cubicBezTo>
                    <a:cubicBezTo>
                      <a:pt x="4701" y="146"/>
                      <a:pt x="4714" y="146"/>
                      <a:pt x="4728" y="146"/>
                    </a:cubicBezTo>
                    <a:lnTo>
                      <a:pt x="4803" y="146"/>
                    </a:lnTo>
                    <a:lnTo>
                      <a:pt x="4814" y="146"/>
                    </a:lnTo>
                    <a:lnTo>
                      <a:pt x="4845" y="146"/>
                    </a:lnTo>
                    <a:cubicBezTo>
                      <a:pt x="4857" y="146"/>
                      <a:pt x="4868" y="146"/>
                      <a:pt x="4880" y="145"/>
                    </a:cubicBezTo>
                    <a:cubicBezTo>
                      <a:pt x="4887" y="145"/>
                      <a:pt x="4895" y="144"/>
                      <a:pt x="4902" y="143"/>
                    </a:cubicBezTo>
                    <a:cubicBezTo>
                      <a:pt x="4924" y="141"/>
                      <a:pt x="4945" y="137"/>
                      <a:pt x="4963" y="131"/>
                    </a:cubicBezTo>
                    <a:cubicBezTo>
                      <a:pt x="4990" y="121"/>
                      <a:pt x="5012" y="105"/>
                      <a:pt x="5030" y="91"/>
                    </a:cubicBezTo>
                    <a:cubicBezTo>
                      <a:pt x="5047" y="77"/>
                      <a:pt x="5065" y="63"/>
                      <a:pt x="5086" y="52"/>
                    </a:cubicBezTo>
                    <a:cubicBezTo>
                      <a:pt x="5110" y="40"/>
                      <a:pt x="5138" y="32"/>
                      <a:pt x="5170" y="28"/>
                    </a:cubicBezTo>
                    <a:cubicBezTo>
                      <a:pt x="5185" y="26"/>
                      <a:pt x="5202" y="25"/>
                      <a:pt x="5220" y="25"/>
                    </a:cubicBezTo>
                    <a:lnTo>
                      <a:pt x="5251" y="25"/>
                    </a:lnTo>
                    <a:lnTo>
                      <a:pt x="5251" y="0"/>
                    </a:lnTo>
                    <a:lnTo>
                      <a:pt x="52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Rectangle 115"/>
              <p:cNvSpPr>
                <a:spLocks noChangeArrowheads="1"/>
              </p:cNvSpPr>
              <p:nvPr/>
            </p:nvSpPr>
            <p:spPr bwMode="auto">
              <a:xfrm>
                <a:off x="5414980" y="4199350"/>
                <a:ext cx="1970369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Rectangle 116"/>
              <p:cNvSpPr>
                <a:spLocks noChangeArrowheads="1"/>
              </p:cNvSpPr>
              <p:nvPr/>
            </p:nvSpPr>
            <p:spPr bwMode="auto">
              <a:xfrm>
                <a:off x="1628463" y="4199350"/>
                <a:ext cx="1925074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5" name="Группа 253"/>
            <p:cNvGrpSpPr/>
            <p:nvPr/>
          </p:nvGrpSpPr>
          <p:grpSpPr>
            <a:xfrm>
              <a:off x="-88308" y="634450"/>
              <a:ext cx="9322658" cy="966727"/>
              <a:chOff x="-88308" y="634450"/>
              <a:chExt cx="9322658" cy="966727"/>
            </a:xfrm>
          </p:grpSpPr>
          <p:sp>
            <p:nvSpPr>
              <p:cNvPr id="128" name="Freeform 117"/>
              <p:cNvSpPr>
                <a:spLocks/>
              </p:cNvSpPr>
              <p:nvPr/>
            </p:nvSpPr>
            <p:spPr bwMode="auto">
              <a:xfrm>
                <a:off x="6290638" y="634450"/>
                <a:ext cx="586579" cy="282999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118"/>
              <p:cNvSpPr>
                <a:spLocks/>
              </p:cNvSpPr>
              <p:nvPr/>
            </p:nvSpPr>
            <p:spPr bwMode="auto">
              <a:xfrm>
                <a:off x="2490741" y="920020"/>
                <a:ext cx="370471" cy="174945"/>
              </a:xfrm>
              <a:custGeom>
                <a:avLst/>
                <a:gdLst>
                  <a:gd name="T0" fmla="*/ 125 w 634"/>
                  <a:gd name="T1" fmla="*/ 69 h 302"/>
                  <a:gd name="T2" fmla="*/ 236 w 634"/>
                  <a:gd name="T3" fmla="*/ 124 h 302"/>
                  <a:gd name="T4" fmla="*/ 152 w 634"/>
                  <a:gd name="T5" fmla="*/ 163 h 302"/>
                  <a:gd name="T6" fmla="*/ 194 w 634"/>
                  <a:gd name="T7" fmla="*/ 169 h 302"/>
                  <a:gd name="T8" fmla="*/ 191 w 634"/>
                  <a:gd name="T9" fmla="*/ 186 h 302"/>
                  <a:gd name="T10" fmla="*/ 168 w 634"/>
                  <a:gd name="T11" fmla="*/ 206 h 302"/>
                  <a:gd name="T12" fmla="*/ 144 w 634"/>
                  <a:gd name="T13" fmla="*/ 218 h 302"/>
                  <a:gd name="T14" fmla="*/ 100 w 634"/>
                  <a:gd name="T15" fmla="*/ 205 h 302"/>
                  <a:gd name="T16" fmla="*/ 35 w 634"/>
                  <a:gd name="T17" fmla="*/ 204 h 302"/>
                  <a:gd name="T18" fmla="*/ 119 w 634"/>
                  <a:gd name="T19" fmla="*/ 230 h 302"/>
                  <a:gd name="T20" fmla="*/ 136 w 634"/>
                  <a:gd name="T21" fmla="*/ 262 h 302"/>
                  <a:gd name="T22" fmla="*/ 119 w 634"/>
                  <a:gd name="T23" fmla="*/ 262 h 302"/>
                  <a:gd name="T24" fmla="*/ 52 w 634"/>
                  <a:gd name="T25" fmla="*/ 258 h 302"/>
                  <a:gd name="T26" fmla="*/ 34 w 634"/>
                  <a:gd name="T27" fmla="*/ 270 h 302"/>
                  <a:gd name="T28" fmla="*/ 114 w 634"/>
                  <a:gd name="T29" fmla="*/ 284 h 302"/>
                  <a:gd name="T30" fmla="*/ 183 w 634"/>
                  <a:gd name="T31" fmla="*/ 291 h 302"/>
                  <a:gd name="T32" fmla="*/ 206 w 634"/>
                  <a:gd name="T33" fmla="*/ 285 h 302"/>
                  <a:gd name="T34" fmla="*/ 186 w 634"/>
                  <a:gd name="T35" fmla="*/ 235 h 302"/>
                  <a:gd name="T36" fmla="*/ 274 w 634"/>
                  <a:gd name="T37" fmla="*/ 244 h 302"/>
                  <a:gd name="T38" fmla="*/ 226 w 634"/>
                  <a:gd name="T39" fmla="*/ 181 h 302"/>
                  <a:gd name="T40" fmla="*/ 290 w 634"/>
                  <a:gd name="T41" fmla="*/ 189 h 302"/>
                  <a:gd name="T42" fmla="*/ 288 w 634"/>
                  <a:gd name="T43" fmla="*/ 148 h 302"/>
                  <a:gd name="T44" fmla="*/ 305 w 634"/>
                  <a:gd name="T45" fmla="*/ 171 h 302"/>
                  <a:gd name="T46" fmla="*/ 335 w 634"/>
                  <a:gd name="T47" fmla="*/ 192 h 302"/>
                  <a:gd name="T48" fmla="*/ 352 w 634"/>
                  <a:gd name="T49" fmla="*/ 206 h 302"/>
                  <a:gd name="T50" fmla="*/ 370 w 634"/>
                  <a:gd name="T51" fmla="*/ 215 h 302"/>
                  <a:gd name="T52" fmla="*/ 385 w 634"/>
                  <a:gd name="T53" fmla="*/ 193 h 302"/>
                  <a:gd name="T54" fmla="*/ 369 w 634"/>
                  <a:gd name="T55" fmla="*/ 178 h 302"/>
                  <a:gd name="T56" fmla="*/ 350 w 634"/>
                  <a:gd name="T57" fmla="*/ 167 h 302"/>
                  <a:gd name="T58" fmla="*/ 455 w 634"/>
                  <a:gd name="T59" fmla="*/ 198 h 302"/>
                  <a:gd name="T60" fmla="*/ 461 w 634"/>
                  <a:gd name="T61" fmla="*/ 155 h 302"/>
                  <a:gd name="T62" fmla="*/ 391 w 634"/>
                  <a:gd name="T63" fmla="*/ 90 h 302"/>
                  <a:gd name="T64" fmla="*/ 449 w 634"/>
                  <a:gd name="T65" fmla="*/ 73 h 302"/>
                  <a:gd name="T66" fmla="*/ 491 w 634"/>
                  <a:gd name="T67" fmla="*/ 72 h 302"/>
                  <a:gd name="T68" fmla="*/ 524 w 634"/>
                  <a:gd name="T69" fmla="*/ 82 h 302"/>
                  <a:gd name="T70" fmla="*/ 481 w 634"/>
                  <a:gd name="T71" fmla="*/ 92 h 302"/>
                  <a:gd name="T72" fmla="*/ 533 w 634"/>
                  <a:gd name="T73" fmla="*/ 95 h 302"/>
                  <a:gd name="T74" fmla="*/ 555 w 634"/>
                  <a:gd name="T75" fmla="*/ 98 h 302"/>
                  <a:gd name="T76" fmla="*/ 631 w 634"/>
                  <a:gd name="T77" fmla="*/ 80 h 302"/>
                  <a:gd name="T78" fmla="*/ 559 w 634"/>
                  <a:gd name="T79" fmla="*/ 54 h 302"/>
                  <a:gd name="T80" fmla="*/ 561 w 634"/>
                  <a:gd name="T81" fmla="*/ 34 h 302"/>
                  <a:gd name="T82" fmla="*/ 632 w 634"/>
                  <a:gd name="T83" fmla="*/ 18 h 302"/>
                  <a:gd name="T84" fmla="*/ 538 w 634"/>
                  <a:gd name="T85" fmla="*/ 25 h 302"/>
                  <a:gd name="T86" fmla="*/ 481 w 634"/>
                  <a:gd name="T87" fmla="*/ 30 h 302"/>
                  <a:gd name="T88" fmla="*/ 533 w 634"/>
                  <a:gd name="T89" fmla="*/ 34 h 302"/>
                  <a:gd name="T90" fmla="*/ 529 w 634"/>
                  <a:gd name="T91" fmla="*/ 46 h 302"/>
                  <a:gd name="T92" fmla="*/ 452 w 634"/>
                  <a:gd name="T93" fmla="*/ 61 h 302"/>
                  <a:gd name="T94" fmla="*/ 432 w 634"/>
                  <a:gd name="T95" fmla="*/ 56 h 302"/>
                  <a:gd name="T96" fmla="*/ 396 w 634"/>
                  <a:gd name="T97" fmla="*/ 60 h 302"/>
                  <a:gd name="T98" fmla="*/ 388 w 634"/>
                  <a:gd name="T99" fmla="*/ 62 h 302"/>
                  <a:gd name="T100" fmla="*/ 380 w 634"/>
                  <a:gd name="T101" fmla="*/ 64 h 302"/>
                  <a:gd name="T102" fmla="*/ 286 w 634"/>
                  <a:gd name="T103" fmla="*/ 72 h 302"/>
                  <a:gd name="T104" fmla="*/ 255 w 634"/>
                  <a:gd name="T105" fmla="*/ 74 h 302"/>
                  <a:gd name="T106" fmla="*/ 236 w 634"/>
                  <a:gd name="T107" fmla="*/ 72 h 302"/>
                  <a:gd name="T108" fmla="*/ 218 w 634"/>
                  <a:gd name="T109" fmla="*/ 70 h 302"/>
                  <a:gd name="T110" fmla="*/ 135 w 634"/>
                  <a:gd name="T111" fmla="*/ 55 h 302"/>
                  <a:gd name="T112" fmla="*/ 80 w 634"/>
                  <a:gd name="T113" fmla="*/ 25 h 302"/>
                  <a:gd name="T114" fmla="*/ 70 w 634"/>
                  <a:gd name="T115" fmla="*/ 1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34" h="302">
                    <a:moveTo>
                      <a:pt x="2" y="49"/>
                    </a:moveTo>
                    <a:cubicBezTo>
                      <a:pt x="4" y="50"/>
                      <a:pt x="5" y="50"/>
                      <a:pt x="7" y="50"/>
                    </a:cubicBezTo>
                    <a:lnTo>
                      <a:pt x="9" y="50"/>
                    </a:lnTo>
                    <a:cubicBezTo>
                      <a:pt x="14" y="50"/>
                      <a:pt x="29" y="50"/>
                      <a:pt x="41" y="45"/>
                    </a:cubicBezTo>
                    <a:cubicBezTo>
                      <a:pt x="45" y="43"/>
                      <a:pt x="50" y="40"/>
                      <a:pt x="52" y="40"/>
                    </a:cubicBezTo>
                    <a:cubicBezTo>
                      <a:pt x="53" y="39"/>
                      <a:pt x="54" y="39"/>
                      <a:pt x="55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7" y="45"/>
                      <a:pt x="59" y="47"/>
                      <a:pt x="63" y="49"/>
                    </a:cubicBezTo>
                    <a:cubicBezTo>
                      <a:pt x="65" y="50"/>
                      <a:pt x="70" y="52"/>
                      <a:pt x="79" y="55"/>
                    </a:cubicBezTo>
                    <a:lnTo>
                      <a:pt x="83" y="56"/>
                    </a:lnTo>
                    <a:lnTo>
                      <a:pt x="125" y="69"/>
                    </a:lnTo>
                    <a:cubicBezTo>
                      <a:pt x="126" y="69"/>
                      <a:pt x="130" y="70"/>
                      <a:pt x="132" y="70"/>
                    </a:cubicBezTo>
                    <a:cubicBezTo>
                      <a:pt x="133" y="70"/>
                      <a:pt x="134" y="70"/>
                      <a:pt x="134" y="70"/>
                    </a:cubicBezTo>
                    <a:cubicBezTo>
                      <a:pt x="138" y="70"/>
                      <a:pt x="145" y="71"/>
                      <a:pt x="151" y="73"/>
                    </a:cubicBezTo>
                    <a:lnTo>
                      <a:pt x="181" y="85"/>
                    </a:lnTo>
                    <a:lnTo>
                      <a:pt x="200" y="94"/>
                    </a:lnTo>
                    <a:cubicBezTo>
                      <a:pt x="200" y="94"/>
                      <a:pt x="200" y="94"/>
                      <a:pt x="201" y="95"/>
                    </a:cubicBezTo>
                    <a:lnTo>
                      <a:pt x="202" y="96"/>
                    </a:lnTo>
                    <a:cubicBezTo>
                      <a:pt x="203" y="97"/>
                      <a:pt x="204" y="98"/>
                      <a:pt x="205" y="100"/>
                    </a:cubicBezTo>
                    <a:cubicBezTo>
                      <a:pt x="206" y="102"/>
                      <a:pt x="206" y="104"/>
                      <a:pt x="206" y="106"/>
                    </a:cubicBezTo>
                    <a:cubicBezTo>
                      <a:pt x="206" y="109"/>
                      <a:pt x="207" y="111"/>
                      <a:pt x="208" y="112"/>
                    </a:cubicBezTo>
                    <a:lnTo>
                      <a:pt x="236" y="124"/>
                    </a:lnTo>
                    <a:cubicBezTo>
                      <a:pt x="237" y="125"/>
                      <a:pt x="238" y="126"/>
                      <a:pt x="238" y="127"/>
                    </a:cubicBezTo>
                    <a:cubicBezTo>
                      <a:pt x="238" y="128"/>
                      <a:pt x="237" y="129"/>
                      <a:pt x="237" y="130"/>
                    </a:cubicBezTo>
                    <a:lnTo>
                      <a:pt x="201" y="157"/>
                    </a:lnTo>
                    <a:cubicBezTo>
                      <a:pt x="200" y="158"/>
                      <a:pt x="199" y="158"/>
                      <a:pt x="198" y="158"/>
                    </a:cubicBezTo>
                    <a:cubicBezTo>
                      <a:pt x="193" y="158"/>
                      <a:pt x="188" y="158"/>
                      <a:pt x="184" y="158"/>
                    </a:cubicBezTo>
                    <a:lnTo>
                      <a:pt x="181" y="158"/>
                    </a:lnTo>
                    <a:cubicBezTo>
                      <a:pt x="178" y="158"/>
                      <a:pt x="175" y="158"/>
                      <a:pt x="172" y="158"/>
                    </a:cubicBezTo>
                    <a:cubicBezTo>
                      <a:pt x="170" y="158"/>
                      <a:pt x="168" y="158"/>
                      <a:pt x="166" y="159"/>
                    </a:cubicBezTo>
                    <a:lnTo>
                      <a:pt x="153" y="160"/>
                    </a:lnTo>
                    <a:cubicBezTo>
                      <a:pt x="152" y="160"/>
                      <a:pt x="152" y="161"/>
                      <a:pt x="152" y="161"/>
                    </a:cubicBezTo>
                    <a:cubicBezTo>
                      <a:pt x="152" y="162"/>
                      <a:pt x="152" y="163"/>
                      <a:pt x="152" y="163"/>
                    </a:cubicBezTo>
                    <a:cubicBezTo>
                      <a:pt x="152" y="164"/>
                      <a:pt x="152" y="164"/>
                      <a:pt x="152" y="164"/>
                    </a:cubicBezTo>
                    <a:cubicBezTo>
                      <a:pt x="151" y="165"/>
                      <a:pt x="152" y="166"/>
                      <a:pt x="153" y="167"/>
                    </a:cubicBezTo>
                    <a:cubicBezTo>
                      <a:pt x="155" y="167"/>
                      <a:pt x="158" y="167"/>
                      <a:pt x="160" y="167"/>
                    </a:cubicBezTo>
                    <a:lnTo>
                      <a:pt x="168" y="167"/>
                    </a:lnTo>
                    <a:cubicBezTo>
                      <a:pt x="169" y="167"/>
                      <a:pt x="169" y="167"/>
                      <a:pt x="170" y="167"/>
                    </a:cubicBezTo>
                    <a:cubicBezTo>
                      <a:pt x="174" y="167"/>
                      <a:pt x="177" y="168"/>
                      <a:pt x="181" y="168"/>
                    </a:cubicBezTo>
                    <a:lnTo>
                      <a:pt x="185" y="168"/>
                    </a:lnTo>
                    <a:cubicBezTo>
                      <a:pt x="185" y="168"/>
                      <a:pt x="186" y="168"/>
                      <a:pt x="186" y="168"/>
                    </a:cubicBezTo>
                    <a:cubicBezTo>
                      <a:pt x="186" y="168"/>
                      <a:pt x="187" y="168"/>
                      <a:pt x="188" y="169"/>
                    </a:cubicBezTo>
                    <a:cubicBezTo>
                      <a:pt x="190" y="169"/>
                      <a:pt x="191" y="169"/>
                      <a:pt x="193" y="169"/>
                    </a:cubicBezTo>
                    <a:cubicBezTo>
                      <a:pt x="193" y="169"/>
                      <a:pt x="194" y="169"/>
                      <a:pt x="194" y="169"/>
                    </a:cubicBezTo>
                    <a:cubicBezTo>
                      <a:pt x="194" y="169"/>
                      <a:pt x="195" y="169"/>
                      <a:pt x="195" y="169"/>
                    </a:cubicBezTo>
                    <a:lnTo>
                      <a:pt x="195" y="170"/>
                    </a:lnTo>
                    <a:cubicBezTo>
                      <a:pt x="196" y="170"/>
                      <a:pt x="196" y="169"/>
                      <a:pt x="197" y="170"/>
                    </a:cubicBezTo>
                    <a:cubicBezTo>
                      <a:pt x="198" y="170"/>
                      <a:pt x="199" y="170"/>
                      <a:pt x="199" y="171"/>
                    </a:cubicBezTo>
                    <a:cubicBezTo>
                      <a:pt x="200" y="171"/>
                      <a:pt x="200" y="172"/>
                      <a:pt x="200" y="172"/>
                    </a:cubicBezTo>
                    <a:cubicBezTo>
                      <a:pt x="200" y="172"/>
                      <a:pt x="201" y="172"/>
                      <a:pt x="201" y="172"/>
                    </a:cubicBezTo>
                    <a:cubicBezTo>
                      <a:pt x="202" y="173"/>
                      <a:pt x="202" y="174"/>
                      <a:pt x="202" y="175"/>
                    </a:cubicBezTo>
                    <a:cubicBezTo>
                      <a:pt x="201" y="176"/>
                      <a:pt x="201" y="176"/>
                      <a:pt x="201" y="177"/>
                    </a:cubicBezTo>
                    <a:cubicBezTo>
                      <a:pt x="200" y="177"/>
                      <a:pt x="200" y="178"/>
                      <a:pt x="199" y="179"/>
                    </a:cubicBezTo>
                    <a:cubicBezTo>
                      <a:pt x="197" y="180"/>
                      <a:pt x="197" y="181"/>
                      <a:pt x="196" y="182"/>
                    </a:cubicBezTo>
                    <a:cubicBezTo>
                      <a:pt x="194" y="183"/>
                      <a:pt x="192" y="185"/>
                      <a:pt x="191" y="186"/>
                    </a:cubicBezTo>
                    <a:cubicBezTo>
                      <a:pt x="189" y="188"/>
                      <a:pt x="187" y="189"/>
                      <a:pt x="185" y="191"/>
                    </a:cubicBezTo>
                    <a:cubicBezTo>
                      <a:pt x="184" y="192"/>
                      <a:pt x="183" y="193"/>
                      <a:pt x="182" y="194"/>
                    </a:cubicBezTo>
                    <a:lnTo>
                      <a:pt x="179" y="192"/>
                    </a:lnTo>
                    <a:lnTo>
                      <a:pt x="181" y="195"/>
                    </a:lnTo>
                    <a:cubicBezTo>
                      <a:pt x="180" y="195"/>
                      <a:pt x="179" y="196"/>
                      <a:pt x="179" y="197"/>
                    </a:cubicBezTo>
                    <a:cubicBezTo>
                      <a:pt x="179" y="197"/>
                      <a:pt x="178" y="197"/>
                      <a:pt x="178" y="198"/>
                    </a:cubicBezTo>
                    <a:cubicBezTo>
                      <a:pt x="177" y="198"/>
                      <a:pt x="177" y="198"/>
                      <a:pt x="177" y="198"/>
                    </a:cubicBezTo>
                    <a:cubicBezTo>
                      <a:pt x="176" y="199"/>
                      <a:pt x="175" y="200"/>
                      <a:pt x="174" y="201"/>
                    </a:cubicBezTo>
                    <a:cubicBezTo>
                      <a:pt x="174" y="201"/>
                      <a:pt x="173" y="202"/>
                      <a:pt x="173" y="202"/>
                    </a:cubicBezTo>
                    <a:cubicBezTo>
                      <a:pt x="173" y="202"/>
                      <a:pt x="173" y="202"/>
                      <a:pt x="172" y="203"/>
                    </a:cubicBezTo>
                    <a:cubicBezTo>
                      <a:pt x="171" y="204"/>
                      <a:pt x="169" y="205"/>
                      <a:pt x="168" y="206"/>
                    </a:cubicBezTo>
                    <a:lnTo>
                      <a:pt x="166" y="208"/>
                    </a:lnTo>
                    <a:cubicBezTo>
                      <a:pt x="164" y="210"/>
                      <a:pt x="163" y="211"/>
                      <a:pt x="162" y="212"/>
                    </a:cubicBezTo>
                    <a:lnTo>
                      <a:pt x="160" y="213"/>
                    </a:lnTo>
                    <a:cubicBezTo>
                      <a:pt x="160" y="214"/>
                      <a:pt x="159" y="214"/>
                      <a:pt x="158" y="214"/>
                    </a:cubicBezTo>
                    <a:cubicBezTo>
                      <a:pt x="158" y="214"/>
                      <a:pt x="157" y="214"/>
                      <a:pt x="157" y="214"/>
                    </a:cubicBezTo>
                    <a:cubicBezTo>
                      <a:pt x="156" y="214"/>
                      <a:pt x="155" y="215"/>
                      <a:pt x="155" y="215"/>
                    </a:cubicBezTo>
                    <a:lnTo>
                      <a:pt x="154" y="215"/>
                    </a:lnTo>
                    <a:cubicBezTo>
                      <a:pt x="153" y="216"/>
                      <a:pt x="152" y="217"/>
                      <a:pt x="152" y="218"/>
                    </a:cubicBezTo>
                    <a:cubicBezTo>
                      <a:pt x="151" y="219"/>
                      <a:pt x="150" y="219"/>
                      <a:pt x="149" y="219"/>
                    </a:cubicBezTo>
                    <a:cubicBezTo>
                      <a:pt x="148" y="219"/>
                      <a:pt x="147" y="218"/>
                      <a:pt x="145" y="218"/>
                    </a:cubicBezTo>
                    <a:lnTo>
                      <a:pt x="144" y="218"/>
                    </a:lnTo>
                    <a:cubicBezTo>
                      <a:pt x="143" y="218"/>
                      <a:pt x="142" y="217"/>
                      <a:pt x="142" y="217"/>
                    </a:cubicBezTo>
                    <a:cubicBezTo>
                      <a:pt x="141" y="215"/>
                      <a:pt x="140" y="214"/>
                      <a:pt x="138" y="213"/>
                    </a:cubicBezTo>
                    <a:lnTo>
                      <a:pt x="138" y="212"/>
                    </a:lnTo>
                    <a:cubicBezTo>
                      <a:pt x="137" y="211"/>
                      <a:pt x="136" y="210"/>
                      <a:pt x="136" y="210"/>
                    </a:cubicBezTo>
                    <a:cubicBezTo>
                      <a:pt x="133" y="209"/>
                      <a:pt x="132" y="208"/>
                      <a:pt x="131" y="208"/>
                    </a:cubicBezTo>
                    <a:lnTo>
                      <a:pt x="130" y="208"/>
                    </a:lnTo>
                    <a:cubicBezTo>
                      <a:pt x="129" y="208"/>
                      <a:pt x="129" y="208"/>
                      <a:pt x="129" y="208"/>
                    </a:cubicBezTo>
                    <a:cubicBezTo>
                      <a:pt x="128" y="208"/>
                      <a:pt x="127" y="208"/>
                      <a:pt x="126" y="208"/>
                    </a:cubicBezTo>
                    <a:cubicBezTo>
                      <a:pt x="125" y="207"/>
                      <a:pt x="124" y="207"/>
                      <a:pt x="122" y="207"/>
                    </a:cubicBezTo>
                    <a:cubicBezTo>
                      <a:pt x="121" y="207"/>
                      <a:pt x="116" y="207"/>
                      <a:pt x="112" y="206"/>
                    </a:cubicBezTo>
                    <a:cubicBezTo>
                      <a:pt x="107" y="206"/>
                      <a:pt x="102" y="205"/>
                      <a:pt x="100" y="205"/>
                    </a:cubicBezTo>
                    <a:cubicBezTo>
                      <a:pt x="93" y="205"/>
                      <a:pt x="85" y="204"/>
                      <a:pt x="75" y="204"/>
                    </a:cubicBezTo>
                    <a:cubicBezTo>
                      <a:pt x="75" y="204"/>
                      <a:pt x="75" y="204"/>
                      <a:pt x="74" y="204"/>
                    </a:cubicBezTo>
                    <a:cubicBezTo>
                      <a:pt x="72" y="204"/>
                      <a:pt x="70" y="204"/>
                      <a:pt x="69" y="204"/>
                    </a:cubicBezTo>
                    <a:cubicBezTo>
                      <a:pt x="66" y="204"/>
                      <a:pt x="64" y="204"/>
                      <a:pt x="62" y="204"/>
                    </a:cubicBezTo>
                    <a:lnTo>
                      <a:pt x="59" y="204"/>
                    </a:lnTo>
                    <a:lnTo>
                      <a:pt x="55" y="204"/>
                    </a:lnTo>
                    <a:cubicBezTo>
                      <a:pt x="55" y="204"/>
                      <a:pt x="55" y="204"/>
                      <a:pt x="54" y="204"/>
                    </a:cubicBezTo>
                    <a:cubicBezTo>
                      <a:pt x="54" y="204"/>
                      <a:pt x="54" y="204"/>
                      <a:pt x="53" y="204"/>
                    </a:cubicBezTo>
                    <a:cubicBezTo>
                      <a:pt x="52" y="204"/>
                      <a:pt x="51" y="204"/>
                      <a:pt x="50" y="204"/>
                    </a:cubicBezTo>
                    <a:lnTo>
                      <a:pt x="44" y="204"/>
                    </a:lnTo>
                    <a:cubicBezTo>
                      <a:pt x="41" y="204"/>
                      <a:pt x="38" y="204"/>
                      <a:pt x="35" y="204"/>
                    </a:cubicBezTo>
                    <a:cubicBezTo>
                      <a:pt x="33" y="204"/>
                      <a:pt x="31" y="204"/>
                      <a:pt x="30" y="205"/>
                    </a:cubicBezTo>
                    <a:cubicBezTo>
                      <a:pt x="29" y="205"/>
                      <a:pt x="28" y="206"/>
                      <a:pt x="27" y="208"/>
                    </a:cubicBezTo>
                    <a:cubicBezTo>
                      <a:pt x="27" y="209"/>
                      <a:pt x="28" y="210"/>
                      <a:pt x="29" y="211"/>
                    </a:cubicBezTo>
                    <a:cubicBezTo>
                      <a:pt x="29" y="211"/>
                      <a:pt x="30" y="212"/>
                      <a:pt x="31" y="212"/>
                    </a:cubicBezTo>
                    <a:cubicBezTo>
                      <a:pt x="35" y="213"/>
                      <a:pt x="40" y="215"/>
                      <a:pt x="45" y="216"/>
                    </a:cubicBezTo>
                    <a:lnTo>
                      <a:pt x="47" y="216"/>
                    </a:lnTo>
                    <a:cubicBezTo>
                      <a:pt x="61" y="219"/>
                      <a:pt x="79" y="222"/>
                      <a:pt x="95" y="226"/>
                    </a:cubicBezTo>
                    <a:cubicBezTo>
                      <a:pt x="100" y="227"/>
                      <a:pt x="105" y="228"/>
                      <a:pt x="110" y="229"/>
                    </a:cubicBezTo>
                    <a:lnTo>
                      <a:pt x="112" y="229"/>
                    </a:lnTo>
                    <a:cubicBezTo>
                      <a:pt x="114" y="229"/>
                      <a:pt x="116" y="230"/>
                      <a:pt x="118" y="230"/>
                    </a:cubicBezTo>
                    <a:cubicBezTo>
                      <a:pt x="119" y="230"/>
                      <a:pt x="119" y="230"/>
                      <a:pt x="119" y="230"/>
                    </a:cubicBezTo>
                    <a:lnTo>
                      <a:pt x="120" y="230"/>
                    </a:lnTo>
                    <a:cubicBezTo>
                      <a:pt x="121" y="230"/>
                      <a:pt x="121" y="230"/>
                      <a:pt x="121" y="230"/>
                    </a:cubicBezTo>
                    <a:cubicBezTo>
                      <a:pt x="122" y="230"/>
                      <a:pt x="123" y="230"/>
                      <a:pt x="124" y="230"/>
                    </a:cubicBezTo>
                    <a:lnTo>
                      <a:pt x="125" y="231"/>
                    </a:lnTo>
                    <a:cubicBezTo>
                      <a:pt x="130" y="231"/>
                      <a:pt x="135" y="232"/>
                      <a:pt x="139" y="232"/>
                    </a:cubicBezTo>
                    <a:cubicBezTo>
                      <a:pt x="140" y="232"/>
                      <a:pt x="141" y="233"/>
                      <a:pt x="142" y="233"/>
                    </a:cubicBezTo>
                    <a:cubicBezTo>
                      <a:pt x="142" y="234"/>
                      <a:pt x="143" y="235"/>
                      <a:pt x="142" y="236"/>
                    </a:cubicBezTo>
                    <a:lnTo>
                      <a:pt x="138" y="257"/>
                    </a:lnTo>
                    <a:cubicBezTo>
                      <a:pt x="137" y="258"/>
                      <a:pt x="137" y="258"/>
                      <a:pt x="137" y="258"/>
                    </a:cubicBezTo>
                    <a:cubicBezTo>
                      <a:pt x="137" y="259"/>
                      <a:pt x="137" y="260"/>
                      <a:pt x="137" y="261"/>
                    </a:cubicBezTo>
                    <a:lnTo>
                      <a:pt x="136" y="262"/>
                    </a:lnTo>
                    <a:cubicBezTo>
                      <a:pt x="137" y="263"/>
                      <a:pt x="137" y="264"/>
                      <a:pt x="137" y="265"/>
                    </a:cubicBezTo>
                    <a:lnTo>
                      <a:pt x="137" y="267"/>
                    </a:lnTo>
                    <a:cubicBezTo>
                      <a:pt x="137" y="267"/>
                      <a:pt x="137" y="268"/>
                      <a:pt x="138" y="268"/>
                    </a:cubicBezTo>
                    <a:cubicBezTo>
                      <a:pt x="139" y="270"/>
                      <a:pt x="138" y="272"/>
                      <a:pt x="137" y="273"/>
                    </a:cubicBezTo>
                    <a:cubicBezTo>
                      <a:pt x="136" y="274"/>
                      <a:pt x="134" y="273"/>
                      <a:pt x="133" y="272"/>
                    </a:cubicBezTo>
                    <a:cubicBezTo>
                      <a:pt x="132" y="272"/>
                      <a:pt x="131" y="271"/>
                      <a:pt x="130" y="270"/>
                    </a:cubicBezTo>
                    <a:cubicBezTo>
                      <a:pt x="130" y="269"/>
                      <a:pt x="129" y="268"/>
                      <a:pt x="127" y="266"/>
                    </a:cubicBezTo>
                    <a:lnTo>
                      <a:pt x="127" y="266"/>
                    </a:lnTo>
                    <a:cubicBezTo>
                      <a:pt x="126" y="265"/>
                      <a:pt x="125" y="264"/>
                      <a:pt x="125" y="264"/>
                    </a:cubicBezTo>
                    <a:cubicBezTo>
                      <a:pt x="123" y="263"/>
                      <a:pt x="121" y="262"/>
                      <a:pt x="120" y="262"/>
                    </a:cubicBezTo>
                    <a:lnTo>
                      <a:pt x="119" y="262"/>
                    </a:ln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17" y="262"/>
                      <a:pt x="116" y="261"/>
                      <a:pt x="115" y="261"/>
                    </a:cubicBezTo>
                    <a:cubicBezTo>
                      <a:pt x="114" y="261"/>
                      <a:pt x="113" y="261"/>
                      <a:pt x="112" y="261"/>
                    </a:cubicBezTo>
                    <a:cubicBezTo>
                      <a:pt x="111" y="261"/>
                      <a:pt x="111" y="261"/>
                      <a:pt x="111" y="261"/>
                    </a:cubicBezTo>
                    <a:cubicBezTo>
                      <a:pt x="110" y="261"/>
                      <a:pt x="107" y="261"/>
                      <a:pt x="104" y="260"/>
                    </a:cubicBezTo>
                    <a:lnTo>
                      <a:pt x="100" y="260"/>
                    </a:lnTo>
                    <a:cubicBezTo>
                      <a:pt x="96" y="259"/>
                      <a:pt x="92" y="259"/>
                      <a:pt x="90" y="259"/>
                    </a:cubicBezTo>
                    <a:cubicBezTo>
                      <a:pt x="82" y="259"/>
                      <a:pt x="74" y="258"/>
                      <a:pt x="64" y="258"/>
                    </a:cubicBezTo>
                    <a:cubicBezTo>
                      <a:pt x="64" y="258"/>
                      <a:pt x="64" y="258"/>
                      <a:pt x="63" y="258"/>
                    </a:cubicBezTo>
                    <a:cubicBezTo>
                      <a:pt x="61" y="258"/>
                      <a:pt x="59" y="258"/>
                      <a:pt x="58" y="258"/>
                    </a:cubicBezTo>
                    <a:cubicBezTo>
                      <a:pt x="55" y="258"/>
                      <a:pt x="53" y="258"/>
                      <a:pt x="52" y="258"/>
                    </a:cubicBezTo>
                    <a:lnTo>
                      <a:pt x="50" y="258"/>
                    </a:lnTo>
                    <a:lnTo>
                      <a:pt x="44" y="258"/>
                    </a:lnTo>
                    <a:lnTo>
                      <a:pt x="44" y="258"/>
                    </a:lnTo>
                    <a:cubicBezTo>
                      <a:pt x="43" y="258"/>
                      <a:pt x="43" y="258"/>
                      <a:pt x="42" y="258"/>
                    </a:cubicBezTo>
                    <a:cubicBezTo>
                      <a:pt x="41" y="258"/>
                      <a:pt x="40" y="258"/>
                      <a:pt x="39" y="258"/>
                    </a:cubicBezTo>
                    <a:lnTo>
                      <a:pt x="24" y="258"/>
                    </a:lnTo>
                    <a:cubicBezTo>
                      <a:pt x="22" y="258"/>
                      <a:pt x="20" y="258"/>
                      <a:pt x="19" y="259"/>
                    </a:cubicBezTo>
                    <a:cubicBezTo>
                      <a:pt x="18" y="259"/>
                      <a:pt x="17" y="260"/>
                      <a:pt x="17" y="261"/>
                    </a:cubicBezTo>
                    <a:cubicBezTo>
                      <a:pt x="16" y="263"/>
                      <a:pt x="17" y="264"/>
                      <a:pt x="18" y="264"/>
                    </a:cubicBezTo>
                    <a:cubicBezTo>
                      <a:pt x="18" y="265"/>
                      <a:pt x="19" y="266"/>
                      <a:pt x="20" y="266"/>
                    </a:cubicBezTo>
                    <a:cubicBezTo>
                      <a:pt x="24" y="267"/>
                      <a:pt x="29" y="269"/>
                      <a:pt x="34" y="270"/>
                    </a:cubicBezTo>
                    <a:lnTo>
                      <a:pt x="38" y="271"/>
                    </a:lnTo>
                    <a:cubicBezTo>
                      <a:pt x="53" y="273"/>
                      <a:pt x="69" y="276"/>
                      <a:pt x="84" y="280"/>
                    </a:cubicBezTo>
                    <a:cubicBezTo>
                      <a:pt x="89" y="281"/>
                      <a:pt x="94" y="282"/>
                      <a:pt x="99" y="282"/>
                    </a:cubicBezTo>
                    <a:lnTo>
                      <a:pt x="101" y="283"/>
                    </a:lnTo>
                    <a:cubicBezTo>
                      <a:pt x="103" y="283"/>
                      <a:pt x="105" y="283"/>
                      <a:pt x="107" y="283"/>
                    </a:cubicBezTo>
                    <a:cubicBezTo>
                      <a:pt x="108" y="283"/>
                      <a:pt x="108" y="283"/>
                      <a:pt x="108" y="284"/>
                    </a:cubicBezTo>
                    <a:lnTo>
                      <a:pt x="110" y="287"/>
                    </a:lnTo>
                    <a:lnTo>
                      <a:pt x="109" y="284"/>
                    </a:lnTo>
                    <a:cubicBezTo>
                      <a:pt x="110" y="284"/>
                      <a:pt x="110" y="284"/>
                      <a:pt x="111" y="284"/>
                    </a:cubicBezTo>
                    <a:cubicBezTo>
                      <a:pt x="111" y="284"/>
                      <a:pt x="112" y="284"/>
                      <a:pt x="113" y="284"/>
                    </a:cubicBezTo>
                    <a:lnTo>
                      <a:pt x="114" y="284"/>
                    </a:lnTo>
                    <a:cubicBezTo>
                      <a:pt x="120" y="285"/>
                      <a:pt x="125" y="286"/>
                      <a:pt x="130" y="286"/>
                    </a:cubicBezTo>
                    <a:cubicBezTo>
                      <a:pt x="134" y="286"/>
                      <a:pt x="137" y="286"/>
                      <a:pt x="141" y="285"/>
                    </a:cubicBezTo>
                    <a:cubicBezTo>
                      <a:pt x="141" y="285"/>
                      <a:pt x="144" y="285"/>
                      <a:pt x="145" y="285"/>
                    </a:cubicBezTo>
                    <a:cubicBezTo>
                      <a:pt x="145" y="285"/>
                      <a:pt x="146" y="286"/>
                      <a:pt x="148" y="287"/>
                    </a:cubicBezTo>
                    <a:cubicBezTo>
                      <a:pt x="149" y="288"/>
                      <a:pt x="150" y="289"/>
                      <a:pt x="150" y="289"/>
                    </a:cubicBezTo>
                    <a:cubicBezTo>
                      <a:pt x="150" y="289"/>
                      <a:pt x="151" y="289"/>
                      <a:pt x="151" y="289"/>
                    </a:cubicBezTo>
                    <a:cubicBezTo>
                      <a:pt x="152" y="289"/>
                      <a:pt x="152" y="289"/>
                      <a:pt x="152" y="289"/>
                    </a:cubicBezTo>
                    <a:cubicBezTo>
                      <a:pt x="159" y="292"/>
                      <a:pt x="165" y="292"/>
                      <a:pt x="170" y="289"/>
                    </a:cubicBezTo>
                    <a:cubicBezTo>
                      <a:pt x="170" y="289"/>
                      <a:pt x="172" y="288"/>
                      <a:pt x="172" y="288"/>
                    </a:cubicBezTo>
                    <a:cubicBezTo>
                      <a:pt x="173" y="288"/>
                      <a:pt x="174" y="289"/>
                      <a:pt x="175" y="289"/>
                    </a:cubicBezTo>
                    <a:lnTo>
                      <a:pt x="183" y="291"/>
                    </a:lnTo>
                    <a:cubicBezTo>
                      <a:pt x="187" y="293"/>
                      <a:pt x="192" y="294"/>
                      <a:pt x="197" y="296"/>
                    </a:cubicBezTo>
                    <a:cubicBezTo>
                      <a:pt x="204" y="299"/>
                      <a:pt x="211" y="300"/>
                      <a:pt x="220" y="300"/>
                    </a:cubicBezTo>
                    <a:cubicBezTo>
                      <a:pt x="230" y="300"/>
                      <a:pt x="241" y="301"/>
                      <a:pt x="251" y="301"/>
                    </a:cubicBezTo>
                    <a:lnTo>
                      <a:pt x="265" y="302"/>
                    </a:lnTo>
                    <a:cubicBezTo>
                      <a:pt x="265" y="302"/>
                      <a:pt x="266" y="302"/>
                      <a:pt x="267" y="302"/>
                    </a:cubicBezTo>
                    <a:cubicBezTo>
                      <a:pt x="268" y="301"/>
                      <a:pt x="267" y="301"/>
                      <a:pt x="267" y="300"/>
                    </a:cubicBezTo>
                    <a:cubicBezTo>
                      <a:pt x="266" y="300"/>
                      <a:pt x="265" y="299"/>
                      <a:pt x="264" y="298"/>
                    </a:cubicBezTo>
                    <a:lnTo>
                      <a:pt x="263" y="298"/>
                    </a:lnTo>
                    <a:cubicBezTo>
                      <a:pt x="260" y="296"/>
                      <a:pt x="257" y="296"/>
                      <a:pt x="254" y="295"/>
                    </a:cubicBezTo>
                    <a:cubicBezTo>
                      <a:pt x="243" y="293"/>
                      <a:pt x="223" y="289"/>
                      <a:pt x="207" y="286"/>
                    </a:cubicBezTo>
                    <a:lnTo>
                      <a:pt x="206" y="285"/>
                    </a:lnTo>
                    <a:cubicBezTo>
                      <a:pt x="191" y="282"/>
                      <a:pt x="182" y="280"/>
                      <a:pt x="180" y="280"/>
                    </a:cubicBezTo>
                    <a:cubicBezTo>
                      <a:pt x="179" y="280"/>
                      <a:pt x="179" y="280"/>
                      <a:pt x="178" y="280"/>
                    </a:cubicBezTo>
                    <a:cubicBezTo>
                      <a:pt x="177" y="280"/>
                      <a:pt x="176" y="280"/>
                      <a:pt x="175" y="279"/>
                    </a:cubicBezTo>
                    <a:cubicBezTo>
                      <a:pt x="174" y="278"/>
                      <a:pt x="174" y="277"/>
                      <a:pt x="174" y="276"/>
                    </a:cubicBezTo>
                    <a:cubicBezTo>
                      <a:pt x="174" y="275"/>
                      <a:pt x="174" y="273"/>
                      <a:pt x="174" y="272"/>
                    </a:cubicBezTo>
                    <a:lnTo>
                      <a:pt x="175" y="239"/>
                    </a:lnTo>
                    <a:cubicBezTo>
                      <a:pt x="175" y="237"/>
                      <a:pt x="176" y="236"/>
                      <a:pt x="178" y="236"/>
                    </a:cubicBezTo>
                    <a:cubicBezTo>
                      <a:pt x="178" y="236"/>
                      <a:pt x="179" y="236"/>
                      <a:pt x="179" y="236"/>
                    </a:cubicBezTo>
                    <a:cubicBezTo>
                      <a:pt x="179" y="236"/>
                      <a:pt x="180" y="235"/>
                      <a:pt x="180" y="235"/>
                    </a:cubicBezTo>
                    <a:lnTo>
                      <a:pt x="181" y="235"/>
                    </a:lnTo>
                    <a:cubicBezTo>
                      <a:pt x="182" y="234"/>
                      <a:pt x="184" y="235"/>
                      <a:pt x="186" y="235"/>
                    </a:cubicBezTo>
                    <a:lnTo>
                      <a:pt x="193" y="238"/>
                    </a:lnTo>
                    <a:cubicBezTo>
                      <a:pt x="198" y="239"/>
                      <a:pt x="203" y="241"/>
                      <a:pt x="208" y="242"/>
                    </a:cubicBezTo>
                    <a:cubicBezTo>
                      <a:pt x="215" y="245"/>
                      <a:pt x="222" y="246"/>
                      <a:pt x="230" y="246"/>
                    </a:cubicBezTo>
                    <a:cubicBezTo>
                      <a:pt x="241" y="247"/>
                      <a:pt x="251" y="247"/>
                      <a:pt x="261" y="247"/>
                    </a:cubicBezTo>
                    <a:lnTo>
                      <a:pt x="276" y="248"/>
                    </a:lnTo>
                    <a:cubicBezTo>
                      <a:pt x="276" y="248"/>
                      <a:pt x="277" y="248"/>
                      <a:pt x="278" y="248"/>
                    </a:cubicBezTo>
                    <a:lnTo>
                      <a:pt x="281" y="249"/>
                    </a:lnTo>
                    <a:lnTo>
                      <a:pt x="278" y="247"/>
                    </a:lnTo>
                    <a:cubicBezTo>
                      <a:pt x="278" y="247"/>
                      <a:pt x="278" y="247"/>
                      <a:pt x="278" y="247"/>
                    </a:cubicBezTo>
                    <a:cubicBezTo>
                      <a:pt x="277" y="246"/>
                      <a:pt x="276" y="245"/>
                      <a:pt x="274" y="245"/>
                    </a:cubicBezTo>
                    <a:lnTo>
                      <a:pt x="274" y="244"/>
                    </a:lnTo>
                    <a:cubicBezTo>
                      <a:pt x="271" y="243"/>
                      <a:pt x="268" y="242"/>
                      <a:pt x="265" y="241"/>
                    </a:cubicBezTo>
                    <a:cubicBezTo>
                      <a:pt x="253" y="239"/>
                      <a:pt x="234" y="235"/>
                      <a:pt x="218" y="232"/>
                    </a:cubicBezTo>
                    <a:lnTo>
                      <a:pt x="217" y="232"/>
                    </a:lnTo>
                    <a:cubicBezTo>
                      <a:pt x="202" y="229"/>
                      <a:pt x="192" y="227"/>
                      <a:pt x="191" y="226"/>
                    </a:cubicBezTo>
                    <a:cubicBezTo>
                      <a:pt x="189" y="226"/>
                      <a:pt x="188" y="226"/>
                      <a:pt x="188" y="226"/>
                    </a:cubicBezTo>
                    <a:cubicBezTo>
                      <a:pt x="186" y="227"/>
                      <a:pt x="185" y="226"/>
                      <a:pt x="184" y="225"/>
                    </a:cubicBezTo>
                    <a:lnTo>
                      <a:pt x="184" y="224"/>
                    </a:lnTo>
                    <a:cubicBezTo>
                      <a:pt x="183" y="223"/>
                      <a:pt x="183" y="221"/>
                      <a:pt x="184" y="220"/>
                    </a:cubicBezTo>
                    <a:lnTo>
                      <a:pt x="223" y="183"/>
                    </a:lnTo>
                    <a:cubicBezTo>
                      <a:pt x="224" y="183"/>
                      <a:pt x="224" y="183"/>
                      <a:pt x="224" y="183"/>
                    </a:cubicBezTo>
                    <a:lnTo>
                      <a:pt x="226" y="181"/>
                    </a:lnTo>
                    <a:cubicBezTo>
                      <a:pt x="226" y="181"/>
                      <a:pt x="227" y="181"/>
                      <a:pt x="227" y="180"/>
                    </a:cubicBezTo>
                    <a:lnTo>
                      <a:pt x="233" y="177"/>
                    </a:lnTo>
                    <a:cubicBezTo>
                      <a:pt x="234" y="177"/>
                      <a:pt x="235" y="177"/>
                      <a:pt x="235" y="177"/>
                    </a:cubicBezTo>
                    <a:lnTo>
                      <a:pt x="238" y="178"/>
                    </a:lnTo>
                    <a:cubicBezTo>
                      <a:pt x="239" y="178"/>
                      <a:pt x="240" y="178"/>
                      <a:pt x="240" y="178"/>
                    </a:cubicBezTo>
                    <a:cubicBezTo>
                      <a:pt x="257" y="183"/>
                      <a:pt x="268" y="188"/>
                      <a:pt x="276" y="195"/>
                    </a:cubicBezTo>
                    <a:cubicBezTo>
                      <a:pt x="278" y="196"/>
                      <a:pt x="280" y="197"/>
                      <a:pt x="284" y="198"/>
                    </a:cubicBezTo>
                    <a:cubicBezTo>
                      <a:pt x="285" y="198"/>
                      <a:pt x="286" y="198"/>
                      <a:pt x="287" y="198"/>
                    </a:cubicBezTo>
                    <a:cubicBezTo>
                      <a:pt x="288" y="197"/>
                      <a:pt x="290" y="196"/>
                      <a:pt x="289" y="194"/>
                    </a:cubicBezTo>
                    <a:cubicBezTo>
                      <a:pt x="289" y="194"/>
                      <a:pt x="289" y="193"/>
                      <a:pt x="290" y="193"/>
                    </a:cubicBezTo>
                    <a:cubicBezTo>
                      <a:pt x="290" y="192"/>
                      <a:pt x="290" y="191"/>
                      <a:pt x="290" y="189"/>
                    </a:cubicBezTo>
                    <a:cubicBezTo>
                      <a:pt x="290" y="186"/>
                      <a:pt x="287" y="179"/>
                      <a:pt x="282" y="176"/>
                    </a:cubicBezTo>
                    <a:cubicBezTo>
                      <a:pt x="281" y="175"/>
                      <a:pt x="281" y="175"/>
                      <a:pt x="280" y="174"/>
                    </a:cubicBezTo>
                    <a:cubicBezTo>
                      <a:pt x="280" y="174"/>
                      <a:pt x="280" y="174"/>
                      <a:pt x="280" y="174"/>
                    </a:cubicBezTo>
                    <a:cubicBezTo>
                      <a:pt x="279" y="174"/>
                      <a:pt x="279" y="174"/>
                      <a:pt x="279" y="174"/>
                    </a:cubicBezTo>
                    <a:cubicBezTo>
                      <a:pt x="279" y="174"/>
                      <a:pt x="278" y="173"/>
                      <a:pt x="278" y="173"/>
                    </a:cubicBezTo>
                    <a:cubicBezTo>
                      <a:pt x="278" y="173"/>
                      <a:pt x="278" y="173"/>
                      <a:pt x="277" y="173"/>
                    </a:cubicBezTo>
                    <a:cubicBezTo>
                      <a:pt x="276" y="172"/>
                      <a:pt x="274" y="171"/>
                      <a:pt x="273" y="170"/>
                    </a:cubicBezTo>
                    <a:cubicBezTo>
                      <a:pt x="270" y="169"/>
                      <a:pt x="267" y="168"/>
                      <a:pt x="264" y="168"/>
                    </a:cubicBezTo>
                    <a:cubicBezTo>
                      <a:pt x="262" y="167"/>
                      <a:pt x="262" y="166"/>
                      <a:pt x="261" y="165"/>
                    </a:cubicBezTo>
                    <a:cubicBezTo>
                      <a:pt x="261" y="163"/>
                      <a:pt x="262" y="162"/>
                      <a:pt x="263" y="161"/>
                    </a:cubicBezTo>
                    <a:lnTo>
                      <a:pt x="288" y="148"/>
                    </a:lnTo>
                    <a:cubicBezTo>
                      <a:pt x="289" y="147"/>
                      <a:pt x="290" y="147"/>
                      <a:pt x="291" y="147"/>
                    </a:cubicBezTo>
                    <a:cubicBezTo>
                      <a:pt x="292" y="148"/>
                      <a:pt x="293" y="148"/>
                      <a:pt x="293" y="149"/>
                    </a:cubicBezTo>
                    <a:lnTo>
                      <a:pt x="293" y="150"/>
                    </a:lnTo>
                    <a:lnTo>
                      <a:pt x="296" y="162"/>
                    </a:lnTo>
                    <a:cubicBezTo>
                      <a:pt x="296" y="162"/>
                      <a:pt x="296" y="162"/>
                      <a:pt x="297" y="162"/>
                    </a:cubicBezTo>
                    <a:cubicBezTo>
                      <a:pt x="297" y="162"/>
                      <a:pt x="297" y="162"/>
                      <a:pt x="297" y="162"/>
                    </a:cubicBezTo>
                    <a:cubicBezTo>
                      <a:pt x="297" y="162"/>
                      <a:pt x="298" y="163"/>
                      <a:pt x="298" y="163"/>
                    </a:cubicBezTo>
                    <a:lnTo>
                      <a:pt x="299" y="163"/>
                    </a:lnTo>
                    <a:cubicBezTo>
                      <a:pt x="300" y="164"/>
                      <a:pt x="300" y="164"/>
                      <a:pt x="301" y="165"/>
                    </a:cubicBezTo>
                    <a:cubicBezTo>
                      <a:pt x="304" y="166"/>
                      <a:pt x="304" y="168"/>
                      <a:pt x="305" y="170"/>
                    </a:cubicBezTo>
                    <a:cubicBezTo>
                      <a:pt x="305" y="170"/>
                      <a:pt x="305" y="170"/>
                      <a:pt x="305" y="171"/>
                    </a:cubicBezTo>
                    <a:cubicBezTo>
                      <a:pt x="305" y="171"/>
                      <a:pt x="305" y="172"/>
                      <a:pt x="305" y="172"/>
                    </a:cubicBezTo>
                    <a:cubicBezTo>
                      <a:pt x="305" y="173"/>
                      <a:pt x="306" y="173"/>
                      <a:pt x="306" y="173"/>
                    </a:cubicBezTo>
                    <a:cubicBezTo>
                      <a:pt x="306" y="173"/>
                      <a:pt x="307" y="174"/>
                      <a:pt x="307" y="174"/>
                    </a:cubicBezTo>
                    <a:cubicBezTo>
                      <a:pt x="307" y="174"/>
                      <a:pt x="308" y="174"/>
                      <a:pt x="308" y="175"/>
                    </a:cubicBezTo>
                    <a:lnTo>
                      <a:pt x="316" y="180"/>
                    </a:lnTo>
                    <a:cubicBezTo>
                      <a:pt x="317" y="180"/>
                      <a:pt x="318" y="180"/>
                      <a:pt x="318" y="181"/>
                    </a:cubicBezTo>
                    <a:cubicBezTo>
                      <a:pt x="318" y="181"/>
                      <a:pt x="319" y="181"/>
                      <a:pt x="319" y="182"/>
                    </a:cubicBezTo>
                    <a:cubicBezTo>
                      <a:pt x="321" y="183"/>
                      <a:pt x="324" y="185"/>
                      <a:pt x="326" y="186"/>
                    </a:cubicBezTo>
                    <a:cubicBezTo>
                      <a:pt x="329" y="188"/>
                      <a:pt x="331" y="189"/>
                      <a:pt x="333" y="191"/>
                    </a:cubicBezTo>
                    <a:cubicBezTo>
                      <a:pt x="333" y="191"/>
                      <a:pt x="333" y="191"/>
                      <a:pt x="334" y="191"/>
                    </a:cubicBezTo>
                    <a:cubicBezTo>
                      <a:pt x="334" y="192"/>
                      <a:pt x="335" y="192"/>
                      <a:pt x="335" y="192"/>
                    </a:cubicBezTo>
                    <a:cubicBezTo>
                      <a:pt x="335" y="192"/>
                      <a:pt x="336" y="193"/>
                      <a:pt x="336" y="193"/>
                    </a:cubicBezTo>
                    <a:cubicBezTo>
                      <a:pt x="337" y="193"/>
                      <a:pt x="338" y="194"/>
                      <a:pt x="338" y="194"/>
                    </a:cubicBezTo>
                    <a:cubicBezTo>
                      <a:pt x="338" y="194"/>
                      <a:pt x="339" y="195"/>
                      <a:pt x="340" y="195"/>
                    </a:cubicBezTo>
                    <a:cubicBezTo>
                      <a:pt x="341" y="196"/>
                      <a:pt x="342" y="197"/>
                      <a:pt x="344" y="198"/>
                    </a:cubicBezTo>
                    <a:cubicBezTo>
                      <a:pt x="344" y="198"/>
                      <a:pt x="344" y="198"/>
                      <a:pt x="345" y="199"/>
                    </a:cubicBezTo>
                    <a:cubicBezTo>
                      <a:pt x="345" y="199"/>
                      <a:pt x="345" y="199"/>
                      <a:pt x="346" y="200"/>
                    </a:cubicBezTo>
                    <a:cubicBezTo>
                      <a:pt x="346" y="200"/>
                      <a:pt x="347" y="200"/>
                      <a:pt x="347" y="200"/>
                    </a:cubicBezTo>
                    <a:cubicBezTo>
                      <a:pt x="348" y="201"/>
                      <a:pt x="349" y="201"/>
                      <a:pt x="350" y="202"/>
                    </a:cubicBezTo>
                    <a:cubicBezTo>
                      <a:pt x="350" y="203"/>
                      <a:pt x="350" y="203"/>
                      <a:pt x="350" y="204"/>
                    </a:cubicBezTo>
                    <a:cubicBezTo>
                      <a:pt x="351" y="204"/>
                      <a:pt x="351" y="205"/>
                      <a:pt x="351" y="205"/>
                    </a:cubicBezTo>
                    <a:cubicBezTo>
                      <a:pt x="352" y="205"/>
                      <a:pt x="352" y="206"/>
                      <a:pt x="352" y="206"/>
                    </a:cubicBezTo>
                    <a:cubicBezTo>
                      <a:pt x="353" y="208"/>
                      <a:pt x="355" y="209"/>
                      <a:pt x="356" y="210"/>
                    </a:cubicBezTo>
                    <a:cubicBezTo>
                      <a:pt x="357" y="211"/>
                      <a:pt x="357" y="211"/>
                      <a:pt x="357" y="211"/>
                    </a:cubicBezTo>
                    <a:cubicBezTo>
                      <a:pt x="357" y="212"/>
                      <a:pt x="358" y="212"/>
                      <a:pt x="358" y="212"/>
                    </a:cubicBezTo>
                    <a:cubicBezTo>
                      <a:pt x="359" y="212"/>
                      <a:pt x="359" y="213"/>
                      <a:pt x="359" y="213"/>
                    </a:cubicBezTo>
                    <a:cubicBezTo>
                      <a:pt x="360" y="213"/>
                      <a:pt x="360" y="214"/>
                      <a:pt x="361" y="214"/>
                    </a:cubicBezTo>
                    <a:cubicBezTo>
                      <a:pt x="361" y="214"/>
                      <a:pt x="361" y="214"/>
                      <a:pt x="362" y="215"/>
                    </a:cubicBezTo>
                    <a:cubicBezTo>
                      <a:pt x="364" y="216"/>
                      <a:pt x="365" y="217"/>
                      <a:pt x="367" y="218"/>
                    </a:cubicBezTo>
                    <a:lnTo>
                      <a:pt x="367" y="218"/>
                    </a:lnTo>
                    <a:cubicBezTo>
                      <a:pt x="367" y="218"/>
                      <a:pt x="367" y="218"/>
                      <a:pt x="367" y="218"/>
                    </a:cubicBezTo>
                    <a:cubicBezTo>
                      <a:pt x="368" y="217"/>
                      <a:pt x="369" y="217"/>
                      <a:pt x="369" y="216"/>
                    </a:cubicBezTo>
                    <a:cubicBezTo>
                      <a:pt x="370" y="216"/>
                      <a:pt x="370" y="215"/>
                      <a:pt x="370" y="215"/>
                    </a:cubicBezTo>
                    <a:cubicBezTo>
                      <a:pt x="371" y="215"/>
                      <a:pt x="371" y="214"/>
                      <a:pt x="372" y="214"/>
                    </a:cubicBezTo>
                    <a:cubicBezTo>
                      <a:pt x="372" y="213"/>
                      <a:pt x="372" y="213"/>
                      <a:pt x="373" y="213"/>
                    </a:cubicBezTo>
                    <a:cubicBezTo>
                      <a:pt x="373" y="212"/>
                      <a:pt x="373" y="212"/>
                      <a:pt x="374" y="212"/>
                    </a:cubicBezTo>
                    <a:cubicBezTo>
                      <a:pt x="374" y="212"/>
                      <a:pt x="374" y="211"/>
                      <a:pt x="374" y="211"/>
                    </a:cubicBezTo>
                    <a:cubicBezTo>
                      <a:pt x="376" y="210"/>
                      <a:pt x="377" y="208"/>
                      <a:pt x="379" y="206"/>
                    </a:cubicBezTo>
                    <a:cubicBezTo>
                      <a:pt x="379" y="205"/>
                      <a:pt x="380" y="204"/>
                      <a:pt x="381" y="202"/>
                    </a:cubicBezTo>
                    <a:cubicBezTo>
                      <a:pt x="382" y="200"/>
                      <a:pt x="383" y="199"/>
                      <a:pt x="384" y="196"/>
                    </a:cubicBezTo>
                    <a:cubicBezTo>
                      <a:pt x="384" y="196"/>
                      <a:pt x="384" y="196"/>
                      <a:pt x="384" y="195"/>
                    </a:cubicBezTo>
                    <a:cubicBezTo>
                      <a:pt x="385" y="195"/>
                      <a:pt x="385" y="195"/>
                      <a:pt x="385" y="194"/>
                    </a:cubicBezTo>
                    <a:cubicBezTo>
                      <a:pt x="385" y="194"/>
                      <a:pt x="385" y="193"/>
                      <a:pt x="385" y="193"/>
                    </a:cubicBezTo>
                    <a:cubicBezTo>
                      <a:pt x="385" y="193"/>
                      <a:pt x="385" y="193"/>
                      <a:pt x="385" y="193"/>
                    </a:cubicBezTo>
                    <a:cubicBezTo>
                      <a:pt x="386" y="192"/>
                      <a:pt x="386" y="191"/>
                      <a:pt x="386" y="190"/>
                    </a:cubicBezTo>
                    <a:cubicBezTo>
                      <a:pt x="387" y="189"/>
                      <a:pt x="387" y="188"/>
                      <a:pt x="387" y="187"/>
                    </a:cubicBezTo>
                    <a:lnTo>
                      <a:pt x="387" y="187"/>
                    </a:lnTo>
                    <a:cubicBezTo>
                      <a:pt x="386" y="185"/>
                      <a:pt x="384" y="185"/>
                      <a:pt x="382" y="183"/>
                    </a:cubicBezTo>
                    <a:cubicBezTo>
                      <a:pt x="382" y="183"/>
                      <a:pt x="382" y="183"/>
                      <a:pt x="381" y="183"/>
                    </a:cubicBezTo>
                    <a:cubicBezTo>
                      <a:pt x="381" y="183"/>
                      <a:pt x="380" y="182"/>
                      <a:pt x="380" y="182"/>
                    </a:cubicBezTo>
                    <a:cubicBezTo>
                      <a:pt x="379" y="182"/>
                      <a:pt x="379" y="182"/>
                      <a:pt x="378" y="181"/>
                    </a:cubicBezTo>
                    <a:cubicBezTo>
                      <a:pt x="378" y="181"/>
                      <a:pt x="378" y="181"/>
                      <a:pt x="377" y="181"/>
                    </a:cubicBezTo>
                    <a:cubicBezTo>
                      <a:pt x="377" y="181"/>
                      <a:pt x="376" y="180"/>
                      <a:pt x="376" y="180"/>
                    </a:cubicBezTo>
                    <a:cubicBezTo>
                      <a:pt x="374" y="179"/>
                      <a:pt x="373" y="179"/>
                      <a:pt x="371" y="178"/>
                    </a:cubicBezTo>
                    <a:cubicBezTo>
                      <a:pt x="370" y="178"/>
                      <a:pt x="370" y="178"/>
                      <a:pt x="369" y="178"/>
                    </a:cubicBezTo>
                    <a:cubicBezTo>
                      <a:pt x="369" y="178"/>
                      <a:pt x="368" y="178"/>
                      <a:pt x="368" y="177"/>
                    </a:cubicBezTo>
                    <a:cubicBezTo>
                      <a:pt x="367" y="177"/>
                      <a:pt x="367" y="177"/>
                      <a:pt x="366" y="177"/>
                    </a:cubicBezTo>
                    <a:cubicBezTo>
                      <a:pt x="365" y="177"/>
                      <a:pt x="364" y="176"/>
                      <a:pt x="363" y="176"/>
                    </a:cubicBezTo>
                    <a:cubicBezTo>
                      <a:pt x="363" y="176"/>
                      <a:pt x="362" y="175"/>
                      <a:pt x="362" y="175"/>
                    </a:cubicBezTo>
                    <a:cubicBezTo>
                      <a:pt x="362" y="175"/>
                      <a:pt x="361" y="174"/>
                      <a:pt x="361" y="174"/>
                    </a:cubicBezTo>
                    <a:cubicBezTo>
                      <a:pt x="360" y="174"/>
                      <a:pt x="360" y="174"/>
                      <a:pt x="360" y="174"/>
                    </a:cubicBezTo>
                    <a:cubicBezTo>
                      <a:pt x="358" y="173"/>
                      <a:pt x="357" y="172"/>
                      <a:pt x="356" y="171"/>
                    </a:cubicBezTo>
                    <a:cubicBezTo>
                      <a:pt x="355" y="171"/>
                      <a:pt x="354" y="170"/>
                      <a:pt x="354" y="170"/>
                    </a:cubicBezTo>
                    <a:cubicBezTo>
                      <a:pt x="353" y="170"/>
                      <a:pt x="353" y="169"/>
                      <a:pt x="352" y="169"/>
                    </a:cubicBezTo>
                    <a:cubicBezTo>
                      <a:pt x="352" y="169"/>
                      <a:pt x="351" y="168"/>
                      <a:pt x="351" y="168"/>
                    </a:cubicBezTo>
                    <a:cubicBezTo>
                      <a:pt x="351" y="168"/>
                      <a:pt x="350" y="167"/>
                      <a:pt x="350" y="167"/>
                    </a:cubicBezTo>
                    <a:cubicBezTo>
                      <a:pt x="349" y="167"/>
                      <a:pt x="349" y="167"/>
                      <a:pt x="349" y="167"/>
                    </a:cubicBezTo>
                    <a:cubicBezTo>
                      <a:pt x="347" y="165"/>
                      <a:pt x="345" y="164"/>
                      <a:pt x="343" y="163"/>
                    </a:cubicBezTo>
                    <a:cubicBezTo>
                      <a:pt x="342" y="161"/>
                      <a:pt x="341" y="158"/>
                      <a:pt x="344" y="157"/>
                    </a:cubicBezTo>
                    <a:lnTo>
                      <a:pt x="344" y="156"/>
                    </a:lnTo>
                    <a:cubicBezTo>
                      <a:pt x="344" y="156"/>
                      <a:pt x="345" y="156"/>
                      <a:pt x="346" y="156"/>
                    </a:cubicBezTo>
                    <a:cubicBezTo>
                      <a:pt x="352" y="156"/>
                      <a:pt x="370" y="159"/>
                      <a:pt x="382" y="164"/>
                    </a:cubicBezTo>
                    <a:cubicBezTo>
                      <a:pt x="389" y="167"/>
                      <a:pt x="396" y="172"/>
                      <a:pt x="401" y="177"/>
                    </a:cubicBezTo>
                    <a:cubicBezTo>
                      <a:pt x="406" y="182"/>
                      <a:pt x="410" y="187"/>
                      <a:pt x="412" y="189"/>
                    </a:cubicBezTo>
                    <a:cubicBezTo>
                      <a:pt x="412" y="190"/>
                      <a:pt x="413" y="190"/>
                      <a:pt x="413" y="191"/>
                    </a:cubicBezTo>
                    <a:cubicBezTo>
                      <a:pt x="420" y="198"/>
                      <a:pt x="428" y="202"/>
                      <a:pt x="438" y="202"/>
                    </a:cubicBezTo>
                    <a:cubicBezTo>
                      <a:pt x="445" y="202"/>
                      <a:pt x="451" y="200"/>
                      <a:pt x="455" y="198"/>
                    </a:cubicBezTo>
                    <a:cubicBezTo>
                      <a:pt x="466" y="192"/>
                      <a:pt x="465" y="189"/>
                      <a:pt x="464" y="174"/>
                    </a:cubicBezTo>
                    <a:cubicBezTo>
                      <a:pt x="463" y="171"/>
                      <a:pt x="463" y="168"/>
                      <a:pt x="463" y="165"/>
                    </a:cubicBezTo>
                    <a:cubicBezTo>
                      <a:pt x="463" y="164"/>
                      <a:pt x="462" y="164"/>
                      <a:pt x="462" y="163"/>
                    </a:cubicBezTo>
                    <a:lnTo>
                      <a:pt x="462" y="162"/>
                    </a:lnTo>
                    <a:cubicBezTo>
                      <a:pt x="462" y="161"/>
                      <a:pt x="462" y="161"/>
                      <a:pt x="462" y="161"/>
                    </a:cubicBezTo>
                    <a:lnTo>
                      <a:pt x="462" y="160"/>
                    </a:lnTo>
                    <a:cubicBezTo>
                      <a:pt x="461" y="159"/>
                      <a:pt x="461" y="159"/>
                      <a:pt x="461" y="158"/>
                    </a:cubicBezTo>
                    <a:cubicBezTo>
                      <a:pt x="461" y="158"/>
                      <a:pt x="461" y="158"/>
                      <a:pt x="461" y="157"/>
                    </a:cubicBezTo>
                    <a:cubicBezTo>
                      <a:pt x="461" y="157"/>
                      <a:pt x="461" y="157"/>
                      <a:pt x="461" y="157"/>
                    </a:cubicBezTo>
                    <a:cubicBezTo>
                      <a:pt x="461" y="157"/>
                      <a:pt x="461" y="156"/>
                      <a:pt x="461" y="156"/>
                    </a:cubicBezTo>
                    <a:cubicBezTo>
                      <a:pt x="461" y="155"/>
                      <a:pt x="461" y="155"/>
                      <a:pt x="461" y="155"/>
                    </a:cubicBezTo>
                    <a:cubicBezTo>
                      <a:pt x="460" y="155"/>
                      <a:pt x="460" y="154"/>
                      <a:pt x="460" y="154"/>
                    </a:cubicBezTo>
                    <a:lnTo>
                      <a:pt x="460" y="154"/>
                    </a:lnTo>
                    <a:cubicBezTo>
                      <a:pt x="460" y="153"/>
                      <a:pt x="459" y="152"/>
                      <a:pt x="459" y="151"/>
                    </a:cubicBezTo>
                    <a:cubicBezTo>
                      <a:pt x="458" y="149"/>
                      <a:pt x="458" y="148"/>
                      <a:pt x="457" y="146"/>
                    </a:cubicBezTo>
                    <a:cubicBezTo>
                      <a:pt x="453" y="136"/>
                      <a:pt x="446" y="127"/>
                      <a:pt x="439" y="119"/>
                    </a:cubicBezTo>
                    <a:lnTo>
                      <a:pt x="438" y="118"/>
                    </a:lnTo>
                    <a:cubicBezTo>
                      <a:pt x="438" y="118"/>
                      <a:pt x="438" y="118"/>
                      <a:pt x="437" y="118"/>
                    </a:cubicBezTo>
                    <a:cubicBezTo>
                      <a:pt x="429" y="110"/>
                      <a:pt x="422" y="105"/>
                      <a:pt x="421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lnTo>
                      <a:pt x="418" y="102"/>
                    </a:lnTo>
                    <a:cubicBezTo>
                      <a:pt x="410" y="99"/>
                      <a:pt x="401" y="94"/>
                      <a:pt x="391" y="90"/>
                    </a:cubicBezTo>
                    <a:cubicBezTo>
                      <a:pt x="391" y="90"/>
                      <a:pt x="391" y="89"/>
                      <a:pt x="390" y="89"/>
                    </a:cubicBezTo>
                    <a:cubicBezTo>
                      <a:pt x="390" y="89"/>
                      <a:pt x="388" y="86"/>
                      <a:pt x="393" y="85"/>
                    </a:cubicBezTo>
                    <a:cubicBezTo>
                      <a:pt x="398" y="84"/>
                      <a:pt x="421" y="79"/>
                      <a:pt x="421" y="79"/>
                    </a:cubicBezTo>
                    <a:lnTo>
                      <a:pt x="421" y="78"/>
                    </a:lnTo>
                    <a:cubicBezTo>
                      <a:pt x="422" y="78"/>
                      <a:pt x="422" y="78"/>
                      <a:pt x="422" y="78"/>
                    </a:cubicBezTo>
                    <a:cubicBezTo>
                      <a:pt x="424" y="78"/>
                      <a:pt x="424" y="78"/>
                      <a:pt x="425" y="78"/>
                    </a:cubicBezTo>
                    <a:lnTo>
                      <a:pt x="425" y="78"/>
                    </a:lnTo>
                    <a:lnTo>
                      <a:pt x="425" y="77"/>
                    </a:lnTo>
                    <a:cubicBezTo>
                      <a:pt x="425" y="77"/>
                      <a:pt x="426" y="77"/>
                      <a:pt x="428" y="77"/>
                    </a:cubicBezTo>
                    <a:lnTo>
                      <a:pt x="448" y="73"/>
                    </a:lnTo>
                    <a:cubicBezTo>
                      <a:pt x="448" y="73"/>
                      <a:pt x="449" y="73"/>
                      <a:pt x="449" y="73"/>
                    </a:cubicBezTo>
                    <a:cubicBezTo>
                      <a:pt x="460" y="77"/>
                      <a:pt x="469" y="80"/>
                      <a:pt x="475" y="80"/>
                    </a:cubicBezTo>
                    <a:lnTo>
                      <a:pt x="477" y="80"/>
                    </a:lnTo>
                    <a:lnTo>
                      <a:pt x="478" y="80"/>
                    </a:lnTo>
                    <a:cubicBezTo>
                      <a:pt x="479" y="80"/>
                      <a:pt x="479" y="80"/>
                      <a:pt x="480" y="80"/>
                    </a:cubicBezTo>
                    <a:lnTo>
                      <a:pt x="480" y="80"/>
                    </a:lnTo>
                    <a:lnTo>
                      <a:pt x="480" y="80"/>
                    </a:lnTo>
                    <a:lnTo>
                      <a:pt x="480" y="80"/>
                    </a:lnTo>
                    <a:cubicBezTo>
                      <a:pt x="480" y="80"/>
                      <a:pt x="481" y="80"/>
                      <a:pt x="481" y="80"/>
                    </a:cubicBezTo>
                    <a:cubicBezTo>
                      <a:pt x="485" y="79"/>
                      <a:pt x="489" y="76"/>
                      <a:pt x="490" y="74"/>
                    </a:cubicBezTo>
                    <a:cubicBezTo>
                      <a:pt x="490" y="73"/>
                      <a:pt x="490" y="73"/>
                      <a:pt x="490" y="73"/>
                    </a:cubicBezTo>
                    <a:cubicBezTo>
                      <a:pt x="490" y="72"/>
                      <a:pt x="491" y="72"/>
                      <a:pt x="491" y="72"/>
                    </a:cubicBezTo>
                    <a:cubicBezTo>
                      <a:pt x="491" y="71"/>
                      <a:pt x="492" y="70"/>
                      <a:pt x="491" y="69"/>
                    </a:cubicBezTo>
                    <a:cubicBezTo>
                      <a:pt x="491" y="68"/>
                      <a:pt x="491" y="67"/>
                      <a:pt x="492" y="67"/>
                    </a:cubicBezTo>
                    <a:cubicBezTo>
                      <a:pt x="492" y="66"/>
                      <a:pt x="493" y="66"/>
                      <a:pt x="493" y="65"/>
                    </a:cubicBezTo>
                    <a:lnTo>
                      <a:pt x="528" y="59"/>
                    </a:lnTo>
                    <a:cubicBezTo>
                      <a:pt x="529" y="59"/>
                      <a:pt x="530" y="59"/>
                      <a:pt x="530" y="60"/>
                    </a:cubicBezTo>
                    <a:cubicBezTo>
                      <a:pt x="531" y="60"/>
                      <a:pt x="531" y="61"/>
                      <a:pt x="531" y="62"/>
                    </a:cubicBezTo>
                    <a:lnTo>
                      <a:pt x="531" y="75"/>
                    </a:lnTo>
                    <a:lnTo>
                      <a:pt x="532" y="81"/>
                    </a:lnTo>
                    <a:cubicBezTo>
                      <a:pt x="532" y="82"/>
                      <a:pt x="531" y="83"/>
                      <a:pt x="531" y="84"/>
                    </a:cubicBezTo>
                    <a:cubicBezTo>
                      <a:pt x="530" y="84"/>
                      <a:pt x="529" y="84"/>
                      <a:pt x="528" y="84"/>
                    </a:cubicBezTo>
                    <a:cubicBezTo>
                      <a:pt x="527" y="83"/>
                      <a:pt x="525" y="83"/>
                      <a:pt x="524" y="82"/>
                    </a:cubicBezTo>
                    <a:cubicBezTo>
                      <a:pt x="522" y="82"/>
                      <a:pt x="520" y="82"/>
                      <a:pt x="518" y="83"/>
                    </a:cubicBezTo>
                    <a:cubicBezTo>
                      <a:pt x="518" y="83"/>
                      <a:pt x="518" y="83"/>
                      <a:pt x="518" y="83"/>
                    </a:cubicBezTo>
                    <a:cubicBezTo>
                      <a:pt x="517" y="83"/>
                      <a:pt x="517" y="83"/>
                      <a:pt x="516" y="83"/>
                    </a:cubicBezTo>
                    <a:lnTo>
                      <a:pt x="516" y="83"/>
                    </a:lnTo>
                    <a:lnTo>
                      <a:pt x="516" y="83"/>
                    </a:lnTo>
                    <a:cubicBezTo>
                      <a:pt x="516" y="83"/>
                      <a:pt x="516" y="83"/>
                      <a:pt x="515" y="83"/>
                    </a:cubicBezTo>
                    <a:cubicBezTo>
                      <a:pt x="515" y="83"/>
                      <a:pt x="515" y="83"/>
                      <a:pt x="515" y="83"/>
                    </a:cubicBezTo>
                    <a:lnTo>
                      <a:pt x="514" y="83"/>
                    </a:lnTo>
                    <a:cubicBezTo>
                      <a:pt x="514" y="83"/>
                      <a:pt x="514" y="84"/>
                      <a:pt x="514" y="84"/>
                    </a:cubicBezTo>
                    <a:cubicBezTo>
                      <a:pt x="508" y="85"/>
                      <a:pt x="502" y="87"/>
                      <a:pt x="496" y="88"/>
                    </a:cubicBezTo>
                    <a:lnTo>
                      <a:pt x="481" y="92"/>
                    </a:lnTo>
                    <a:cubicBezTo>
                      <a:pt x="479" y="92"/>
                      <a:pt x="478" y="93"/>
                      <a:pt x="477" y="93"/>
                    </a:cubicBezTo>
                    <a:lnTo>
                      <a:pt x="475" y="95"/>
                    </a:lnTo>
                    <a:lnTo>
                      <a:pt x="478" y="95"/>
                    </a:lnTo>
                    <a:cubicBezTo>
                      <a:pt x="478" y="95"/>
                      <a:pt x="479" y="95"/>
                      <a:pt x="479" y="95"/>
                    </a:cubicBezTo>
                    <a:lnTo>
                      <a:pt x="480" y="95"/>
                    </a:lnTo>
                    <a:cubicBezTo>
                      <a:pt x="481" y="95"/>
                      <a:pt x="482" y="95"/>
                      <a:pt x="483" y="95"/>
                    </a:cubicBezTo>
                    <a:cubicBezTo>
                      <a:pt x="495" y="93"/>
                      <a:pt x="507" y="93"/>
                      <a:pt x="518" y="93"/>
                    </a:cubicBezTo>
                    <a:cubicBezTo>
                      <a:pt x="523" y="93"/>
                      <a:pt x="526" y="92"/>
                      <a:pt x="530" y="91"/>
                    </a:cubicBezTo>
                    <a:cubicBezTo>
                      <a:pt x="531" y="91"/>
                      <a:pt x="532" y="91"/>
                      <a:pt x="532" y="92"/>
                    </a:cubicBezTo>
                    <a:cubicBezTo>
                      <a:pt x="533" y="92"/>
                      <a:pt x="533" y="93"/>
                      <a:pt x="533" y="93"/>
                    </a:cubicBezTo>
                    <a:cubicBezTo>
                      <a:pt x="533" y="94"/>
                      <a:pt x="533" y="95"/>
                      <a:pt x="533" y="95"/>
                    </a:cubicBezTo>
                    <a:cubicBezTo>
                      <a:pt x="532" y="96"/>
                      <a:pt x="532" y="97"/>
                      <a:pt x="531" y="98"/>
                    </a:cubicBezTo>
                    <a:lnTo>
                      <a:pt x="531" y="98"/>
                    </a:lnTo>
                    <a:lnTo>
                      <a:pt x="531" y="98"/>
                    </a:lnTo>
                    <a:cubicBezTo>
                      <a:pt x="532" y="98"/>
                      <a:pt x="532" y="98"/>
                      <a:pt x="532" y="99"/>
                    </a:cubicBezTo>
                    <a:lnTo>
                      <a:pt x="532" y="99"/>
                    </a:lnTo>
                    <a:lnTo>
                      <a:pt x="532" y="99"/>
                    </a:lnTo>
                    <a:cubicBezTo>
                      <a:pt x="538" y="102"/>
                      <a:pt x="546" y="102"/>
                      <a:pt x="552" y="100"/>
                    </a:cubicBezTo>
                    <a:lnTo>
                      <a:pt x="552" y="100"/>
                    </a:lnTo>
                    <a:lnTo>
                      <a:pt x="552" y="100"/>
                    </a:lnTo>
                    <a:cubicBezTo>
                      <a:pt x="552" y="99"/>
                      <a:pt x="553" y="98"/>
                      <a:pt x="554" y="98"/>
                    </a:cubicBezTo>
                    <a:lnTo>
                      <a:pt x="555" y="98"/>
                    </a:lnTo>
                    <a:lnTo>
                      <a:pt x="555" y="97"/>
                    </a:lnTo>
                    <a:cubicBezTo>
                      <a:pt x="555" y="96"/>
                      <a:pt x="556" y="96"/>
                      <a:pt x="556" y="95"/>
                    </a:cubicBezTo>
                    <a:cubicBezTo>
                      <a:pt x="557" y="95"/>
                      <a:pt x="558" y="95"/>
                      <a:pt x="558" y="95"/>
                    </a:cubicBezTo>
                    <a:cubicBezTo>
                      <a:pt x="560" y="96"/>
                      <a:pt x="561" y="96"/>
                      <a:pt x="563" y="96"/>
                    </a:cubicBezTo>
                    <a:cubicBezTo>
                      <a:pt x="567" y="97"/>
                      <a:pt x="571" y="96"/>
                      <a:pt x="576" y="95"/>
                    </a:cubicBezTo>
                    <a:cubicBezTo>
                      <a:pt x="585" y="94"/>
                      <a:pt x="593" y="92"/>
                      <a:pt x="602" y="91"/>
                    </a:cubicBezTo>
                    <a:lnTo>
                      <a:pt x="618" y="88"/>
                    </a:lnTo>
                    <a:cubicBezTo>
                      <a:pt x="621" y="87"/>
                      <a:pt x="625" y="86"/>
                      <a:pt x="628" y="85"/>
                    </a:cubicBezTo>
                    <a:cubicBezTo>
                      <a:pt x="629" y="84"/>
                      <a:pt x="630" y="84"/>
                      <a:pt x="631" y="84"/>
                    </a:cubicBezTo>
                    <a:cubicBezTo>
                      <a:pt x="632" y="84"/>
                      <a:pt x="633" y="83"/>
                      <a:pt x="633" y="82"/>
                    </a:cubicBezTo>
                    <a:cubicBezTo>
                      <a:pt x="633" y="81"/>
                      <a:pt x="632" y="80"/>
                      <a:pt x="631" y="80"/>
                    </a:cubicBezTo>
                    <a:cubicBezTo>
                      <a:pt x="629" y="79"/>
                      <a:pt x="628" y="79"/>
                      <a:pt x="626" y="79"/>
                    </a:cubicBezTo>
                    <a:lnTo>
                      <a:pt x="615" y="79"/>
                    </a:lnTo>
                    <a:cubicBezTo>
                      <a:pt x="603" y="80"/>
                      <a:pt x="592" y="80"/>
                      <a:pt x="581" y="81"/>
                    </a:cubicBezTo>
                    <a:lnTo>
                      <a:pt x="576" y="81"/>
                    </a:lnTo>
                    <a:cubicBezTo>
                      <a:pt x="571" y="81"/>
                      <a:pt x="566" y="81"/>
                      <a:pt x="561" y="81"/>
                    </a:cubicBezTo>
                    <a:lnTo>
                      <a:pt x="561" y="81"/>
                    </a:lnTo>
                    <a:cubicBezTo>
                      <a:pt x="560" y="81"/>
                      <a:pt x="560" y="82"/>
                      <a:pt x="559" y="82"/>
                    </a:cubicBezTo>
                    <a:cubicBezTo>
                      <a:pt x="558" y="82"/>
                      <a:pt x="558" y="81"/>
                      <a:pt x="557" y="81"/>
                    </a:cubicBezTo>
                    <a:cubicBezTo>
                      <a:pt x="557" y="80"/>
                      <a:pt x="557" y="80"/>
                      <a:pt x="557" y="79"/>
                    </a:cubicBezTo>
                    <a:cubicBezTo>
                      <a:pt x="558" y="64"/>
                      <a:pt x="558" y="58"/>
                      <a:pt x="557" y="56"/>
                    </a:cubicBezTo>
                    <a:cubicBezTo>
                      <a:pt x="557" y="55"/>
                      <a:pt x="558" y="54"/>
                      <a:pt x="559" y="54"/>
                    </a:cubicBezTo>
                    <a:lnTo>
                      <a:pt x="559" y="53"/>
                    </a:lnTo>
                    <a:cubicBezTo>
                      <a:pt x="559" y="53"/>
                      <a:pt x="559" y="53"/>
                      <a:pt x="560" y="53"/>
                    </a:cubicBezTo>
                    <a:cubicBezTo>
                      <a:pt x="562" y="51"/>
                      <a:pt x="563" y="50"/>
                      <a:pt x="563" y="49"/>
                    </a:cubicBezTo>
                    <a:cubicBezTo>
                      <a:pt x="563" y="48"/>
                      <a:pt x="563" y="48"/>
                      <a:pt x="563" y="48"/>
                    </a:cubicBezTo>
                    <a:lnTo>
                      <a:pt x="563" y="47"/>
                    </a:lnTo>
                    <a:lnTo>
                      <a:pt x="562" y="47"/>
                    </a:lnTo>
                    <a:cubicBezTo>
                      <a:pt x="561" y="47"/>
                      <a:pt x="560" y="47"/>
                      <a:pt x="560" y="47"/>
                    </a:cubicBezTo>
                    <a:cubicBezTo>
                      <a:pt x="558" y="46"/>
                      <a:pt x="557" y="45"/>
                      <a:pt x="558" y="44"/>
                    </a:cubicBezTo>
                    <a:cubicBezTo>
                      <a:pt x="558" y="41"/>
                      <a:pt x="558" y="38"/>
                      <a:pt x="558" y="36"/>
                    </a:cubicBezTo>
                    <a:cubicBezTo>
                      <a:pt x="559" y="35"/>
                      <a:pt x="559" y="34"/>
                      <a:pt x="560" y="34"/>
                    </a:cubicBezTo>
                    <a:cubicBezTo>
                      <a:pt x="560" y="34"/>
                      <a:pt x="560" y="34"/>
                      <a:pt x="561" y="34"/>
                    </a:cubicBezTo>
                    <a:cubicBezTo>
                      <a:pt x="561" y="34"/>
                      <a:pt x="561" y="34"/>
                      <a:pt x="561" y="34"/>
                    </a:cubicBezTo>
                    <a:cubicBezTo>
                      <a:pt x="561" y="34"/>
                      <a:pt x="562" y="34"/>
                      <a:pt x="562" y="34"/>
                    </a:cubicBezTo>
                    <a:lnTo>
                      <a:pt x="563" y="34"/>
                    </a:lnTo>
                    <a:cubicBezTo>
                      <a:pt x="563" y="34"/>
                      <a:pt x="563" y="34"/>
                      <a:pt x="564" y="34"/>
                    </a:cubicBezTo>
                    <a:cubicBezTo>
                      <a:pt x="567" y="35"/>
                      <a:pt x="571" y="34"/>
                      <a:pt x="576" y="33"/>
                    </a:cubicBezTo>
                    <a:cubicBezTo>
                      <a:pt x="585" y="32"/>
                      <a:pt x="594" y="30"/>
                      <a:pt x="603" y="29"/>
                    </a:cubicBezTo>
                    <a:lnTo>
                      <a:pt x="619" y="26"/>
                    </a:lnTo>
                    <a:cubicBezTo>
                      <a:pt x="622" y="25"/>
                      <a:pt x="625" y="24"/>
                      <a:pt x="628" y="23"/>
                    </a:cubicBezTo>
                    <a:cubicBezTo>
                      <a:pt x="630" y="22"/>
                      <a:pt x="631" y="22"/>
                      <a:pt x="632" y="22"/>
                    </a:cubicBezTo>
                    <a:cubicBezTo>
                      <a:pt x="633" y="21"/>
                      <a:pt x="634" y="21"/>
                      <a:pt x="634" y="20"/>
                    </a:cubicBezTo>
                    <a:cubicBezTo>
                      <a:pt x="634" y="19"/>
                      <a:pt x="633" y="18"/>
                      <a:pt x="632" y="18"/>
                    </a:cubicBezTo>
                    <a:cubicBezTo>
                      <a:pt x="630" y="17"/>
                      <a:pt x="628" y="17"/>
                      <a:pt x="627" y="17"/>
                    </a:cubicBezTo>
                    <a:lnTo>
                      <a:pt x="577" y="19"/>
                    </a:lnTo>
                    <a:cubicBezTo>
                      <a:pt x="571" y="19"/>
                      <a:pt x="567" y="19"/>
                      <a:pt x="561" y="19"/>
                    </a:cubicBezTo>
                    <a:cubicBezTo>
                      <a:pt x="560" y="19"/>
                      <a:pt x="558" y="20"/>
                      <a:pt x="557" y="20"/>
                    </a:cubicBezTo>
                    <a:cubicBezTo>
                      <a:pt x="557" y="21"/>
                      <a:pt x="557" y="21"/>
                      <a:pt x="556" y="21"/>
                    </a:cubicBezTo>
                    <a:cubicBezTo>
                      <a:pt x="553" y="23"/>
                      <a:pt x="550" y="23"/>
                      <a:pt x="547" y="24"/>
                    </a:cubicBezTo>
                    <a:cubicBezTo>
                      <a:pt x="547" y="24"/>
                      <a:pt x="546" y="24"/>
                      <a:pt x="546" y="24"/>
                    </a:cubicBezTo>
                    <a:cubicBezTo>
                      <a:pt x="544" y="23"/>
                      <a:pt x="541" y="24"/>
                      <a:pt x="541" y="24"/>
                    </a:cubicBezTo>
                    <a:lnTo>
                      <a:pt x="540" y="24"/>
                    </a:lnTo>
                    <a:cubicBezTo>
                      <a:pt x="539" y="25"/>
                      <a:pt x="539" y="25"/>
                      <a:pt x="539" y="25"/>
                    </a:cubicBezTo>
                    <a:lnTo>
                      <a:pt x="538" y="25"/>
                    </a:lnTo>
                    <a:cubicBezTo>
                      <a:pt x="538" y="25"/>
                      <a:pt x="536" y="25"/>
                      <a:pt x="536" y="25"/>
                    </a:cubicBezTo>
                    <a:cubicBezTo>
                      <a:pt x="533" y="24"/>
                      <a:pt x="529" y="22"/>
                      <a:pt x="524" y="20"/>
                    </a:cubicBezTo>
                    <a:cubicBezTo>
                      <a:pt x="523" y="20"/>
                      <a:pt x="521" y="20"/>
                      <a:pt x="519" y="21"/>
                    </a:cubicBezTo>
                    <a:cubicBezTo>
                      <a:pt x="519" y="21"/>
                      <a:pt x="518" y="21"/>
                      <a:pt x="518" y="21"/>
                    </a:cubicBezTo>
                    <a:cubicBezTo>
                      <a:pt x="518" y="21"/>
                      <a:pt x="518" y="21"/>
                      <a:pt x="517" y="21"/>
                    </a:cubicBezTo>
                    <a:lnTo>
                      <a:pt x="517" y="21"/>
                    </a:lnTo>
                    <a:cubicBezTo>
                      <a:pt x="516" y="21"/>
                      <a:pt x="515" y="21"/>
                      <a:pt x="515" y="21"/>
                    </a:cubicBezTo>
                    <a:lnTo>
                      <a:pt x="515" y="21"/>
                    </a:lnTo>
                    <a:lnTo>
                      <a:pt x="515" y="21"/>
                    </a:lnTo>
                    <a:cubicBezTo>
                      <a:pt x="508" y="23"/>
                      <a:pt x="502" y="25"/>
                      <a:pt x="496" y="26"/>
                    </a:cubicBezTo>
                    <a:lnTo>
                      <a:pt x="481" y="30"/>
                    </a:lnTo>
                    <a:cubicBezTo>
                      <a:pt x="480" y="30"/>
                      <a:pt x="479" y="31"/>
                      <a:pt x="478" y="31"/>
                    </a:cubicBezTo>
                    <a:lnTo>
                      <a:pt x="475" y="33"/>
                    </a:lnTo>
                    <a:lnTo>
                      <a:pt x="478" y="33"/>
                    </a:lnTo>
                    <a:cubicBezTo>
                      <a:pt x="479" y="33"/>
                      <a:pt x="479" y="33"/>
                      <a:pt x="479" y="33"/>
                    </a:cubicBezTo>
                    <a:lnTo>
                      <a:pt x="481" y="33"/>
                    </a:lnTo>
                    <a:cubicBezTo>
                      <a:pt x="482" y="33"/>
                      <a:pt x="483" y="33"/>
                      <a:pt x="484" y="33"/>
                    </a:cubicBezTo>
                    <a:cubicBezTo>
                      <a:pt x="495" y="31"/>
                      <a:pt x="507" y="31"/>
                      <a:pt x="518" y="31"/>
                    </a:cubicBezTo>
                    <a:cubicBezTo>
                      <a:pt x="523" y="31"/>
                      <a:pt x="527" y="30"/>
                      <a:pt x="531" y="29"/>
                    </a:cubicBezTo>
                    <a:cubicBezTo>
                      <a:pt x="532" y="29"/>
                      <a:pt x="533" y="29"/>
                      <a:pt x="533" y="30"/>
                    </a:cubicBezTo>
                    <a:cubicBezTo>
                      <a:pt x="534" y="31"/>
                      <a:pt x="534" y="32"/>
                      <a:pt x="533" y="33"/>
                    </a:cubicBezTo>
                    <a:lnTo>
                      <a:pt x="533" y="34"/>
                    </a:lnTo>
                    <a:lnTo>
                      <a:pt x="533" y="34"/>
                    </a:lnTo>
                    <a:cubicBezTo>
                      <a:pt x="533" y="34"/>
                      <a:pt x="533" y="34"/>
                      <a:pt x="533" y="35"/>
                    </a:cubicBezTo>
                    <a:cubicBezTo>
                      <a:pt x="533" y="35"/>
                      <a:pt x="532" y="35"/>
                      <a:pt x="532" y="35"/>
                    </a:cubicBezTo>
                    <a:lnTo>
                      <a:pt x="532" y="35"/>
                    </a:lnTo>
                    <a:cubicBezTo>
                      <a:pt x="532" y="35"/>
                      <a:pt x="532" y="36"/>
                      <a:pt x="532" y="36"/>
                    </a:cubicBezTo>
                    <a:lnTo>
                      <a:pt x="532" y="36"/>
                    </a:lnTo>
                    <a:lnTo>
                      <a:pt x="532" y="37"/>
                    </a:lnTo>
                    <a:cubicBezTo>
                      <a:pt x="532" y="37"/>
                      <a:pt x="532" y="37"/>
                      <a:pt x="532" y="37"/>
                    </a:cubicBezTo>
                    <a:lnTo>
                      <a:pt x="532" y="44"/>
                    </a:lnTo>
                    <a:cubicBezTo>
                      <a:pt x="532" y="45"/>
                      <a:pt x="531" y="46"/>
                      <a:pt x="530" y="46"/>
                    </a:cubicBezTo>
                    <a:lnTo>
                      <a:pt x="529" y="46"/>
                    </a:lnTo>
                    <a:lnTo>
                      <a:pt x="529" y="46"/>
                    </a:lnTo>
                    <a:cubicBezTo>
                      <a:pt x="529" y="47"/>
                      <a:pt x="529" y="47"/>
                      <a:pt x="529" y="47"/>
                    </a:cubicBezTo>
                    <a:lnTo>
                      <a:pt x="527" y="47"/>
                    </a:lnTo>
                    <a:cubicBezTo>
                      <a:pt x="523" y="47"/>
                      <a:pt x="519" y="48"/>
                      <a:pt x="516" y="49"/>
                    </a:cubicBezTo>
                    <a:lnTo>
                      <a:pt x="511" y="50"/>
                    </a:lnTo>
                    <a:cubicBezTo>
                      <a:pt x="495" y="53"/>
                      <a:pt x="480" y="56"/>
                      <a:pt x="464" y="59"/>
                    </a:cubicBezTo>
                    <a:lnTo>
                      <a:pt x="461" y="59"/>
                    </a:lnTo>
                    <a:cubicBezTo>
                      <a:pt x="459" y="59"/>
                      <a:pt x="457" y="60"/>
                      <a:pt x="455" y="60"/>
                    </a:cubicBezTo>
                    <a:lnTo>
                      <a:pt x="453" y="61"/>
                    </a:lnTo>
                    <a:lnTo>
                      <a:pt x="453" y="61"/>
                    </a:lnTo>
                    <a:lnTo>
                      <a:pt x="452" y="61"/>
                    </a:lnTo>
                    <a:lnTo>
                      <a:pt x="452" y="61"/>
                    </a:lnTo>
                    <a:cubicBezTo>
                      <a:pt x="452" y="61"/>
                      <a:pt x="452" y="61"/>
                      <a:pt x="451" y="61"/>
                    </a:cubicBezTo>
                    <a:lnTo>
                      <a:pt x="449" y="61"/>
                    </a:lnTo>
                    <a:cubicBezTo>
                      <a:pt x="448" y="62"/>
                      <a:pt x="447" y="61"/>
                      <a:pt x="447" y="61"/>
                    </a:cubicBezTo>
                    <a:cubicBezTo>
                      <a:pt x="444" y="60"/>
                      <a:pt x="440" y="59"/>
                      <a:pt x="435" y="58"/>
                    </a:cubicBezTo>
                    <a:lnTo>
                      <a:pt x="435" y="57"/>
                    </a:lnTo>
                    <a:lnTo>
                      <a:pt x="434" y="57"/>
                    </a:lnTo>
                    <a:cubicBezTo>
                      <a:pt x="434" y="57"/>
                      <a:pt x="434" y="57"/>
                      <a:pt x="434" y="57"/>
                    </a:cubicBezTo>
                    <a:lnTo>
                      <a:pt x="433" y="57"/>
                    </a:lnTo>
                    <a:cubicBezTo>
                      <a:pt x="433" y="57"/>
                      <a:pt x="433" y="57"/>
                      <a:pt x="433" y="57"/>
                    </a:cubicBezTo>
                    <a:lnTo>
                      <a:pt x="432" y="56"/>
                    </a:lnTo>
                    <a:cubicBezTo>
                      <a:pt x="431" y="56"/>
                      <a:pt x="430" y="56"/>
                      <a:pt x="429" y="55"/>
                    </a:cubicBezTo>
                    <a:cubicBezTo>
                      <a:pt x="429" y="55"/>
                      <a:pt x="429" y="55"/>
                      <a:pt x="429" y="55"/>
                    </a:cubicBezTo>
                    <a:lnTo>
                      <a:pt x="411" y="47"/>
                    </a:lnTo>
                    <a:cubicBezTo>
                      <a:pt x="409" y="46"/>
                      <a:pt x="408" y="47"/>
                      <a:pt x="408" y="48"/>
                    </a:cubicBezTo>
                    <a:cubicBezTo>
                      <a:pt x="407" y="49"/>
                      <a:pt x="407" y="50"/>
                      <a:pt x="407" y="50"/>
                    </a:cubicBezTo>
                    <a:lnTo>
                      <a:pt x="407" y="51"/>
                    </a:lnTo>
                    <a:cubicBezTo>
                      <a:pt x="407" y="51"/>
                      <a:pt x="407" y="52"/>
                      <a:pt x="407" y="52"/>
                    </a:cubicBezTo>
                    <a:lnTo>
                      <a:pt x="409" y="54"/>
                    </a:lnTo>
                    <a:cubicBezTo>
                      <a:pt x="410" y="54"/>
                      <a:pt x="410" y="55"/>
                      <a:pt x="410" y="56"/>
                    </a:cubicBezTo>
                    <a:cubicBezTo>
                      <a:pt x="410" y="57"/>
                      <a:pt x="409" y="58"/>
                      <a:pt x="408" y="58"/>
                    </a:cubicBezTo>
                    <a:lnTo>
                      <a:pt x="396" y="60"/>
                    </a:lnTo>
                    <a:cubicBezTo>
                      <a:pt x="395" y="61"/>
                      <a:pt x="394" y="61"/>
                      <a:pt x="394" y="61"/>
                    </a:cubicBezTo>
                    <a:cubicBezTo>
                      <a:pt x="393" y="61"/>
                      <a:pt x="393" y="61"/>
                      <a:pt x="392" y="61"/>
                    </a:cubicBezTo>
                    <a:lnTo>
                      <a:pt x="392" y="61"/>
                    </a:lnTo>
                    <a:lnTo>
                      <a:pt x="392" y="61"/>
                    </a:lnTo>
                    <a:cubicBezTo>
                      <a:pt x="391" y="62"/>
                      <a:pt x="391" y="62"/>
                      <a:pt x="390" y="62"/>
                    </a:cubicBezTo>
                    <a:lnTo>
                      <a:pt x="390" y="62"/>
                    </a:lnTo>
                    <a:lnTo>
                      <a:pt x="390" y="62"/>
                    </a:lnTo>
                    <a:cubicBezTo>
                      <a:pt x="389" y="62"/>
                      <a:pt x="389" y="62"/>
                      <a:pt x="389" y="62"/>
                    </a:cubicBezTo>
                    <a:lnTo>
                      <a:pt x="389" y="62"/>
                    </a:lnTo>
                    <a:lnTo>
                      <a:pt x="389" y="62"/>
                    </a:lnTo>
                    <a:lnTo>
                      <a:pt x="388" y="62"/>
                    </a:lnTo>
                    <a:cubicBezTo>
                      <a:pt x="388" y="62"/>
                      <a:pt x="388" y="62"/>
                      <a:pt x="387" y="62"/>
                    </a:cubicBezTo>
                    <a:lnTo>
                      <a:pt x="387" y="63"/>
                    </a:lnTo>
                    <a:cubicBezTo>
                      <a:pt x="387" y="63"/>
                      <a:pt x="386" y="63"/>
                      <a:pt x="386" y="63"/>
                    </a:cubicBezTo>
                    <a:lnTo>
                      <a:pt x="386" y="63"/>
                    </a:lnTo>
                    <a:lnTo>
                      <a:pt x="386" y="63"/>
                    </a:lnTo>
                    <a:lnTo>
                      <a:pt x="385" y="63"/>
                    </a:lnTo>
                    <a:cubicBezTo>
                      <a:pt x="385" y="63"/>
                      <a:pt x="385" y="63"/>
                      <a:pt x="384" y="63"/>
                    </a:cubicBezTo>
                    <a:lnTo>
                      <a:pt x="384" y="63"/>
                    </a:lnTo>
                    <a:lnTo>
                      <a:pt x="384" y="63"/>
                    </a:lnTo>
                    <a:cubicBezTo>
                      <a:pt x="383" y="63"/>
                      <a:pt x="383" y="63"/>
                      <a:pt x="383" y="63"/>
                    </a:cubicBezTo>
                    <a:lnTo>
                      <a:pt x="380" y="64"/>
                    </a:lnTo>
                    <a:cubicBezTo>
                      <a:pt x="376" y="65"/>
                      <a:pt x="371" y="65"/>
                      <a:pt x="367" y="67"/>
                    </a:cubicBezTo>
                    <a:cubicBezTo>
                      <a:pt x="367" y="67"/>
                      <a:pt x="367" y="67"/>
                      <a:pt x="366" y="67"/>
                    </a:cubicBezTo>
                    <a:lnTo>
                      <a:pt x="366" y="67"/>
                    </a:lnTo>
                    <a:lnTo>
                      <a:pt x="335" y="73"/>
                    </a:lnTo>
                    <a:lnTo>
                      <a:pt x="335" y="73"/>
                    </a:lnTo>
                    <a:lnTo>
                      <a:pt x="335" y="74"/>
                    </a:lnTo>
                    <a:cubicBezTo>
                      <a:pt x="332" y="75"/>
                      <a:pt x="328" y="76"/>
                      <a:pt x="327" y="76"/>
                    </a:cubicBezTo>
                    <a:lnTo>
                      <a:pt x="323" y="76"/>
                    </a:lnTo>
                    <a:cubicBezTo>
                      <a:pt x="318" y="76"/>
                      <a:pt x="312" y="75"/>
                      <a:pt x="306" y="74"/>
                    </a:cubicBezTo>
                    <a:lnTo>
                      <a:pt x="305" y="74"/>
                    </a:lnTo>
                    <a:cubicBezTo>
                      <a:pt x="299" y="73"/>
                      <a:pt x="292" y="72"/>
                      <a:pt x="286" y="72"/>
                    </a:cubicBezTo>
                    <a:lnTo>
                      <a:pt x="283" y="72"/>
                    </a:lnTo>
                    <a:cubicBezTo>
                      <a:pt x="282" y="72"/>
                      <a:pt x="281" y="72"/>
                      <a:pt x="281" y="73"/>
                    </a:cubicBezTo>
                    <a:cubicBezTo>
                      <a:pt x="280" y="73"/>
                      <a:pt x="280" y="73"/>
                      <a:pt x="279" y="73"/>
                    </a:cubicBezTo>
                    <a:cubicBezTo>
                      <a:pt x="278" y="73"/>
                      <a:pt x="278" y="73"/>
                      <a:pt x="277" y="73"/>
                    </a:cubicBezTo>
                    <a:cubicBezTo>
                      <a:pt x="276" y="73"/>
                      <a:pt x="276" y="73"/>
                      <a:pt x="276" y="73"/>
                    </a:cubicBezTo>
                    <a:cubicBezTo>
                      <a:pt x="275" y="73"/>
                      <a:pt x="274" y="73"/>
                      <a:pt x="274" y="73"/>
                    </a:cubicBezTo>
                    <a:cubicBezTo>
                      <a:pt x="274" y="73"/>
                      <a:pt x="273" y="73"/>
                      <a:pt x="272" y="73"/>
                    </a:cubicBezTo>
                    <a:cubicBezTo>
                      <a:pt x="272" y="73"/>
                      <a:pt x="271" y="73"/>
                      <a:pt x="270" y="73"/>
                    </a:cubicBezTo>
                    <a:cubicBezTo>
                      <a:pt x="270" y="73"/>
                      <a:pt x="269" y="74"/>
                      <a:pt x="269" y="74"/>
                    </a:cubicBezTo>
                    <a:cubicBezTo>
                      <a:pt x="266" y="74"/>
                      <a:pt x="262" y="74"/>
                      <a:pt x="259" y="74"/>
                    </a:cubicBezTo>
                    <a:lnTo>
                      <a:pt x="255" y="74"/>
                    </a:lnTo>
                    <a:cubicBezTo>
                      <a:pt x="253" y="74"/>
                      <a:pt x="252" y="74"/>
                      <a:pt x="251" y="74"/>
                    </a:cubicBezTo>
                    <a:cubicBezTo>
                      <a:pt x="249" y="74"/>
                      <a:pt x="248" y="74"/>
                      <a:pt x="247" y="74"/>
                    </a:cubicBezTo>
                    <a:cubicBezTo>
                      <a:pt x="247" y="74"/>
                      <a:pt x="246" y="74"/>
                      <a:pt x="245" y="74"/>
                    </a:cubicBezTo>
                    <a:cubicBezTo>
                      <a:pt x="245" y="74"/>
                      <a:pt x="245" y="74"/>
                      <a:pt x="244" y="74"/>
                    </a:cubicBezTo>
                    <a:cubicBezTo>
                      <a:pt x="244" y="74"/>
                      <a:pt x="243" y="74"/>
                      <a:pt x="243" y="73"/>
                    </a:cubicBezTo>
                    <a:cubicBezTo>
                      <a:pt x="242" y="74"/>
                      <a:pt x="242" y="73"/>
                      <a:pt x="241" y="73"/>
                    </a:cubicBezTo>
                    <a:cubicBezTo>
                      <a:pt x="241" y="73"/>
                      <a:pt x="240" y="73"/>
                      <a:pt x="240" y="73"/>
                    </a:cubicBezTo>
                    <a:cubicBezTo>
                      <a:pt x="240" y="73"/>
                      <a:pt x="240" y="73"/>
                      <a:pt x="240" y="73"/>
                    </a:cubicBezTo>
                    <a:lnTo>
                      <a:pt x="239" y="73"/>
                    </a:lnTo>
                    <a:cubicBezTo>
                      <a:pt x="239" y="73"/>
                      <a:pt x="239" y="72"/>
                      <a:pt x="238" y="72"/>
                    </a:cubicBezTo>
                    <a:cubicBezTo>
                      <a:pt x="238" y="72"/>
                      <a:pt x="237" y="72"/>
                      <a:pt x="236" y="72"/>
                    </a:cubicBezTo>
                    <a:cubicBezTo>
                      <a:pt x="236" y="72"/>
                      <a:pt x="235" y="72"/>
                      <a:pt x="235" y="72"/>
                    </a:cubicBezTo>
                    <a:cubicBezTo>
                      <a:pt x="234" y="72"/>
                      <a:pt x="234" y="72"/>
                      <a:pt x="234" y="71"/>
                    </a:cubicBezTo>
                    <a:cubicBezTo>
                      <a:pt x="233" y="71"/>
                      <a:pt x="233" y="71"/>
                      <a:pt x="232" y="7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29" y="71"/>
                      <a:pt x="227" y="70"/>
                      <a:pt x="224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70"/>
                      <a:pt x="222" y="70"/>
                      <a:pt x="222" y="70"/>
                    </a:cubicBezTo>
                    <a:cubicBezTo>
                      <a:pt x="221" y="70"/>
                      <a:pt x="221" y="69"/>
                      <a:pt x="220" y="69"/>
                    </a:cubicBezTo>
                    <a:lnTo>
                      <a:pt x="219" y="70"/>
                    </a:lnTo>
                    <a:cubicBezTo>
                      <a:pt x="219" y="70"/>
                      <a:pt x="219" y="70"/>
                      <a:pt x="218" y="70"/>
                    </a:cubicBezTo>
                    <a:lnTo>
                      <a:pt x="218" y="70"/>
                    </a:lnTo>
                    <a:lnTo>
                      <a:pt x="191" y="66"/>
                    </a:lnTo>
                    <a:cubicBezTo>
                      <a:pt x="185" y="64"/>
                      <a:pt x="180" y="63"/>
                      <a:pt x="175" y="61"/>
                    </a:cubicBezTo>
                    <a:lnTo>
                      <a:pt x="166" y="58"/>
                    </a:lnTo>
                    <a:cubicBezTo>
                      <a:pt x="166" y="57"/>
                      <a:pt x="165" y="57"/>
                      <a:pt x="164" y="56"/>
                    </a:cubicBezTo>
                    <a:cubicBezTo>
                      <a:pt x="164" y="55"/>
                      <a:pt x="164" y="54"/>
                      <a:pt x="165" y="53"/>
                    </a:cubicBezTo>
                    <a:cubicBezTo>
                      <a:pt x="165" y="52"/>
                      <a:pt x="166" y="51"/>
                      <a:pt x="166" y="50"/>
                    </a:cubicBezTo>
                    <a:cubicBezTo>
                      <a:pt x="167" y="47"/>
                      <a:pt x="167" y="44"/>
                      <a:pt x="166" y="42"/>
                    </a:cubicBezTo>
                    <a:cubicBezTo>
                      <a:pt x="166" y="41"/>
                      <a:pt x="166" y="41"/>
                      <a:pt x="166" y="41"/>
                    </a:cubicBezTo>
                    <a:cubicBezTo>
                      <a:pt x="165" y="41"/>
                      <a:pt x="165" y="41"/>
                      <a:pt x="165" y="41"/>
                    </a:cubicBezTo>
                    <a:cubicBezTo>
                      <a:pt x="164" y="41"/>
                      <a:pt x="164" y="42"/>
                      <a:pt x="163" y="42"/>
                    </a:cubicBezTo>
                    <a:cubicBezTo>
                      <a:pt x="154" y="49"/>
                      <a:pt x="145" y="53"/>
                      <a:pt x="135" y="55"/>
                    </a:cubicBezTo>
                    <a:cubicBezTo>
                      <a:pt x="134" y="55"/>
                      <a:pt x="133" y="55"/>
                      <a:pt x="131" y="55"/>
                    </a:cubicBezTo>
                    <a:cubicBezTo>
                      <a:pt x="129" y="56"/>
                      <a:pt x="127" y="55"/>
                      <a:pt x="125" y="55"/>
                    </a:cubicBezTo>
                    <a:cubicBezTo>
                      <a:pt x="111" y="50"/>
                      <a:pt x="96" y="46"/>
                      <a:pt x="82" y="42"/>
                    </a:cubicBezTo>
                    <a:lnTo>
                      <a:pt x="76" y="40"/>
                    </a:lnTo>
                    <a:cubicBezTo>
                      <a:pt x="75" y="39"/>
                      <a:pt x="74" y="38"/>
                      <a:pt x="74" y="37"/>
                    </a:cubicBezTo>
                    <a:cubicBezTo>
                      <a:pt x="74" y="36"/>
                      <a:pt x="75" y="34"/>
                      <a:pt x="76" y="34"/>
                    </a:cubicBezTo>
                    <a:cubicBezTo>
                      <a:pt x="77" y="33"/>
                      <a:pt x="78" y="32"/>
                      <a:pt x="78" y="31"/>
                    </a:cubicBezTo>
                    <a:cubicBezTo>
                      <a:pt x="78" y="30"/>
                      <a:pt x="78" y="30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78" y="27"/>
                      <a:pt x="79" y="26"/>
                      <a:pt x="80" y="25"/>
                    </a:cubicBezTo>
                    <a:cubicBezTo>
                      <a:pt x="80" y="25"/>
                      <a:pt x="81" y="24"/>
                      <a:pt x="82" y="25"/>
                    </a:cubicBezTo>
                    <a:cubicBezTo>
                      <a:pt x="83" y="25"/>
                      <a:pt x="84" y="25"/>
                      <a:pt x="85" y="25"/>
                    </a:cubicBezTo>
                    <a:lnTo>
                      <a:pt x="86" y="26"/>
                    </a:lnTo>
                    <a:cubicBezTo>
                      <a:pt x="89" y="27"/>
                      <a:pt x="92" y="27"/>
                      <a:pt x="95" y="26"/>
                    </a:cubicBezTo>
                    <a:cubicBezTo>
                      <a:pt x="100" y="24"/>
                      <a:pt x="105" y="21"/>
                      <a:pt x="109" y="17"/>
                    </a:cubicBezTo>
                    <a:cubicBezTo>
                      <a:pt x="113" y="13"/>
                      <a:pt x="116" y="10"/>
                      <a:pt x="118" y="6"/>
                    </a:cubicBezTo>
                    <a:cubicBezTo>
                      <a:pt x="119" y="4"/>
                      <a:pt x="119" y="2"/>
                      <a:pt x="118" y="2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2" y="0"/>
                      <a:pt x="110" y="1"/>
                      <a:pt x="108" y="2"/>
                    </a:cubicBezTo>
                    <a:lnTo>
                      <a:pt x="73" y="15"/>
                    </a:lnTo>
                    <a:cubicBezTo>
                      <a:pt x="71" y="16"/>
                      <a:pt x="71" y="16"/>
                      <a:pt x="70" y="17"/>
                    </a:cubicBezTo>
                    <a:cubicBezTo>
                      <a:pt x="69" y="19"/>
                      <a:pt x="68" y="20"/>
                      <a:pt x="65" y="20"/>
                    </a:cubicBezTo>
                    <a:lnTo>
                      <a:pt x="64" y="20"/>
                    </a:lnTo>
                    <a:cubicBezTo>
                      <a:pt x="61" y="20"/>
                      <a:pt x="60" y="21"/>
                      <a:pt x="58" y="23"/>
                    </a:cubicBezTo>
                    <a:cubicBezTo>
                      <a:pt x="58" y="24"/>
                      <a:pt x="57" y="25"/>
                      <a:pt x="56" y="25"/>
                    </a:cubicBezTo>
                    <a:cubicBezTo>
                      <a:pt x="53" y="26"/>
                      <a:pt x="50" y="27"/>
                      <a:pt x="47" y="27"/>
                    </a:cubicBezTo>
                    <a:cubicBezTo>
                      <a:pt x="33" y="29"/>
                      <a:pt x="21" y="33"/>
                      <a:pt x="10" y="40"/>
                    </a:cubicBezTo>
                    <a:cubicBezTo>
                      <a:pt x="7" y="41"/>
                      <a:pt x="4" y="43"/>
                      <a:pt x="2" y="45"/>
                    </a:cubicBezTo>
                    <a:cubicBezTo>
                      <a:pt x="1" y="46"/>
                      <a:pt x="0" y="47"/>
                      <a:pt x="0" y="47"/>
                    </a:cubicBezTo>
                    <a:cubicBezTo>
                      <a:pt x="0" y="48"/>
                      <a:pt x="1" y="49"/>
                      <a:pt x="2" y="49"/>
                    </a:cubicBezTo>
                    <a:close/>
                  </a:path>
                </a:pathLst>
              </a:custGeom>
              <a:solidFill>
                <a:srgbClr val="93E1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368477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791493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389821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4004938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4111661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421838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32510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431829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453855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464527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4751997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485872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496544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2" name="Freeform 24"/>
              <p:cNvSpPr>
                <a:spLocks/>
              </p:cNvSpPr>
              <p:nvPr/>
            </p:nvSpPr>
            <p:spPr bwMode="auto">
              <a:xfrm>
                <a:off x="5072165" y="1485916"/>
                <a:ext cx="81109" cy="12807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10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3" name="Freeform 25"/>
              <p:cNvSpPr>
                <a:spLocks/>
              </p:cNvSpPr>
              <p:nvPr/>
            </p:nvSpPr>
            <p:spPr bwMode="auto">
              <a:xfrm>
                <a:off x="3471325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4" name="Freeform 26"/>
              <p:cNvSpPr>
                <a:spLocks/>
              </p:cNvSpPr>
              <p:nvPr/>
            </p:nvSpPr>
            <p:spPr bwMode="auto">
              <a:xfrm>
                <a:off x="357804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5" name="Freeform 27"/>
              <p:cNvSpPr>
                <a:spLocks/>
              </p:cNvSpPr>
              <p:nvPr/>
            </p:nvSpPr>
            <p:spPr bwMode="auto">
              <a:xfrm>
                <a:off x="352682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</a:cxnLst>
                <a:rect l="0" t="0" r="r" b="b"/>
                <a:pathLst>
                  <a:path w="18" h="3">
                    <a:moveTo>
                      <a:pt x="15" y="0"/>
                    </a:move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6" name="Freeform 28"/>
              <p:cNvSpPr>
                <a:spLocks/>
              </p:cNvSpPr>
              <p:nvPr/>
            </p:nvSpPr>
            <p:spPr bwMode="auto">
              <a:xfrm>
                <a:off x="363354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</a:cxnLst>
                <a:rect l="0" t="0" r="r" b="b"/>
                <a:pathLst>
                  <a:path w="18" h="3">
                    <a:moveTo>
                      <a:pt x="17" y="0"/>
                    </a:moveTo>
                    <a:cubicBezTo>
                      <a:pt x="17" y="0"/>
                      <a:pt x="16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7" name="Freeform 29"/>
              <p:cNvSpPr>
                <a:spLocks/>
              </p:cNvSpPr>
              <p:nvPr/>
            </p:nvSpPr>
            <p:spPr bwMode="auto">
              <a:xfrm>
                <a:off x="320665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8" name="Freeform 30"/>
              <p:cNvSpPr>
                <a:spLocks/>
              </p:cNvSpPr>
              <p:nvPr/>
            </p:nvSpPr>
            <p:spPr bwMode="auto">
              <a:xfrm>
                <a:off x="331337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342009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352682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363354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374026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auto">
              <a:xfrm>
                <a:off x="384698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395371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406043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416715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427387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4380602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87325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459404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4700770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4807493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491421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020938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12766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5183157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auto">
              <a:xfrm>
                <a:off x="5289879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auto">
              <a:xfrm>
                <a:off x="368477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auto">
              <a:xfrm>
                <a:off x="3791493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auto">
              <a:xfrm>
                <a:off x="389821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auto">
              <a:xfrm>
                <a:off x="4004938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auto">
              <a:xfrm>
                <a:off x="4111661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auto">
              <a:xfrm>
                <a:off x="421838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auto">
              <a:xfrm>
                <a:off x="432510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auto">
              <a:xfrm>
                <a:off x="443182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auto">
              <a:xfrm>
                <a:off x="453855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auto">
              <a:xfrm>
                <a:off x="464527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8" name="Freeform 60"/>
              <p:cNvSpPr>
                <a:spLocks/>
              </p:cNvSpPr>
              <p:nvPr/>
            </p:nvSpPr>
            <p:spPr bwMode="auto">
              <a:xfrm>
                <a:off x="475199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9" name="Freeform 61"/>
              <p:cNvSpPr>
                <a:spLocks/>
              </p:cNvSpPr>
              <p:nvPr/>
            </p:nvSpPr>
            <p:spPr bwMode="auto">
              <a:xfrm>
                <a:off x="485872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0" name="Freeform 62"/>
              <p:cNvSpPr>
                <a:spLocks/>
              </p:cNvSpPr>
              <p:nvPr/>
            </p:nvSpPr>
            <p:spPr bwMode="auto">
              <a:xfrm>
                <a:off x="496544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1" name="Freeform 63"/>
              <p:cNvSpPr>
                <a:spLocks/>
              </p:cNvSpPr>
              <p:nvPr/>
            </p:nvSpPr>
            <p:spPr bwMode="auto">
              <a:xfrm>
                <a:off x="5072165" y="1413345"/>
                <a:ext cx="81109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10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9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9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auto">
              <a:xfrm>
                <a:off x="518315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auto">
              <a:xfrm>
                <a:off x="528987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auto">
              <a:xfrm>
                <a:off x="5396602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8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auto">
              <a:xfrm>
                <a:off x="5503325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6" name="Freeform 68"/>
              <p:cNvSpPr>
                <a:spLocks/>
              </p:cNvSpPr>
              <p:nvPr/>
            </p:nvSpPr>
            <p:spPr bwMode="auto">
              <a:xfrm>
                <a:off x="5610047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7" name="Freeform 69"/>
              <p:cNvSpPr>
                <a:spLocks/>
              </p:cNvSpPr>
              <p:nvPr/>
            </p:nvSpPr>
            <p:spPr bwMode="auto">
              <a:xfrm>
                <a:off x="374026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8" name="Freeform 70"/>
              <p:cNvSpPr>
                <a:spLocks/>
              </p:cNvSpPr>
              <p:nvPr/>
            </p:nvSpPr>
            <p:spPr bwMode="auto">
              <a:xfrm>
                <a:off x="384698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9" name="Freeform 71"/>
              <p:cNvSpPr>
                <a:spLocks/>
              </p:cNvSpPr>
              <p:nvPr/>
            </p:nvSpPr>
            <p:spPr bwMode="auto">
              <a:xfrm>
                <a:off x="395371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0" name="Freeform 72"/>
              <p:cNvSpPr>
                <a:spLocks/>
              </p:cNvSpPr>
              <p:nvPr/>
            </p:nvSpPr>
            <p:spPr bwMode="auto">
              <a:xfrm>
                <a:off x="406043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1" name="Freeform 73"/>
              <p:cNvSpPr>
                <a:spLocks/>
              </p:cNvSpPr>
              <p:nvPr/>
            </p:nvSpPr>
            <p:spPr bwMode="auto">
              <a:xfrm>
                <a:off x="416715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2" name="Freeform 74"/>
              <p:cNvSpPr>
                <a:spLocks/>
              </p:cNvSpPr>
              <p:nvPr/>
            </p:nvSpPr>
            <p:spPr bwMode="auto">
              <a:xfrm>
                <a:off x="427387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3" name="Freeform 75"/>
              <p:cNvSpPr>
                <a:spLocks/>
              </p:cNvSpPr>
              <p:nvPr/>
            </p:nvSpPr>
            <p:spPr bwMode="auto">
              <a:xfrm>
                <a:off x="438060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4" name="Freeform 76"/>
              <p:cNvSpPr>
                <a:spLocks/>
              </p:cNvSpPr>
              <p:nvPr/>
            </p:nvSpPr>
            <p:spPr bwMode="auto">
              <a:xfrm>
                <a:off x="4487325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5" name="Freeform 77"/>
              <p:cNvSpPr>
                <a:spLocks/>
              </p:cNvSpPr>
              <p:nvPr/>
            </p:nvSpPr>
            <p:spPr bwMode="auto">
              <a:xfrm>
                <a:off x="459404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6" name="Freeform 78"/>
              <p:cNvSpPr>
                <a:spLocks/>
              </p:cNvSpPr>
              <p:nvPr/>
            </p:nvSpPr>
            <p:spPr bwMode="auto">
              <a:xfrm>
                <a:off x="4700770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7" name="Freeform 79"/>
              <p:cNvSpPr>
                <a:spLocks/>
              </p:cNvSpPr>
              <p:nvPr/>
            </p:nvSpPr>
            <p:spPr bwMode="auto">
              <a:xfrm>
                <a:off x="480749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8" name="Freeform 80"/>
              <p:cNvSpPr>
                <a:spLocks/>
              </p:cNvSpPr>
              <p:nvPr/>
            </p:nvSpPr>
            <p:spPr bwMode="auto">
              <a:xfrm>
                <a:off x="491421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9" name="Freeform 81"/>
              <p:cNvSpPr>
                <a:spLocks/>
              </p:cNvSpPr>
              <p:nvPr/>
            </p:nvSpPr>
            <p:spPr bwMode="auto">
              <a:xfrm>
                <a:off x="5020938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0" name="Freeform 82"/>
              <p:cNvSpPr>
                <a:spLocks/>
              </p:cNvSpPr>
              <p:nvPr/>
            </p:nvSpPr>
            <p:spPr bwMode="auto">
              <a:xfrm>
                <a:off x="512766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1" name="Freeform 83"/>
              <p:cNvSpPr>
                <a:spLocks/>
              </p:cNvSpPr>
              <p:nvPr/>
            </p:nvSpPr>
            <p:spPr bwMode="auto">
              <a:xfrm>
                <a:off x="523438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2" name="Freeform 84"/>
              <p:cNvSpPr>
                <a:spLocks/>
              </p:cNvSpPr>
              <p:nvPr/>
            </p:nvSpPr>
            <p:spPr bwMode="auto">
              <a:xfrm>
                <a:off x="534110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</a:cxnLst>
                <a:rect l="0" t="0" r="r" b="b"/>
                <a:pathLst>
                  <a:path w="18" h="3">
                    <a:moveTo>
                      <a:pt x="17" y="1"/>
                    </a:move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3" name="Freeform 85"/>
              <p:cNvSpPr>
                <a:spLocks/>
              </p:cNvSpPr>
              <p:nvPr/>
            </p:nvSpPr>
            <p:spPr bwMode="auto">
              <a:xfrm>
                <a:off x="544782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auto">
              <a:xfrm>
                <a:off x="555455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auto">
              <a:xfrm>
                <a:off x="374026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auto">
              <a:xfrm>
                <a:off x="384698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auto">
              <a:xfrm>
                <a:off x="395371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auto">
              <a:xfrm>
                <a:off x="406043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auto">
              <a:xfrm>
                <a:off x="416715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auto">
              <a:xfrm>
                <a:off x="427387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auto">
              <a:xfrm>
                <a:off x="438060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auto">
              <a:xfrm>
                <a:off x="448732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auto">
              <a:xfrm>
                <a:off x="459404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auto">
              <a:xfrm>
                <a:off x="470077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auto">
              <a:xfrm>
                <a:off x="480749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auto">
              <a:xfrm>
                <a:off x="491421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auto">
              <a:xfrm>
                <a:off x="502093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auto">
              <a:xfrm>
                <a:off x="512766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auto">
              <a:xfrm>
                <a:off x="523438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auto">
              <a:xfrm>
                <a:off x="534110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auto">
              <a:xfrm>
                <a:off x="544782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auto">
              <a:xfrm>
                <a:off x="555455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auto">
              <a:xfrm>
                <a:off x="566127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auto">
              <a:xfrm>
                <a:off x="576799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auto">
              <a:xfrm>
                <a:off x="587472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auto">
              <a:xfrm>
                <a:off x="523438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 noEditPoints="1"/>
              </p:cNvSpPr>
              <p:nvPr/>
            </p:nvSpPr>
            <p:spPr bwMode="auto">
              <a:xfrm>
                <a:off x="90350" y="930958"/>
                <a:ext cx="9144000" cy="670219"/>
              </a:xfrm>
              <a:custGeom>
                <a:avLst/>
                <a:gdLst/>
                <a:ahLst/>
                <a:cxnLst>
                  <a:cxn ang="0">
                    <a:pos x="1982" y="66"/>
                  </a:cxn>
                  <a:cxn ang="0">
                    <a:pos x="1919" y="93"/>
                  </a:cxn>
                  <a:cxn ang="0">
                    <a:pos x="1892" y="0"/>
                  </a:cxn>
                  <a:cxn ang="0">
                    <a:pos x="1873" y="1"/>
                  </a:cxn>
                  <a:cxn ang="0">
                    <a:pos x="1793" y="69"/>
                  </a:cxn>
                  <a:cxn ang="0">
                    <a:pos x="1690" y="84"/>
                  </a:cxn>
                  <a:cxn ang="0">
                    <a:pos x="1613" y="85"/>
                  </a:cxn>
                  <a:cxn ang="0">
                    <a:pos x="1578" y="72"/>
                  </a:cxn>
                  <a:cxn ang="0">
                    <a:pos x="1507" y="73"/>
                  </a:cxn>
                  <a:cxn ang="0">
                    <a:pos x="1489" y="56"/>
                  </a:cxn>
                  <a:cxn ang="0">
                    <a:pos x="1470" y="76"/>
                  </a:cxn>
                  <a:cxn ang="0">
                    <a:pos x="1383" y="100"/>
                  </a:cxn>
                  <a:cxn ang="0">
                    <a:pos x="1320" y="114"/>
                  </a:cxn>
                  <a:cxn ang="0">
                    <a:pos x="1257" y="128"/>
                  </a:cxn>
                  <a:cxn ang="0">
                    <a:pos x="1235" y="139"/>
                  </a:cxn>
                  <a:cxn ang="0">
                    <a:pos x="912" y="143"/>
                  </a:cxn>
                  <a:cxn ang="0">
                    <a:pos x="828" y="127"/>
                  </a:cxn>
                  <a:cxn ang="0">
                    <a:pos x="783" y="122"/>
                  </a:cxn>
                  <a:cxn ang="0">
                    <a:pos x="765" y="113"/>
                  </a:cxn>
                  <a:cxn ang="0">
                    <a:pos x="716" y="107"/>
                  </a:cxn>
                  <a:cxn ang="0">
                    <a:pos x="633" y="73"/>
                  </a:cxn>
                  <a:cxn ang="0">
                    <a:pos x="616" y="71"/>
                  </a:cxn>
                  <a:cxn ang="0">
                    <a:pos x="614" y="84"/>
                  </a:cxn>
                  <a:cxn ang="0">
                    <a:pos x="480" y="96"/>
                  </a:cxn>
                  <a:cxn ang="0">
                    <a:pos x="381" y="81"/>
                  </a:cxn>
                  <a:cxn ang="0">
                    <a:pos x="338" y="55"/>
                  </a:cxn>
                  <a:cxn ang="0">
                    <a:pos x="287" y="63"/>
                  </a:cxn>
                  <a:cxn ang="0">
                    <a:pos x="251" y="52"/>
                  </a:cxn>
                  <a:cxn ang="0">
                    <a:pos x="210" y="78"/>
                  </a:cxn>
                  <a:cxn ang="0">
                    <a:pos x="175" y="93"/>
                  </a:cxn>
                  <a:cxn ang="0">
                    <a:pos x="146" y="76"/>
                  </a:cxn>
                  <a:cxn ang="0">
                    <a:pos x="118" y="84"/>
                  </a:cxn>
                  <a:cxn ang="0">
                    <a:pos x="114" y="110"/>
                  </a:cxn>
                  <a:cxn ang="0">
                    <a:pos x="785" y="136"/>
                  </a:cxn>
                  <a:cxn ang="0">
                    <a:pos x="870" y="157"/>
                  </a:cxn>
                  <a:cxn ang="0">
                    <a:pos x="1272" y="141"/>
                  </a:cxn>
                  <a:cxn ang="0">
                    <a:pos x="1381" y="113"/>
                  </a:cxn>
                  <a:cxn ang="0">
                    <a:pos x="291" y="78"/>
                  </a:cxn>
                  <a:cxn ang="0">
                    <a:pos x="287" y="64"/>
                  </a:cxn>
                  <a:cxn ang="0">
                    <a:pos x="369" y="85"/>
                  </a:cxn>
                  <a:cxn ang="0">
                    <a:pos x="621" y="96"/>
                  </a:cxn>
                  <a:cxn ang="0">
                    <a:pos x="616" y="72"/>
                  </a:cxn>
                  <a:cxn ang="0">
                    <a:pos x="624" y="83"/>
                  </a:cxn>
                  <a:cxn ang="0">
                    <a:pos x="632" y="74"/>
                  </a:cxn>
                  <a:cxn ang="0">
                    <a:pos x="1490" y="77"/>
                  </a:cxn>
                  <a:cxn ang="0">
                    <a:pos x="1490" y="63"/>
                  </a:cxn>
                  <a:cxn ang="0">
                    <a:pos x="1477" y="92"/>
                  </a:cxn>
                  <a:cxn ang="0">
                    <a:pos x="1479" y="91"/>
                  </a:cxn>
                  <a:cxn ang="0">
                    <a:pos x="1498" y="86"/>
                  </a:cxn>
                  <a:cxn ang="0">
                    <a:pos x="1705" y="75"/>
                  </a:cxn>
                  <a:cxn ang="0">
                    <a:pos x="1721" y="97"/>
                  </a:cxn>
                  <a:cxn ang="0">
                    <a:pos x="1729" y="95"/>
                  </a:cxn>
                  <a:cxn ang="0">
                    <a:pos x="1724" y="92"/>
                  </a:cxn>
                  <a:cxn ang="0">
                    <a:pos x="1739" y="77"/>
                  </a:cxn>
                  <a:cxn ang="0">
                    <a:pos x="1759" y="97"/>
                  </a:cxn>
                  <a:cxn ang="0">
                    <a:pos x="1745" y="97"/>
                  </a:cxn>
                  <a:cxn ang="0">
                    <a:pos x="1775" y="97"/>
                  </a:cxn>
                  <a:cxn ang="0">
                    <a:pos x="1775" y="82"/>
                  </a:cxn>
                  <a:cxn ang="0">
                    <a:pos x="1799" y="63"/>
                  </a:cxn>
                  <a:cxn ang="0">
                    <a:pos x="1829" y="63"/>
                  </a:cxn>
                  <a:cxn ang="0">
                    <a:pos x="1993" y="76"/>
                  </a:cxn>
                </a:cxnLst>
                <a:rect l="0" t="0" r="r" b="b"/>
                <a:pathLst>
                  <a:path w="2142" h="157">
                    <a:moveTo>
                      <a:pt x="2142" y="97"/>
                    </a:moveTo>
                    <a:lnTo>
                      <a:pt x="2037" y="97"/>
                    </a:lnTo>
                    <a:cubicBezTo>
                      <a:pt x="2033" y="94"/>
                      <a:pt x="2030" y="91"/>
                      <a:pt x="2026" y="89"/>
                    </a:cubicBezTo>
                    <a:cubicBezTo>
                      <a:pt x="2026" y="88"/>
                      <a:pt x="2025" y="88"/>
                      <a:pt x="2025" y="88"/>
                    </a:cubicBezTo>
                    <a:cubicBezTo>
                      <a:pt x="2018" y="88"/>
                      <a:pt x="2012" y="88"/>
                      <a:pt x="2005" y="88"/>
                    </a:cubicBezTo>
                    <a:lnTo>
                      <a:pt x="2005" y="79"/>
                    </a:lnTo>
                    <a:cubicBezTo>
                      <a:pt x="2005" y="77"/>
                      <a:pt x="2003" y="75"/>
                      <a:pt x="2000" y="75"/>
                    </a:cubicBezTo>
                    <a:lnTo>
                      <a:pt x="1993" y="75"/>
                    </a:lnTo>
                    <a:lnTo>
                      <a:pt x="1993" y="73"/>
                    </a:lnTo>
                    <a:lnTo>
                      <a:pt x="1983" y="66"/>
                    </a:lnTo>
                    <a:lnTo>
                      <a:pt x="1982" y="66"/>
                    </a:lnTo>
                    <a:lnTo>
                      <a:pt x="1982" y="73"/>
                    </a:lnTo>
                    <a:lnTo>
                      <a:pt x="1971" y="66"/>
                    </a:lnTo>
                    <a:lnTo>
                      <a:pt x="1970" y="66"/>
                    </a:lnTo>
                    <a:lnTo>
                      <a:pt x="1970" y="73"/>
                    </a:lnTo>
                    <a:lnTo>
                      <a:pt x="1961" y="67"/>
                    </a:lnTo>
                    <a:lnTo>
                      <a:pt x="1961" y="55"/>
                    </a:lnTo>
                    <a:lnTo>
                      <a:pt x="1925" y="55"/>
                    </a:lnTo>
                    <a:lnTo>
                      <a:pt x="1925" y="97"/>
                    </a:lnTo>
                    <a:lnTo>
                      <a:pt x="1919" y="97"/>
                    </a:lnTo>
                    <a:cubicBezTo>
                      <a:pt x="1919" y="95"/>
                      <a:pt x="1919" y="94"/>
                      <a:pt x="1919" y="93"/>
                    </a:cubicBezTo>
                    <a:lnTo>
                      <a:pt x="1919" y="93"/>
                    </a:lnTo>
                    <a:lnTo>
                      <a:pt x="1919" y="69"/>
                    </a:lnTo>
                    <a:lnTo>
                      <a:pt x="1919" y="69"/>
                    </a:lnTo>
                    <a:cubicBezTo>
                      <a:pt x="1919" y="69"/>
                      <a:pt x="1919" y="69"/>
                      <a:pt x="1919" y="69"/>
                    </a:cubicBezTo>
                    <a:cubicBezTo>
                      <a:pt x="1915" y="69"/>
                      <a:pt x="1911" y="69"/>
                      <a:pt x="1907" y="69"/>
                    </a:cubicBezTo>
                    <a:cubicBezTo>
                      <a:pt x="1907" y="48"/>
                      <a:pt x="1907" y="28"/>
                      <a:pt x="1907" y="7"/>
                    </a:cubicBezTo>
                    <a:cubicBezTo>
                      <a:pt x="1907" y="5"/>
                      <a:pt x="1907" y="4"/>
                      <a:pt x="1907" y="3"/>
                    </a:cubicBezTo>
                    <a:lnTo>
                      <a:pt x="1907" y="3"/>
                    </a:lnTo>
                    <a:cubicBezTo>
                      <a:pt x="1907" y="2"/>
                      <a:pt x="1906" y="2"/>
                      <a:pt x="1906" y="1"/>
                    </a:cubicBezTo>
                    <a:cubicBezTo>
                      <a:pt x="1906" y="1"/>
                      <a:pt x="1905" y="1"/>
                      <a:pt x="1905" y="1"/>
                    </a:cubicBezTo>
                    <a:cubicBezTo>
                      <a:pt x="1904" y="0"/>
                      <a:pt x="1903" y="0"/>
                      <a:pt x="1901" y="0"/>
                    </a:cubicBezTo>
                    <a:lnTo>
                      <a:pt x="1892" y="0"/>
                    </a:lnTo>
                    <a:cubicBezTo>
                      <a:pt x="1891" y="0"/>
                      <a:pt x="1890" y="0"/>
                      <a:pt x="1889" y="0"/>
                    </a:cubicBezTo>
                    <a:cubicBezTo>
                      <a:pt x="1888" y="0"/>
                      <a:pt x="1888" y="1"/>
                      <a:pt x="1888" y="1"/>
                    </a:cubicBezTo>
                    <a:cubicBezTo>
                      <a:pt x="1887" y="1"/>
                      <a:pt x="1886" y="2"/>
                      <a:pt x="1886" y="3"/>
                    </a:cubicBezTo>
                    <a:cubicBezTo>
                      <a:pt x="1886" y="3"/>
                      <a:pt x="1886" y="4"/>
                      <a:pt x="1886" y="4"/>
                    </a:cubicBezTo>
                    <a:cubicBezTo>
                      <a:pt x="1887" y="26"/>
                      <a:pt x="1887" y="47"/>
                      <a:pt x="1887" y="69"/>
                    </a:cubicBezTo>
                    <a:cubicBezTo>
                      <a:pt x="1883" y="69"/>
                      <a:pt x="1879" y="69"/>
                      <a:pt x="1875" y="69"/>
                    </a:cubicBezTo>
                    <a:cubicBezTo>
                      <a:pt x="1875" y="48"/>
                      <a:pt x="1875" y="28"/>
                      <a:pt x="1875" y="7"/>
                    </a:cubicBezTo>
                    <a:cubicBezTo>
                      <a:pt x="1875" y="5"/>
                      <a:pt x="1875" y="4"/>
                      <a:pt x="1875" y="3"/>
                    </a:cubicBezTo>
                    <a:lnTo>
                      <a:pt x="1875" y="3"/>
                    </a:lnTo>
                    <a:cubicBezTo>
                      <a:pt x="1875" y="2"/>
                      <a:pt x="1874" y="2"/>
                      <a:pt x="1874" y="1"/>
                    </a:cubicBezTo>
                    <a:cubicBezTo>
                      <a:pt x="1874" y="1"/>
                      <a:pt x="1873" y="1"/>
                      <a:pt x="1873" y="1"/>
                    </a:cubicBezTo>
                    <a:cubicBezTo>
                      <a:pt x="1872" y="0"/>
                      <a:pt x="1871" y="0"/>
                      <a:pt x="1869" y="0"/>
                    </a:cubicBezTo>
                    <a:lnTo>
                      <a:pt x="1860" y="0"/>
                    </a:lnTo>
                    <a:cubicBezTo>
                      <a:pt x="1859" y="0"/>
                      <a:pt x="1858" y="0"/>
                      <a:pt x="1857" y="0"/>
                    </a:cubicBezTo>
                    <a:cubicBezTo>
                      <a:pt x="1856" y="0"/>
                      <a:pt x="1856" y="1"/>
                      <a:pt x="1856" y="1"/>
                    </a:cubicBezTo>
                    <a:cubicBezTo>
                      <a:pt x="1855" y="1"/>
                      <a:pt x="1854" y="2"/>
                      <a:pt x="1854" y="3"/>
                    </a:cubicBezTo>
                    <a:cubicBezTo>
                      <a:pt x="1854" y="3"/>
                      <a:pt x="1854" y="4"/>
                      <a:pt x="1854" y="4"/>
                    </a:cubicBezTo>
                    <a:cubicBezTo>
                      <a:pt x="1854" y="26"/>
                      <a:pt x="1854" y="47"/>
                      <a:pt x="1854" y="69"/>
                    </a:cubicBezTo>
                    <a:cubicBezTo>
                      <a:pt x="1853" y="69"/>
                      <a:pt x="1851" y="69"/>
                      <a:pt x="1849" y="69"/>
                    </a:cubicBezTo>
                    <a:cubicBezTo>
                      <a:pt x="1849" y="66"/>
                      <a:pt x="1849" y="62"/>
                      <a:pt x="1849" y="59"/>
                    </a:cubicBezTo>
                    <a:cubicBezTo>
                      <a:pt x="1830" y="59"/>
                      <a:pt x="1812" y="59"/>
                      <a:pt x="1793" y="59"/>
                    </a:cubicBezTo>
                    <a:cubicBezTo>
                      <a:pt x="1793" y="63"/>
                      <a:pt x="1793" y="66"/>
                      <a:pt x="1793" y="69"/>
                    </a:cubicBezTo>
                    <a:cubicBezTo>
                      <a:pt x="1790" y="69"/>
                      <a:pt x="1788" y="69"/>
                      <a:pt x="1785" y="69"/>
                    </a:cubicBezTo>
                    <a:lnTo>
                      <a:pt x="1785" y="71"/>
                    </a:lnTo>
                    <a:cubicBezTo>
                      <a:pt x="1782" y="71"/>
                      <a:pt x="1780" y="71"/>
                      <a:pt x="1777" y="71"/>
                    </a:cubicBezTo>
                    <a:cubicBezTo>
                      <a:pt x="1775" y="64"/>
                      <a:pt x="1768" y="59"/>
                      <a:pt x="1760" y="59"/>
                    </a:cubicBezTo>
                    <a:cubicBezTo>
                      <a:pt x="1752" y="59"/>
                      <a:pt x="1745" y="64"/>
                      <a:pt x="1743" y="71"/>
                    </a:cubicBezTo>
                    <a:lnTo>
                      <a:pt x="1739" y="71"/>
                    </a:lnTo>
                    <a:cubicBezTo>
                      <a:pt x="1737" y="64"/>
                      <a:pt x="1730" y="59"/>
                      <a:pt x="1722" y="59"/>
                    </a:cubicBezTo>
                    <a:cubicBezTo>
                      <a:pt x="1713" y="59"/>
                      <a:pt x="1706" y="65"/>
                      <a:pt x="1705" y="73"/>
                    </a:cubicBezTo>
                    <a:lnTo>
                      <a:pt x="1694" y="73"/>
                    </a:lnTo>
                    <a:cubicBezTo>
                      <a:pt x="1692" y="73"/>
                      <a:pt x="1690" y="74"/>
                      <a:pt x="1690" y="76"/>
                    </a:cubicBezTo>
                    <a:lnTo>
                      <a:pt x="1690" y="84"/>
                    </a:lnTo>
                    <a:cubicBezTo>
                      <a:pt x="1685" y="85"/>
                      <a:pt x="1681" y="89"/>
                      <a:pt x="1681" y="93"/>
                    </a:cubicBezTo>
                    <a:lnTo>
                      <a:pt x="1681" y="96"/>
                    </a:lnTo>
                    <a:lnTo>
                      <a:pt x="1669" y="96"/>
                    </a:lnTo>
                    <a:lnTo>
                      <a:pt x="1669" y="44"/>
                    </a:lnTo>
                    <a:lnTo>
                      <a:pt x="1661" y="44"/>
                    </a:lnTo>
                    <a:lnTo>
                      <a:pt x="1661" y="41"/>
                    </a:lnTo>
                    <a:lnTo>
                      <a:pt x="1634" y="41"/>
                    </a:lnTo>
                    <a:lnTo>
                      <a:pt x="1634" y="44"/>
                    </a:lnTo>
                    <a:lnTo>
                      <a:pt x="1626" y="44"/>
                    </a:lnTo>
                    <a:lnTo>
                      <a:pt x="1626" y="85"/>
                    </a:lnTo>
                    <a:lnTo>
                      <a:pt x="1613" y="85"/>
                    </a:lnTo>
                    <a:lnTo>
                      <a:pt x="1613" y="88"/>
                    </a:lnTo>
                    <a:lnTo>
                      <a:pt x="1607" y="88"/>
                    </a:lnTo>
                    <a:lnTo>
                      <a:pt x="1607" y="72"/>
                    </a:lnTo>
                    <a:lnTo>
                      <a:pt x="1604" y="72"/>
                    </a:lnTo>
                    <a:lnTo>
                      <a:pt x="1601" y="72"/>
                    </a:lnTo>
                    <a:lnTo>
                      <a:pt x="1601" y="88"/>
                    </a:lnTo>
                    <a:lnTo>
                      <a:pt x="1596" y="88"/>
                    </a:lnTo>
                    <a:lnTo>
                      <a:pt x="1596" y="69"/>
                    </a:lnTo>
                    <a:lnTo>
                      <a:pt x="1578" y="66"/>
                    </a:lnTo>
                    <a:lnTo>
                      <a:pt x="1578" y="69"/>
                    </a:lnTo>
                    <a:lnTo>
                      <a:pt x="1578" y="72"/>
                    </a:lnTo>
                    <a:lnTo>
                      <a:pt x="1560" y="76"/>
                    </a:lnTo>
                    <a:lnTo>
                      <a:pt x="1560" y="85"/>
                    </a:lnTo>
                    <a:lnTo>
                      <a:pt x="1560" y="96"/>
                    </a:lnTo>
                    <a:lnTo>
                      <a:pt x="1557" y="96"/>
                    </a:lnTo>
                    <a:lnTo>
                      <a:pt x="1549" y="88"/>
                    </a:lnTo>
                    <a:lnTo>
                      <a:pt x="1519" y="79"/>
                    </a:lnTo>
                    <a:cubicBezTo>
                      <a:pt x="1512" y="80"/>
                      <a:pt x="1514" y="82"/>
                      <a:pt x="1507" y="83"/>
                    </a:cubicBezTo>
                    <a:lnTo>
                      <a:pt x="1507" y="78"/>
                    </a:lnTo>
                    <a:lnTo>
                      <a:pt x="1504" y="78"/>
                    </a:lnTo>
                    <a:lnTo>
                      <a:pt x="1504" y="72"/>
                    </a:lnTo>
                    <a:lnTo>
                      <a:pt x="1507" y="73"/>
                    </a:lnTo>
                    <a:lnTo>
                      <a:pt x="1508" y="70"/>
                    </a:lnTo>
                    <a:lnTo>
                      <a:pt x="1492" y="63"/>
                    </a:lnTo>
                    <a:lnTo>
                      <a:pt x="1490" y="56"/>
                    </a:lnTo>
                    <a:cubicBezTo>
                      <a:pt x="1490" y="56"/>
                      <a:pt x="1490" y="56"/>
                      <a:pt x="1490" y="56"/>
                    </a:cubicBezTo>
                    <a:cubicBezTo>
                      <a:pt x="1490" y="56"/>
                      <a:pt x="1490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8" y="56"/>
                      <a:pt x="1488" y="56"/>
                    </a:cubicBezTo>
                    <a:lnTo>
                      <a:pt x="1487" y="61"/>
                    </a:lnTo>
                    <a:lnTo>
                      <a:pt x="1487" y="61"/>
                    </a:lnTo>
                    <a:lnTo>
                      <a:pt x="1487" y="61"/>
                    </a:lnTo>
                    <a:lnTo>
                      <a:pt x="1478" y="57"/>
                    </a:lnTo>
                    <a:lnTo>
                      <a:pt x="1479" y="53"/>
                    </a:lnTo>
                    <a:lnTo>
                      <a:pt x="1476" y="47"/>
                    </a:lnTo>
                    <a:cubicBezTo>
                      <a:pt x="1465" y="52"/>
                      <a:pt x="1469" y="70"/>
                      <a:pt x="1469" y="70"/>
                    </a:cubicBezTo>
                    <a:cubicBezTo>
                      <a:pt x="1470" y="70"/>
                      <a:pt x="1470" y="71"/>
                      <a:pt x="1470" y="71"/>
                    </a:cubicBezTo>
                    <a:lnTo>
                      <a:pt x="1470" y="76"/>
                    </a:lnTo>
                    <a:lnTo>
                      <a:pt x="1470" y="94"/>
                    </a:lnTo>
                    <a:lnTo>
                      <a:pt x="1463" y="96"/>
                    </a:lnTo>
                    <a:lnTo>
                      <a:pt x="1444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1" y="96"/>
                    </a:lnTo>
                    <a:lnTo>
                      <a:pt x="1424" y="96"/>
                    </a:lnTo>
                    <a:lnTo>
                      <a:pt x="1403" y="96"/>
                    </a:lnTo>
                    <a:cubicBezTo>
                      <a:pt x="1400" y="96"/>
                      <a:pt x="1398" y="96"/>
                      <a:pt x="1395" y="97"/>
                    </a:cubicBezTo>
                    <a:cubicBezTo>
                      <a:pt x="1391" y="97"/>
                      <a:pt x="1387" y="98"/>
                      <a:pt x="1383" y="100"/>
                    </a:cubicBezTo>
                    <a:cubicBezTo>
                      <a:pt x="1380" y="102"/>
                      <a:pt x="1378" y="103"/>
                      <a:pt x="1375" y="105"/>
                    </a:cubicBezTo>
                    <a:cubicBezTo>
                      <a:pt x="1374" y="106"/>
                      <a:pt x="1373" y="106"/>
                      <a:pt x="1372" y="107"/>
                    </a:cubicBezTo>
                    <a:cubicBezTo>
                      <a:pt x="1370" y="108"/>
                      <a:pt x="1368" y="110"/>
                      <a:pt x="1365" y="111"/>
                    </a:cubicBezTo>
                    <a:cubicBezTo>
                      <a:pt x="1363" y="111"/>
                      <a:pt x="1360" y="112"/>
                      <a:pt x="1357" y="112"/>
                    </a:cubicBezTo>
                    <a:cubicBezTo>
                      <a:pt x="1356" y="112"/>
                      <a:pt x="1355" y="112"/>
                      <a:pt x="1354" y="112"/>
                    </a:cubicBezTo>
                    <a:cubicBezTo>
                      <a:pt x="1350" y="113"/>
                      <a:pt x="1347" y="113"/>
                      <a:pt x="1343" y="113"/>
                    </a:cubicBezTo>
                    <a:lnTo>
                      <a:pt x="1332" y="113"/>
                    </a:lnTo>
                    <a:cubicBezTo>
                      <a:pt x="1330" y="113"/>
                      <a:pt x="1329" y="113"/>
                      <a:pt x="1327" y="113"/>
                    </a:cubicBezTo>
                    <a:cubicBezTo>
                      <a:pt x="1326" y="113"/>
                      <a:pt x="1324" y="113"/>
                      <a:pt x="1323" y="113"/>
                    </a:cubicBezTo>
                    <a:cubicBezTo>
                      <a:pt x="1322" y="113"/>
                      <a:pt x="1321" y="113"/>
                      <a:pt x="1320" y="114"/>
                    </a:cubicBezTo>
                    <a:cubicBezTo>
                      <a:pt x="1320" y="114"/>
                      <a:pt x="1320" y="114"/>
                      <a:pt x="1320" y="114"/>
                    </a:cubicBezTo>
                    <a:cubicBezTo>
                      <a:pt x="1320" y="113"/>
                      <a:pt x="1319" y="113"/>
                      <a:pt x="1318" y="114"/>
                    </a:cubicBezTo>
                    <a:cubicBezTo>
                      <a:pt x="1318" y="114"/>
                      <a:pt x="1318" y="114"/>
                      <a:pt x="1318" y="114"/>
                    </a:cubicBezTo>
                    <a:cubicBezTo>
                      <a:pt x="1317" y="115"/>
                      <a:pt x="1315" y="115"/>
                      <a:pt x="1314" y="116"/>
                    </a:cubicBezTo>
                    <a:cubicBezTo>
                      <a:pt x="1312" y="117"/>
                      <a:pt x="1311" y="118"/>
                      <a:pt x="1309" y="119"/>
                    </a:cubicBezTo>
                    <a:cubicBezTo>
                      <a:pt x="1307" y="120"/>
                      <a:pt x="1305" y="122"/>
                      <a:pt x="1304" y="123"/>
                    </a:cubicBezTo>
                    <a:cubicBezTo>
                      <a:pt x="1301" y="125"/>
                      <a:pt x="1297" y="126"/>
                      <a:pt x="1293" y="127"/>
                    </a:cubicBezTo>
                    <a:lnTo>
                      <a:pt x="1293" y="127"/>
                    </a:lnTo>
                    <a:cubicBezTo>
                      <a:pt x="1291" y="127"/>
                      <a:pt x="1290" y="127"/>
                      <a:pt x="1288" y="127"/>
                    </a:cubicBezTo>
                    <a:cubicBezTo>
                      <a:pt x="1283" y="127"/>
                      <a:pt x="1277" y="127"/>
                      <a:pt x="1272" y="127"/>
                    </a:cubicBezTo>
                    <a:cubicBezTo>
                      <a:pt x="1268" y="127"/>
                      <a:pt x="1264" y="127"/>
                      <a:pt x="1260" y="127"/>
                    </a:cubicBezTo>
                    <a:lnTo>
                      <a:pt x="1257" y="128"/>
                    </a:lnTo>
                    <a:cubicBezTo>
                      <a:pt x="1254" y="128"/>
                      <a:pt x="1250" y="130"/>
                      <a:pt x="1248" y="131"/>
                    </a:cubicBezTo>
                    <a:cubicBezTo>
                      <a:pt x="1247" y="131"/>
                      <a:pt x="1246" y="130"/>
                      <a:pt x="1245" y="130"/>
                    </a:cubicBezTo>
                    <a:cubicBezTo>
                      <a:pt x="1245" y="130"/>
                      <a:pt x="1244" y="130"/>
                      <a:pt x="1243" y="130"/>
                    </a:cubicBezTo>
                    <a:cubicBezTo>
                      <a:pt x="1243" y="130"/>
                      <a:pt x="1243" y="131"/>
                      <a:pt x="1243" y="131"/>
                    </a:cubicBezTo>
                    <a:cubicBezTo>
                      <a:pt x="1244" y="132"/>
                      <a:pt x="1245" y="132"/>
                      <a:pt x="1246" y="132"/>
                    </a:cubicBezTo>
                    <a:cubicBezTo>
                      <a:pt x="1245" y="133"/>
                      <a:pt x="1244" y="133"/>
                      <a:pt x="1243" y="134"/>
                    </a:cubicBezTo>
                    <a:cubicBezTo>
                      <a:pt x="1242" y="135"/>
                      <a:pt x="1241" y="135"/>
                      <a:pt x="1240" y="136"/>
                    </a:cubicBezTo>
                    <a:cubicBezTo>
                      <a:pt x="1240" y="136"/>
                      <a:pt x="1240" y="136"/>
                      <a:pt x="1240" y="136"/>
                    </a:cubicBezTo>
                    <a:cubicBezTo>
                      <a:pt x="1239" y="137"/>
                      <a:pt x="1239" y="137"/>
                      <a:pt x="1239" y="137"/>
                    </a:cubicBezTo>
                    <a:cubicBezTo>
                      <a:pt x="1238" y="138"/>
                      <a:pt x="1237" y="138"/>
                      <a:pt x="1236" y="139"/>
                    </a:cubicBezTo>
                    <a:cubicBezTo>
                      <a:pt x="1236" y="139"/>
                      <a:pt x="1236" y="139"/>
                      <a:pt x="1235" y="139"/>
                    </a:cubicBezTo>
                    <a:cubicBezTo>
                      <a:pt x="1234" y="139"/>
                      <a:pt x="1233" y="139"/>
                      <a:pt x="1233" y="138"/>
                    </a:cubicBezTo>
                    <a:cubicBezTo>
                      <a:pt x="1232" y="138"/>
                      <a:pt x="1231" y="138"/>
                      <a:pt x="1231" y="138"/>
                    </a:cubicBezTo>
                    <a:cubicBezTo>
                      <a:pt x="1230" y="138"/>
                      <a:pt x="1230" y="139"/>
                      <a:pt x="1231" y="139"/>
                    </a:cubicBezTo>
                    <a:cubicBezTo>
                      <a:pt x="1231" y="140"/>
                      <a:pt x="1232" y="140"/>
                      <a:pt x="1233" y="140"/>
                    </a:cubicBezTo>
                    <a:cubicBezTo>
                      <a:pt x="1231" y="141"/>
                      <a:pt x="1230" y="141"/>
                      <a:pt x="1229" y="142"/>
                    </a:cubicBezTo>
                    <a:cubicBezTo>
                      <a:pt x="1225" y="143"/>
                      <a:pt x="1222" y="143"/>
                      <a:pt x="1219" y="143"/>
                    </a:cubicBezTo>
                    <a:cubicBezTo>
                      <a:pt x="1219" y="143"/>
                      <a:pt x="1219" y="143"/>
                      <a:pt x="1218" y="143"/>
                    </a:cubicBezTo>
                    <a:cubicBezTo>
                      <a:pt x="1216" y="143"/>
                      <a:pt x="1213" y="143"/>
                      <a:pt x="1210" y="143"/>
                    </a:cubicBezTo>
                    <a:lnTo>
                      <a:pt x="1177" y="143"/>
                    </a:lnTo>
                    <a:lnTo>
                      <a:pt x="1044" y="143"/>
                    </a:lnTo>
                    <a:lnTo>
                      <a:pt x="912" y="143"/>
                    </a:lnTo>
                    <a:lnTo>
                      <a:pt x="878" y="143"/>
                    </a:lnTo>
                    <a:cubicBezTo>
                      <a:pt x="875" y="143"/>
                      <a:pt x="873" y="143"/>
                      <a:pt x="870" y="143"/>
                    </a:cubicBezTo>
                    <a:cubicBezTo>
                      <a:pt x="870" y="143"/>
                      <a:pt x="869" y="143"/>
                      <a:pt x="869" y="143"/>
                    </a:cubicBezTo>
                    <a:cubicBezTo>
                      <a:pt x="866" y="143"/>
                      <a:pt x="863" y="143"/>
                      <a:pt x="860" y="142"/>
                    </a:cubicBezTo>
                    <a:cubicBezTo>
                      <a:pt x="857" y="141"/>
                      <a:pt x="854" y="140"/>
                      <a:pt x="852" y="139"/>
                    </a:cubicBezTo>
                    <a:cubicBezTo>
                      <a:pt x="851" y="138"/>
                      <a:pt x="850" y="138"/>
                      <a:pt x="849" y="137"/>
                    </a:cubicBezTo>
                    <a:cubicBezTo>
                      <a:pt x="849" y="137"/>
                      <a:pt x="849" y="137"/>
                      <a:pt x="849" y="136"/>
                    </a:cubicBezTo>
                    <a:cubicBezTo>
                      <a:pt x="848" y="136"/>
                      <a:pt x="848" y="136"/>
                      <a:pt x="848" y="136"/>
                    </a:cubicBezTo>
                    <a:cubicBezTo>
                      <a:pt x="847" y="135"/>
                      <a:pt x="846" y="135"/>
                      <a:pt x="845" y="134"/>
                    </a:cubicBezTo>
                    <a:cubicBezTo>
                      <a:pt x="841" y="131"/>
                      <a:pt x="836" y="129"/>
                      <a:pt x="831" y="128"/>
                    </a:cubicBezTo>
                    <a:lnTo>
                      <a:pt x="828" y="127"/>
                    </a:lnTo>
                    <a:cubicBezTo>
                      <a:pt x="824" y="127"/>
                      <a:pt x="820" y="127"/>
                      <a:pt x="817" y="127"/>
                    </a:cubicBezTo>
                    <a:cubicBezTo>
                      <a:pt x="811" y="127"/>
                      <a:pt x="806" y="127"/>
                      <a:pt x="800" y="127"/>
                    </a:cubicBezTo>
                    <a:cubicBezTo>
                      <a:pt x="798" y="127"/>
                      <a:pt x="797" y="127"/>
                      <a:pt x="796" y="127"/>
                    </a:cubicBezTo>
                    <a:lnTo>
                      <a:pt x="796" y="127"/>
                    </a:lnTo>
                    <a:cubicBezTo>
                      <a:pt x="793" y="127"/>
                      <a:pt x="791" y="126"/>
                      <a:pt x="788" y="125"/>
                    </a:cubicBezTo>
                    <a:cubicBezTo>
                      <a:pt x="788" y="125"/>
                      <a:pt x="789" y="125"/>
                      <a:pt x="789" y="125"/>
                    </a:cubicBezTo>
                    <a:cubicBezTo>
                      <a:pt x="792" y="125"/>
                      <a:pt x="795" y="124"/>
                      <a:pt x="797" y="123"/>
                    </a:cubicBezTo>
                    <a:cubicBezTo>
                      <a:pt x="798" y="123"/>
                      <a:pt x="798" y="122"/>
                      <a:pt x="797" y="122"/>
                    </a:cubicBezTo>
                    <a:cubicBezTo>
                      <a:pt x="797" y="122"/>
                      <a:pt x="796" y="122"/>
                      <a:pt x="795" y="122"/>
                    </a:cubicBezTo>
                    <a:cubicBezTo>
                      <a:pt x="793" y="123"/>
                      <a:pt x="791" y="124"/>
                      <a:pt x="789" y="124"/>
                    </a:cubicBezTo>
                    <a:cubicBezTo>
                      <a:pt x="787" y="124"/>
                      <a:pt x="785" y="123"/>
                      <a:pt x="783" y="122"/>
                    </a:cubicBezTo>
                    <a:cubicBezTo>
                      <a:pt x="782" y="121"/>
                      <a:pt x="780" y="120"/>
                      <a:pt x="779" y="119"/>
                    </a:cubicBezTo>
                    <a:cubicBezTo>
                      <a:pt x="778" y="118"/>
                      <a:pt x="777" y="118"/>
                      <a:pt x="776" y="117"/>
                    </a:cubicBezTo>
                    <a:cubicBezTo>
                      <a:pt x="776" y="117"/>
                      <a:pt x="776" y="117"/>
                      <a:pt x="776" y="117"/>
                    </a:cubicBezTo>
                    <a:cubicBezTo>
                      <a:pt x="779" y="117"/>
                      <a:pt x="782" y="116"/>
                      <a:pt x="785" y="115"/>
                    </a:cubicBezTo>
                    <a:cubicBezTo>
                      <a:pt x="785" y="115"/>
                      <a:pt x="785" y="114"/>
                      <a:pt x="785" y="114"/>
                    </a:cubicBezTo>
                    <a:cubicBezTo>
                      <a:pt x="784" y="113"/>
                      <a:pt x="783" y="113"/>
                      <a:pt x="783" y="114"/>
                    </a:cubicBezTo>
                    <a:cubicBezTo>
                      <a:pt x="781" y="115"/>
                      <a:pt x="779" y="115"/>
                      <a:pt x="776" y="115"/>
                    </a:cubicBezTo>
                    <a:cubicBezTo>
                      <a:pt x="774" y="115"/>
                      <a:pt x="771" y="115"/>
                      <a:pt x="770" y="114"/>
                    </a:cubicBezTo>
                    <a:cubicBezTo>
                      <a:pt x="769" y="113"/>
                      <a:pt x="768" y="113"/>
                      <a:pt x="768" y="114"/>
                    </a:cubicBezTo>
                    <a:cubicBezTo>
                      <a:pt x="768" y="114"/>
                      <a:pt x="768" y="114"/>
                      <a:pt x="768" y="114"/>
                    </a:cubicBezTo>
                    <a:cubicBezTo>
                      <a:pt x="767" y="113"/>
                      <a:pt x="766" y="113"/>
                      <a:pt x="765" y="113"/>
                    </a:cubicBezTo>
                    <a:cubicBezTo>
                      <a:pt x="764" y="113"/>
                      <a:pt x="763" y="113"/>
                      <a:pt x="761" y="113"/>
                    </a:cubicBezTo>
                    <a:cubicBezTo>
                      <a:pt x="759" y="113"/>
                      <a:pt x="758" y="113"/>
                      <a:pt x="756" y="113"/>
                    </a:cubicBezTo>
                    <a:lnTo>
                      <a:pt x="745" y="113"/>
                    </a:lnTo>
                    <a:cubicBezTo>
                      <a:pt x="741" y="113"/>
                      <a:pt x="738" y="113"/>
                      <a:pt x="734" y="112"/>
                    </a:cubicBezTo>
                    <a:cubicBezTo>
                      <a:pt x="733" y="112"/>
                      <a:pt x="732" y="112"/>
                      <a:pt x="731" y="112"/>
                    </a:cubicBezTo>
                    <a:cubicBezTo>
                      <a:pt x="728" y="112"/>
                      <a:pt x="725" y="111"/>
                      <a:pt x="723" y="111"/>
                    </a:cubicBezTo>
                    <a:cubicBezTo>
                      <a:pt x="721" y="110"/>
                      <a:pt x="719" y="109"/>
                      <a:pt x="718" y="108"/>
                    </a:cubicBezTo>
                    <a:cubicBezTo>
                      <a:pt x="719" y="108"/>
                      <a:pt x="721" y="107"/>
                      <a:pt x="722" y="107"/>
                    </a:cubicBezTo>
                    <a:cubicBezTo>
                      <a:pt x="723" y="106"/>
                      <a:pt x="723" y="106"/>
                      <a:pt x="722" y="106"/>
                    </a:cubicBezTo>
                    <a:cubicBezTo>
                      <a:pt x="721" y="105"/>
                      <a:pt x="721" y="105"/>
                      <a:pt x="720" y="106"/>
                    </a:cubicBezTo>
                    <a:cubicBezTo>
                      <a:pt x="719" y="106"/>
                      <a:pt x="717" y="107"/>
                      <a:pt x="716" y="107"/>
                    </a:cubicBezTo>
                    <a:cubicBezTo>
                      <a:pt x="715" y="106"/>
                      <a:pt x="714" y="106"/>
                      <a:pt x="713" y="105"/>
                    </a:cubicBezTo>
                    <a:cubicBezTo>
                      <a:pt x="711" y="103"/>
                      <a:pt x="708" y="102"/>
                      <a:pt x="705" y="100"/>
                    </a:cubicBezTo>
                    <a:cubicBezTo>
                      <a:pt x="701" y="98"/>
                      <a:pt x="697" y="97"/>
                      <a:pt x="693" y="97"/>
                    </a:cubicBezTo>
                    <a:cubicBezTo>
                      <a:pt x="690" y="97"/>
                      <a:pt x="688" y="96"/>
                      <a:pt x="685" y="96"/>
                    </a:cubicBezTo>
                    <a:lnTo>
                      <a:pt x="664" y="96"/>
                    </a:lnTo>
                    <a:lnTo>
                      <a:pt x="635" y="96"/>
                    </a:lnTo>
                    <a:lnTo>
                      <a:pt x="633" y="74"/>
                    </a:lnTo>
                    <a:lnTo>
                      <a:pt x="633" y="74"/>
                    </a:lnTo>
                    <a:cubicBezTo>
                      <a:pt x="646" y="83"/>
                      <a:pt x="644" y="81"/>
                      <a:pt x="644" y="81"/>
                    </a:cubicBezTo>
                    <a:cubicBezTo>
                      <a:pt x="644" y="80"/>
                      <a:pt x="635" y="74"/>
                      <a:pt x="635" y="74"/>
                    </a:cubicBezTo>
                    <a:lnTo>
                      <a:pt x="633" y="73"/>
                    </a:lnTo>
                    <a:cubicBezTo>
                      <a:pt x="633" y="73"/>
                      <a:pt x="633" y="73"/>
                      <a:pt x="633" y="73"/>
                    </a:cubicBezTo>
                    <a:lnTo>
                      <a:pt x="633" y="73"/>
                    </a:lnTo>
                    <a:cubicBezTo>
                      <a:pt x="639" y="59"/>
                      <a:pt x="637" y="61"/>
                      <a:pt x="637" y="61"/>
                    </a:cubicBezTo>
                    <a:cubicBezTo>
                      <a:pt x="636" y="62"/>
                      <a:pt x="632" y="71"/>
                      <a:pt x="632" y="71"/>
                    </a:cubicBezTo>
                    <a:lnTo>
                      <a:pt x="632" y="73"/>
                    </a:lnTo>
                    <a:cubicBezTo>
                      <a:pt x="632" y="73"/>
                      <a:pt x="632" y="73"/>
                      <a:pt x="632" y="73"/>
                    </a:cubicBezTo>
                    <a:lnTo>
                      <a:pt x="631" y="73"/>
                    </a:lnTo>
                    <a:cubicBezTo>
                      <a:pt x="626" y="74"/>
                      <a:pt x="623" y="74"/>
                      <a:pt x="621" y="74"/>
                    </a:cubicBezTo>
                    <a:cubicBezTo>
                      <a:pt x="620" y="73"/>
                      <a:pt x="618" y="72"/>
                      <a:pt x="618" y="72"/>
                    </a:cubicBezTo>
                    <a:lnTo>
                      <a:pt x="616" y="72"/>
                    </a:lnTo>
                    <a:cubicBezTo>
                      <a:pt x="616" y="72"/>
                      <a:pt x="616" y="71"/>
                      <a:pt x="616" y="71"/>
                    </a:cubicBezTo>
                    <a:lnTo>
                      <a:pt x="616" y="71"/>
                    </a:lnTo>
                    <a:cubicBezTo>
                      <a:pt x="623" y="57"/>
                      <a:pt x="621" y="59"/>
                      <a:pt x="621" y="59"/>
                    </a:cubicBezTo>
                    <a:cubicBezTo>
                      <a:pt x="620" y="59"/>
                      <a:pt x="615" y="70"/>
                      <a:pt x="615" y="70"/>
                    </a:cubicBezTo>
                    <a:lnTo>
                      <a:pt x="615" y="71"/>
                    </a:lnTo>
                    <a:cubicBezTo>
                      <a:pt x="615" y="71"/>
                      <a:pt x="615" y="71"/>
                      <a:pt x="615" y="71"/>
                    </a:cubicBezTo>
                    <a:lnTo>
                      <a:pt x="614" y="71"/>
                    </a:lnTo>
                    <a:cubicBezTo>
                      <a:pt x="597" y="73"/>
                      <a:pt x="600" y="74"/>
                      <a:pt x="600" y="74"/>
                    </a:cubicBezTo>
                    <a:cubicBezTo>
                      <a:pt x="601" y="74"/>
                      <a:pt x="613" y="73"/>
                      <a:pt x="613" y="73"/>
                    </a:cubicBezTo>
                    <a:lnTo>
                      <a:pt x="615" y="72"/>
                    </a:lnTo>
                    <a:cubicBezTo>
                      <a:pt x="615" y="72"/>
                      <a:pt x="615" y="72"/>
                      <a:pt x="615" y="72"/>
                    </a:cubicBezTo>
                    <a:lnTo>
                      <a:pt x="614" y="84"/>
                    </a:lnTo>
                    <a:cubicBezTo>
                      <a:pt x="614" y="84"/>
                      <a:pt x="614" y="84"/>
                      <a:pt x="614" y="84"/>
                    </a:cubicBezTo>
                    <a:lnTo>
                      <a:pt x="613" y="96"/>
                    </a:lnTo>
                    <a:lnTo>
                      <a:pt x="592" y="96"/>
                    </a:lnTo>
                    <a:lnTo>
                      <a:pt x="592" y="78"/>
                    </a:lnTo>
                    <a:lnTo>
                      <a:pt x="574" y="78"/>
                    </a:lnTo>
                    <a:lnTo>
                      <a:pt x="574" y="72"/>
                    </a:lnTo>
                    <a:lnTo>
                      <a:pt x="506" y="72"/>
                    </a:lnTo>
                    <a:lnTo>
                      <a:pt x="506" y="78"/>
                    </a:lnTo>
                    <a:lnTo>
                      <a:pt x="487" y="78"/>
                    </a:lnTo>
                    <a:lnTo>
                      <a:pt x="487" y="96"/>
                    </a:lnTo>
                    <a:lnTo>
                      <a:pt x="480" y="96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0" y="54"/>
                    </a:lnTo>
                    <a:lnTo>
                      <a:pt x="458" y="43"/>
                    </a:lnTo>
                    <a:lnTo>
                      <a:pt x="435" y="54"/>
                    </a:lnTo>
                    <a:lnTo>
                      <a:pt x="435" y="73"/>
                    </a:lnTo>
                    <a:lnTo>
                      <a:pt x="435" y="75"/>
                    </a:lnTo>
                    <a:lnTo>
                      <a:pt x="435" y="96"/>
                    </a:lnTo>
                    <a:lnTo>
                      <a:pt x="427" y="96"/>
                    </a:lnTo>
                    <a:lnTo>
                      <a:pt x="427" y="69"/>
                    </a:lnTo>
                    <a:lnTo>
                      <a:pt x="381" y="81"/>
                    </a:lnTo>
                    <a:cubicBezTo>
                      <a:pt x="380" y="77"/>
                      <a:pt x="375" y="74"/>
                      <a:pt x="370" y="74"/>
                    </a:cubicBezTo>
                    <a:lnTo>
                      <a:pt x="358" y="74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6" y="63"/>
                    </a:lnTo>
                    <a:lnTo>
                      <a:pt x="354" y="63"/>
                    </a:lnTo>
                    <a:lnTo>
                      <a:pt x="354" y="55"/>
                    </a:lnTo>
                    <a:lnTo>
                      <a:pt x="352" y="55"/>
                    </a:lnTo>
                    <a:lnTo>
                      <a:pt x="352" y="55"/>
                    </a:lnTo>
                    <a:cubicBezTo>
                      <a:pt x="352" y="51"/>
                      <a:pt x="349" y="49"/>
                      <a:pt x="345" y="49"/>
                    </a:cubicBezTo>
                    <a:cubicBezTo>
                      <a:pt x="341" y="49"/>
                      <a:pt x="338" y="51"/>
                      <a:pt x="338" y="55"/>
                    </a:cubicBezTo>
                    <a:lnTo>
                      <a:pt x="338" y="55"/>
                    </a:lnTo>
                    <a:lnTo>
                      <a:pt x="336" y="55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8"/>
                    </a:lnTo>
                    <a:lnTo>
                      <a:pt x="332" y="68"/>
                    </a:lnTo>
                    <a:lnTo>
                      <a:pt x="332" y="72"/>
                    </a:lnTo>
                    <a:lnTo>
                      <a:pt x="319" y="72"/>
                    </a:lnTo>
                    <a:lnTo>
                      <a:pt x="319" y="69"/>
                    </a:lnTo>
                    <a:cubicBezTo>
                      <a:pt x="319" y="66"/>
                      <a:pt x="316" y="63"/>
                      <a:pt x="312" y="63"/>
                    </a:cubicBezTo>
                    <a:lnTo>
                      <a:pt x="287" y="63"/>
                    </a:lnTo>
                    <a:lnTo>
                      <a:pt x="287" y="54"/>
                    </a:lnTo>
                    <a:lnTo>
                      <a:pt x="277" y="54"/>
                    </a:lnTo>
                    <a:lnTo>
                      <a:pt x="276" y="82"/>
                    </a:lnTo>
                    <a:lnTo>
                      <a:pt x="274" y="82"/>
                    </a:lnTo>
                    <a:lnTo>
                      <a:pt x="273" y="47"/>
                    </a:lnTo>
                    <a:lnTo>
                      <a:pt x="264" y="47"/>
                    </a:lnTo>
                    <a:lnTo>
                      <a:pt x="262" y="82"/>
                    </a:lnTo>
                    <a:lnTo>
                      <a:pt x="258" y="82"/>
                    </a:lnTo>
                    <a:lnTo>
                      <a:pt x="258" y="97"/>
                    </a:lnTo>
                    <a:lnTo>
                      <a:pt x="251" y="97"/>
                    </a:lnTo>
                    <a:lnTo>
                      <a:pt x="251" y="52"/>
                    </a:lnTo>
                    <a:lnTo>
                      <a:pt x="246" y="52"/>
                    </a:lnTo>
                    <a:lnTo>
                      <a:pt x="246" y="48"/>
                    </a:lnTo>
                    <a:lnTo>
                      <a:pt x="225" y="48"/>
                    </a:lnTo>
                    <a:lnTo>
                      <a:pt x="225" y="52"/>
                    </a:lnTo>
                    <a:lnTo>
                      <a:pt x="220" y="52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13" y="97"/>
                    </a:lnTo>
                    <a:lnTo>
                      <a:pt x="213" y="96"/>
                    </a:lnTo>
                    <a:lnTo>
                      <a:pt x="210" y="96"/>
                    </a:lnTo>
                    <a:lnTo>
                      <a:pt x="210" y="78"/>
                    </a:lnTo>
                    <a:lnTo>
                      <a:pt x="207" y="78"/>
                    </a:lnTo>
                    <a:lnTo>
                      <a:pt x="205" y="78"/>
                    </a:lnTo>
                    <a:lnTo>
                      <a:pt x="205" y="96"/>
                    </a:lnTo>
                    <a:lnTo>
                      <a:pt x="201" y="96"/>
                    </a:lnTo>
                    <a:lnTo>
                      <a:pt x="201" y="75"/>
                    </a:lnTo>
                    <a:lnTo>
                      <a:pt x="188" y="72"/>
                    </a:lnTo>
                    <a:lnTo>
                      <a:pt x="188" y="75"/>
                    </a:lnTo>
                    <a:lnTo>
                      <a:pt x="188" y="79"/>
                    </a:lnTo>
                    <a:lnTo>
                      <a:pt x="175" y="82"/>
                    </a:lnTo>
                    <a:lnTo>
                      <a:pt x="175" y="92"/>
                    </a:lnTo>
                    <a:lnTo>
                      <a:pt x="175" y="93"/>
                    </a:lnTo>
                    <a:cubicBezTo>
                      <a:pt x="174" y="93"/>
                      <a:pt x="173" y="92"/>
                      <a:pt x="173" y="92"/>
                    </a:cubicBezTo>
                    <a:lnTo>
                      <a:pt x="173" y="92"/>
                    </a:lnTo>
                    <a:lnTo>
                      <a:pt x="173" y="92"/>
                    </a:lnTo>
                    <a:lnTo>
                      <a:pt x="165" y="87"/>
                    </a:lnTo>
                    <a:lnTo>
                      <a:pt x="165" y="87"/>
                    </a:lnTo>
                    <a:lnTo>
                      <a:pt x="165" y="87"/>
                    </a:lnTo>
                    <a:cubicBezTo>
                      <a:pt x="163" y="86"/>
                      <a:pt x="161" y="85"/>
                      <a:pt x="159" y="84"/>
                    </a:cubicBezTo>
                    <a:lnTo>
                      <a:pt x="159" y="84"/>
                    </a:lnTo>
                    <a:lnTo>
                      <a:pt x="159" y="84"/>
                    </a:lnTo>
                    <a:lnTo>
                      <a:pt x="151" y="81"/>
                    </a:lnTo>
                    <a:cubicBezTo>
                      <a:pt x="150" y="79"/>
                      <a:pt x="148" y="77"/>
                      <a:pt x="146" y="76"/>
                    </a:cubicBezTo>
                    <a:lnTo>
                      <a:pt x="146" y="76"/>
                    </a:lnTo>
                    <a:lnTo>
                      <a:pt x="146" y="76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34" y="78"/>
                    </a:lnTo>
                    <a:lnTo>
                      <a:pt x="127" y="80"/>
                    </a:lnTo>
                    <a:lnTo>
                      <a:pt x="125" y="77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18" y="84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05" y="93"/>
                    </a:lnTo>
                    <a:cubicBezTo>
                      <a:pt x="101" y="94"/>
                      <a:pt x="97" y="94"/>
                      <a:pt x="93" y="95"/>
                    </a:cubicBezTo>
                    <a:lnTo>
                      <a:pt x="92" y="95"/>
                    </a:lnTo>
                    <a:lnTo>
                      <a:pt x="92" y="95"/>
                    </a:lnTo>
                    <a:lnTo>
                      <a:pt x="85" y="97"/>
                    </a:lnTo>
                    <a:lnTo>
                      <a:pt x="0" y="97"/>
                    </a:lnTo>
                    <a:lnTo>
                      <a:pt x="0" y="110"/>
                    </a:lnTo>
                    <a:lnTo>
                      <a:pt x="114" y="110"/>
                    </a:lnTo>
                    <a:lnTo>
                      <a:pt x="136" y="110"/>
                    </a:lnTo>
                    <a:lnTo>
                      <a:pt x="448" y="110"/>
                    </a:lnTo>
                    <a:lnTo>
                      <a:pt x="621" y="110"/>
                    </a:lnTo>
                    <a:lnTo>
                      <a:pt x="664" y="110"/>
                    </a:lnTo>
                    <a:lnTo>
                      <a:pt x="685" y="110"/>
                    </a:lnTo>
                    <a:cubicBezTo>
                      <a:pt x="693" y="110"/>
                      <a:pt x="700" y="110"/>
                      <a:pt x="707" y="113"/>
                    </a:cubicBezTo>
                    <a:cubicBezTo>
                      <a:pt x="714" y="116"/>
                      <a:pt x="718" y="122"/>
                      <a:pt x="724" y="124"/>
                    </a:cubicBezTo>
                    <a:cubicBezTo>
                      <a:pt x="730" y="126"/>
                      <a:pt x="738" y="126"/>
                      <a:pt x="745" y="126"/>
                    </a:cubicBezTo>
                    <a:lnTo>
                      <a:pt x="756" y="126"/>
                    </a:lnTo>
                    <a:cubicBezTo>
                      <a:pt x="759" y="126"/>
                      <a:pt x="763" y="126"/>
                      <a:pt x="767" y="127"/>
                    </a:cubicBezTo>
                    <a:cubicBezTo>
                      <a:pt x="774" y="128"/>
                      <a:pt x="781" y="131"/>
                      <a:pt x="785" y="136"/>
                    </a:cubicBezTo>
                    <a:lnTo>
                      <a:pt x="785" y="136"/>
                    </a:lnTo>
                    <a:lnTo>
                      <a:pt x="789" y="138"/>
                    </a:lnTo>
                    <a:lnTo>
                      <a:pt x="792" y="139"/>
                    </a:lnTo>
                    <a:lnTo>
                      <a:pt x="796" y="140"/>
                    </a:lnTo>
                    <a:cubicBezTo>
                      <a:pt x="797" y="140"/>
                      <a:pt x="799" y="140"/>
                      <a:pt x="800" y="141"/>
                    </a:cubicBezTo>
                    <a:cubicBezTo>
                      <a:pt x="805" y="141"/>
                      <a:pt x="811" y="141"/>
                      <a:pt x="817" y="141"/>
                    </a:cubicBezTo>
                    <a:cubicBezTo>
                      <a:pt x="822" y="141"/>
                      <a:pt x="828" y="140"/>
                      <a:pt x="833" y="141"/>
                    </a:cubicBezTo>
                    <a:cubicBezTo>
                      <a:pt x="839" y="142"/>
                      <a:pt x="844" y="145"/>
                      <a:pt x="849" y="148"/>
                    </a:cubicBezTo>
                    <a:cubicBezTo>
                      <a:pt x="853" y="151"/>
                      <a:pt x="857" y="154"/>
                      <a:pt x="862" y="156"/>
                    </a:cubicBezTo>
                    <a:cubicBezTo>
                      <a:pt x="863" y="156"/>
                      <a:pt x="865" y="156"/>
                      <a:pt x="866" y="156"/>
                    </a:cubicBezTo>
                    <a:cubicBezTo>
                      <a:pt x="867" y="156"/>
                      <a:pt x="869" y="157"/>
                      <a:pt x="870" y="157"/>
                    </a:cubicBezTo>
                    <a:cubicBezTo>
                      <a:pt x="873" y="157"/>
                      <a:pt x="875" y="157"/>
                      <a:pt x="878" y="157"/>
                    </a:cubicBezTo>
                    <a:lnTo>
                      <a:pt x="912" y="157"/>
                    </a:lnTo>
                    <a:lnTo>
                      <a:pt x="1044" y="157"/>
                    </a:lnTo>
                    <a:lnTo>
                      <a:pt x="1177" y="157"/>
                    </a:lnTo>
                    <a:lnTo>
                      <a:pt x="1210" y="157"/>
                    </a:lnTo>
                    <a:cubicBezTo>
                      <a:pt x="1213" y="157"/>
                      <a:pt x="1215" y="157"/>
                      <a:pt x="1218" y="157"/>
                    </a:cubicBezTo>
                    <a:cubicBezTo>
                      <a:pt x="1220" y="157"/>
                      <a:pt x="1221" y="156"/>
                      <a:pt x="1222" y="156"/>
                    </a:cubicBezTo>
                    <a:cubicBezTo>
                      <a:pt x="1224" y="156"/>
                      <a:pt x="1225" y="156"/>
                      <a:pt x="1226" y="156"/>
                    </a:cubicBezTo>
                    <a:cubicBezTo>
                      <a:pt x="1231" y="154"/>
                      <a:pt x="1235" y="151"/>
                      <a:pt x="1240" y="148"/>
                    </a:cubicBezTo>
                    <a:cubicBezTo>
                      <a:pt x="1244" y="145"/>
                      <a:pt x="1249" y="142"/>
                      <a:pt x="1255" y="141"/>
                    </a:cubicBezTo>
                    <a:cubicBezTo>
                      <a:pt x="1260" y="140"/>
                      <a:pt x="1266" y="141"/>
                      <a:pt x="1272" y="141"/>
                    </a:cubicBezTo>
                    <a:cubicBezTo>
                      <a:pt x="1277" y="141"/>
                      <a:pt x="1283" y="141"/>
                      <a:pt x="1288" y="141"/>
                    </a:cubicBezTo>
                    <a:cubicBezTo>
                      <a:pt x="1290" y="140"/>
                      <a:pt x="1291" y="140"/>
                      <a:pt x="1292" y="140"/>
                    </a:cubicBezTo>
                    <a:lnTo>
                      <a:pt x="1296" y="139"/>
                    </a:lnTo>
                    <a:lnTo>
                      <a:pt x="1300" y="138"/>
                    </a:lnTo>
                    <a:lnTo>
                      <a:pt x="1303" y="136"/>
                    </a:lnTo>
                    <a:lnTo>
                      <a:pt x="1303" y="136"/>
                    </a:lnTo>
                    <a:cubicBezTo>
                      <a:pt x="1307" y="131"/>
                      <a:pt x="1314" y="128"/>
                      <a:pt x="1321" y="127"/>
                    </a:cubicBezTo>
                    <a:cubicBezTo>
                      <a:pt x="1325" y="126"/>
                      <a:pt x="1329" y="126"/>
                      <a:pt x="1332" y="126"/>
                    </a:cubicBezTo>
                    <a:lnTo>
                      <a:pt x="1343" y="126"/>
                    </a:lnTo>
                    <a:cubicBezTo>
                      <a:pt x="1350" y="126"/>
                      <a:pt x="1358" y="126"/>
                      <a:pt x="1364" y="124"/>
                    </a:cubicBezTo>
                    <a:cubicBezTo>
                      <a:pt x="1370" y="122"/>
                      <a:pt x="1374" y="116"/>
                      <a:pt x="1381" y="113"/>
                    </a:cubicBezTo>
                    <a:cubicBezTo>
                      <a:pt x="1388" y="110"/>
                      <a:pt x="1396" y="110"/>
                      <a:pt x="1403" y="110"/>
                    </a:cubicBezTo>
                    <a:lnTo>
                      <a:pt x="1424" y="110"/>
                    </a:lnTo>
                    <a:lnTo>
                      <a:pt x="1467" y="110"/>
                    </a:lnTo>
                    <a:lnTo>
                      <a:pt x="1640" y="110"/>
                    </a:lnTo>
                    <a:lnTo>
                      <a:pt x="1952" y="110"/>
                    </a:lnTo>
                    <a:lnTo>
                      <a:pt x="1974" y="110"/>
                    </a:lnTo>
                    <a:lnTo>
                      <a:pt x="2142" y="110"/>
                    </a:lnTo>
                    <a:lnTo>
                      <a:pt x="2142" y="97"/>
                    </a:lnTo>
                    <a:close/>
                    <a:moveTo>
                      <a:pt x="318" y="82"/>
                    </a:moveTo>
                    <a:lnTo>
                      <a:pt x="291" y="82"/>
                    </a:lnTo>
                    <a:lnTo>
                      <a:pt x="291" y="78"/>
                    </a:lnTo>
                    <a:lnTo>
                      <a:pt x="303" y="78"/>
                    </a:lnTo>
                    <a:lnTo>
                      <a:pt x="303" y="73"/>
                    </a:lnTo>
                    <a:lnTo>
                      <a:pt x="318" y="73"/>
                    </a:lnTo>
                    <a:lnTo>
                      <a:pt x="318" y="82"/>
                    </a:lnTo>
                    <a:close/>
                    <a:moveTo>
                      <a:pt x="318" y="72"/>
                    </a:moveTo>
                    <a:lnTo>
                      <a:pt x="302" y="72"/>
                    </a:lnTo>
                    <a:lnTo>
                      <a:pt x="302" y="77"/>
                    </a:lnTo>
                    <a:lnTo>
                      <a:pt x="290" y="77"/>
                    </a:lnTo>
                    <a:lnTo>
                      <a:pt x="290" y="82"/>
                    </a:lnTo>
                    <a:lnTo>
                      <a:pt x="288" y="82"/>
                    </a:lnTo>
                    <a:lnTo>
                      <a:pt x="287" y="64"/>
                    </a:lnTo>
                    <a:lnTo>
                      <a:pt x="312" y="64"/>
                    </a:lnTo>
                    <a:cubicBezTo>
                      <a:pt x="315" y="64"/>
                      <a:pt x="318" y="66"/>
                      <a:pt x="318" y="69"/>
                    </a:cubicBezTo>
                    <a:lnTo>
                      <a:pt x="318" y="72"/>
                    </a:lnTo>
                    <a:close/>
                    <a:moveTo>
                      <a:pt x="332" y="97"/>
                    </a:moveTo>
                    <a:lnTo>
                      <a:pt x="329" y="97"/>
                    </a:lnTo>
                    <a:lnTo>
                      <a:pt x="329" y="82"/>
                    </a:lnTo>
                    <a:lnTo>
                      <a:pt x="319" y="82"/>
                    </a:lnTo>
                    <a:lnTo>
                      <a:pt x="319" y="73"/>
                    </a:lnTo>
                    <a:lnTo>
                      <a:pt x="332" y="73"/>
                    </a:lnTo>
                    <a:lnTo>
                      <a:pt x="332" y="97"/>
                    </a:lnTo>
                    <a:close/>
                    <a:moveTo>
                      <a:pt x="369" y="85"/>
                    </a:moveTo>
                    <a:lnTo>
                      <a:pt x="369" y="97"/>
                    </a:lnTo>
                    <a:lnTo>
                      <a:pt x="358" y="97"/>
                    </a:lnTo>
                    <a:lnTo>
                      <a:pt x="358" y="75"/>
                    </a:lnTo>
                    <a:lnTo>
                      <a:pt x="370" y="75"/>
                    </a:lnTo>
                    <a:cubicBezTo>
                      <a:pt x="375" y="75"/>
                      <a:pt x="379" y="78"/>
                      <a:pt x="380" y="82"/>
                    </a:cubicBezTo>
                    <a:lnTo>
                      <a:pt x="369" y="85"/>
                    </a:lnTo>
                    <a:close/>
                    <a:moveTo>
                      <a:pt x="626" y="75"/>
                    </a:moveTo>
                    <a:cubicBezTo>
                      <a:pt x="626" y="76"/>
                      <a:pt x="626" y="76"/>
                      <a:pt x="625" y="77"/>
                    </a:cubicBezTo>
                    <a:cubicBezTo>
                      <a:pt x="625" y="77"/>
                      <a:pt x="624" y="76"/>
                      <a:pt x="623" y="75"/>
                    </a:cubicBezTo>
                    <a:cubicBezTo>
                      <a:pt x="624" y="75"/>
                      <a:pt x="625" y="75"/>
                      <a:pt x="626" y="75"/>
                    </a:cubicBezTo>
                    <a:close/>
                    <a:moveTo>
                      <a:pt x="621" y="96"/>
                    </a:moveTo>
                    <a:lnTo>
                      <a:pt x="617" y="96"/>
                    </a:lnTo>
                    <a:lnTo>
                      <a:pt x="616" y="84"/>
                    </a:lnTo>
                    <a:cubicBezTo>
                      <a:pt x="619" y="84"/>
                      <a:pt x="622" y="83"/>
                      <a:pt x="622" y="83"/>
                    </a:cubicBezTo>
                    <a:lnTo>
                      <a:pt x="623" y="83"/>
                    </a:lnTo>
                    <a:cubicBezTo>
                      <a:pt x="623" y="83"/>
                      <a:pt x="623" y="83"/>
                      <a:pt x="623" y="83"/>
                    </a:cubicBezTo>
                    <a:lnTo>
                      <a:pt x="623" y="96"/>
                    </a:lnTo>
                    <a:lnTo>
                      <a:pt x="621" y="96"/>
                    </a:lnTo>
                    <a:close/>
                    <a:moveTo>
                      <a:pt x="623" y="82"/>
                    </a:moveTo>
                    <a:lnTo>
                      <a:pt x="623" y="82"/>
                    </a:lnTo>
                    <a:cubicBezTo>
                      <a:pt x="620" y="82"/>
                      <a:pt x="618" y="83"/>
                      <a:pt x="616" y="83"/>
                    </a:cubicBezTo>
                    <a:lnTo>
                      <a:pt x="616" y="72"/>
                    </a:lnTo>
                    <a:lnTo>
                      <a:pt x="616" y="73"/>
                    </a:lnTo>
                    <a:cubicBezTo>
                      <a:pt x="617" y="73"/>
                      <a:pt x="618" y="74"/>
                      <a:pt x="619" y="75"/>
                    </a:cubicBezTo>
                    <a:cubicBezTo>
                      <a:pt x="616" y="75"/>
                      <a:pt x="618" y="75"/>
                      <a:pt x="618" y="75"/>
                    </a:cubicBezTo>
                    <a:cubicBezTo>
                      <a:pt x="618" y="76"/>
                      <a:pt x="619" y="76"/>
                      <a:pt x="620" y="76"/>
                    </a:cubicBezTo>
                    <a:cubicBezTo>
                      <a:pt x="622" y="77"/>
                      <a:pt x="624" y="78"/>
                      <a:pt x="625" y="78"/>
                    </a:cubicBezTo>
                    <a:cubicBezTo>
                      <a:pt x="624" y="80"/>
                      <a:pt x="623" y="81"/>
                      <a:pt x="623" y="81"/>
                    </a:cubicBezTo>
                    <a:lnTo>
                      <a:pt x="623" y="82"/>
                    </a:lnTo>
                    <a:cubicBezTo>
                      <a:pt x="623" y="82"/>
                      <a:pt x="623" y="82"/>
                      <a:pt x="623" y="82"/>
                    </a:cubicBezTo>
                    <a:close/>
                    <a:moveTo>
                      <a:pt x="626" y="96"/>
                    </a:moveTo>
                    <a:lnTo>
                      <a:pt x="624" y="83"/>
                    </a:lnTo>
                    <a:lnTo>
                      <a:pt x="624" y="83"/>
                    </a:lnTo>
                    <a:cubicBezTo>
                      <a:pt x="633" y="89"/>
                      <a:pt x="631" y="87"/>
                      <a:pt x="631" y="87"/>
                    </a:cubicBezTo>
                    <a:cubicBezTo>
                      <a:pt x="632" y="87"/>
                      <a:pt x="625" y="83"/>
                      <a:pt x="625" y="83"/>
                    </a:cubicBezTo>
                    <a:lnTo>
                      <a:pt x="624" y="82"/>
                    </a:lnTo>
                    <a:cubicBezTo>
                      <a:pt x="624" y="82"/>
                      <a:pt x="624" y="82"/>
                      <a:pt x="624" y="82"/>
                    </a:cubicBezTo>
                    <a:lnTo>
                      <a:pt x="624" y="82"/>
                    </a:lnTo>
                    <a:cubicBezTo>
                      <a:pt x="625" y="81"/>
                      <a:pt x="625" y="80"/>
                      <a:pt x="626" y="79"/>
                    </a:cubicBezTo>
                    <a:cubicBezTo>
                      <a:pt x="629" y="81"/>
                      <a:pt x="628" y="80"/>
                      <a:pt x="628" y="80"/>
                    </a:cubicBezTo>
                    <a:cubicBezTo>
                      <a:pt x="628" y="79"/>
                      <a:pt x="627" y="79"/>
                      <a:pt x="626" y="78"/>
                    </a:cubicBezTo>
                    <a:cubicBezTo>
                      <a:pt x="627" y="76"/>
                      <a:pt x="627" y="75"/>
                      <a:pt x="627" y="75"/>
                    </a:cubicBezTo>
                    <a:cubicBezTo>
                      <a:pt x="629" y="75"/>
                      <a:pt x="630" y="75"/>
                      <a:pt x="630" y="75"/>
                    </a:cubicBezTo>
                    <a:lnTo>
                      <a:pt x="632" y="74"/>
                    </a:lnTo>
                    <a:cubicBezTo>
                      <a:pt x="632" y="74"/>
                      <a:pt x="632" y="74"/>
                      <a:pt x="632" y="74"/>
                    </a:cubicBezTo>
                    <a:lnTo>
                      <a:pt x="632" y="96"/>
                    </a:lnTo>
                    <a:lnTo>
                      <a:pt x="626" y="96"/>
                    </a:lnTo>
                    <a:close/>
                    <a:moveTo>
                      <a:pt x="1489" y="76"/>
                    </a:moveTo>
                    <a:lnTo>
                      <a:pt x="1486" y="72"/>
                    </a:lnTo>
                    <a:lnTo>
                      <a:pt x="1489" y="68"/>
                    </a:lnTo>
                    <a:lnTo>
                      <a:pt x="1492" y="72"/>
                    </a:lnTo>
                    <a:lnTo>
                      <a:pt x="1489" y="76"/>
                    </a:lnTo>
                    <a:close/>
                    <a:moveTo>
                      <a:pt x="1493" y="73"/>
                    </a:moveTo>
                    <a:lnTo>
                      <a:pt x="1496" y="84"/>
                    </a:lnTo>
                    <a:lnTo>
                      <a:pt x="1490" y="77"/>
                    </a:lnTo>
                    <a:lnTo>
                      <a:pt x="1493" y="73"/>
                    </a:lnTo>
                    <a:close/>
                    <a:moveTo>
                      <a:pt x="1488" y="77"/>
                    </a:moveTo>
                    <a:lnTo>
                      <a:pt x="1482" y="84"/>
                    </a:lnTo>
                    <a:lnTo>
                      <a:pt x="1485" y="73"/>
                    </a:lnTo>
                    <a:lnTo>
                      <a:pt x="1488" y="77"/>
                    </a:lnTo>
                    <a:close/>
                    <a:moveTo>
                      <a:pt x="1491" y="66"/>
                    </a:moveTo>
                    <a:lnTo>
                      <a:pt x="1492" y="70"/>
                    </a:lnTo>
                    <a:lnTo>
                      <a:pt x="1490" y="67"/>
                    </a:lnTo>
                    <a:lnTo>
                      <a:pt x="1491" y="66"/>
                    </a:lnTo>
                    <a:close/>
                    <a:moveTo>
                      <a:pt x="1489" y="59"/>
                    </a:moveTo>
                    <a:lnTo>
                      <a:pt x="1490" y="63"/>
                    </a:lnTo>
                    <a:lnTo>
                      <a:pt x="1488" y="62"/>
                    </a:lnTo>
                    <a:lnTo>
                      <a:pt x="1489" y="59"/>
                    </a:lnTo>
                    <a:close/>
                    <a:moveTo>
                      <a:pt x="1490" y="66"/>
                    </a:moveTo>
                    <a:lnTo>
                      <a:pt x="1489" y="66"/>
                    </a:lnTo>
                    <a:lnTo>
                      <a:pt x="1488" y="65"/>
                    </a:lnTo>
                    <a:lnTo>
                      <a:pt x="1490" y="66"/>
                    </a:lnTo>
                    <a:close/>
                    <a:moveTo>
                      <a:pt x="1487" y="66"/>
                    </a:moveTo>
                    <a:lnTo>
                      <a:pt x="1488" y="67"/>
                    </a:lnTo>
                    <a:lnTo>
                      <a:pt x="1486" y="70"/>
                    </a:lnTo>
                    <a:lnTo>
                      <a:pt x="1487" y="66"/>
                    </a:lnTo>
                    <a:close/>
                    <a:moveTo>
                      <a:pt x="1477" y="92"/>
                    </a:moveTo>
                    <a:lnTo>
                      <a:pt x="1475" y="92"/>
                    </a:lnTo>
                    <a:lnTo>
                      <a:pt x="1474" y="93"/>
                    </a:lnTo>
                    <a:lnTo>
                      <a:pt x="1471" y="93"/>
                    </a:lnTo>
                    <a:lnTo>
                      <a:pt x="1471" y="76"/>
                    </a:lnTo>
                    <a:lnTo>
                      <a:pt x="1471" y="70"/>
                    </a:lnTo>
                    <a:cubicBezTo>
                      <a:pt x="1472" y="70"/>
                      <a:pt x="1472" y="70"/>
                      <a:pt x="1472" y="70"/>
                    </a:cubicBezTo>
                    <a:lnTo>
                      <a:pt x="1477" y="61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79" y="91"/>
                    </a:lnTo>
                    <a:lnTo>
                      <a:pt x="1477" y="92"/>
                    </a:lnTo>
                    <a:close/>
                    <a:moveTo>
                      <a:pt x="1483" y="90"/>
                    </a:moveTo>
                    <a:lnTo>
                      <a:pt x="1481" y="91"/>
                    </a:lnTo>
                    <a:lnTo>
                      <a:pt x="1481" y="87"/>
                    </a:lnTo>
                    <a:lnTo>
                      <a:pt x="1489" y="78"/>
                    </a:lnTo>
                    <a:lnTo>
                      <a:pt x="1496" y="86"/>
                    </a:lnTo>
                    <a:lnTo>
                      <a:pt x="1483" y="90"/>
                    </a:lnTo>
                    <a:close/>
                    <a:moveTo>
                      <a:pt x="1503" y="78"/>
                    </a:moveTo>
                    <a:lnTo>
                      <a:pt x="1501" y="78"/>
                    </a:lnTo>
                    <a:lnTo>
                      <a:pt x="1501" y="85"/>
                    </a:lnTo>
                    <a:lnTo>
                      <a:pt x="1498" y="86"/>
                    </a:lnTo>
                    <a:lnTo>
                      <a:pt x="1493" y="67"/>
                    </a:lnTo>
                    <a:lnTo>
                      <a:pt x="1503" y="71"/>
                    </a:lnTo>
                    <a:lnTo>
                      <a:pt x="1503" y="78"/>
                    </a:lnTo>
                    <a:close/>
                    <a:moveTo>
                      <a:pt x="1705" y="97"/>
                    </a:moveTo>
                    <a:lnTo>
                      <a:pt x="1701" y="97"/>
                    </a:lnTo>
                    <a:lnTo>
                      <a:pt x="1701" y="93"/>
                    </a:lnTo>
                    <a:cubicBezTo>
                      <a:pt x="1701" y="89"/>
                      <a:pt x="1697" y="85"/>
                      <a:pt x="1692" y="84"/>
                    </a:cubicBezTo>
                    <a:lnTo>
                      <a:pt x="1692" y="76"/>
                    </a:lnTo>
                    <a:cubicBezTo>
                      <a:pt x="1692" y="75"/>
                      <a:pt x="1693" y="74"/>
                      <a:pt x="1694" y="74"/>
                    </a:cubicBezTo>
                    <a:lnTo>
                      <a:pt x="1705" y="74"/>
                    </a:lnTo>
                    <a:cubicBezTo>
                      <a:pt x="1705" y="74"/>
                      <a:pt x="1705" y="74"/>
                      <a:pt x="1705" y="75"/>
                    </a:cubicBezTo>
                    <a:cubicBezTo>
                      <a:pt x="1705" y="75"/>
                      <a:pt x="1705" y="76"/>
                      <a:pt x="1705" y="77"/>
                    </a:cubicBezTo>
                    <a:lnTo>
                      <a:pt x="1705" y="97"/>
                    </a:lnTo>
                    <a:close/>
                    <a:moveTo>
                      <a:pt x="1713" y="97"/>
                    </a:moveTo>
                    <a:lnTo>
                      <a:pt x="1716" y="95"/>
                    </a:lnTo>
                    <a:lnTo>
                      <a:pt x="1717" y="97"/>
                    </a:lnTo>
                    <a:lnTo>
                      <a:pt x="1713" y="97"/>
                    </a:lnTo>
                    <a:close/>
                    <a:moveTo>
                      <a:pt x="1721" y="97"/>
                    </a:moveTo>
                    <a:lnTo>
                      <a:pt x="1719" y="97"/>
                    </a:lnTo>
                    <a:lnTo>
                      <a:pt x="1717" y="94"/>
                    </a:lnTo>
                    <a:lnTo>
                      <a:pt x="1721" y="91"/>
                    </a:lnTo>
                    <a:lnTo>
                      <a:pt x="1721" y="97"/>
                    </a:lnTo>
                    <a:close/>
                    <a:moveTo>
                      <a:pt x="1721" y="90"/>
                    </a:moveTo>
                    <a:lnTo>
                      <a:pt x="1716" y="93"/>
                    </a:lnTo>
                    <a:lnTo>
                      <a:pt x="1708" y="86"/>
                    </a:lnTo>
                    <a:lnTo>
                      <a:pt x="1708" y="88"/>
                    </a:lnTo>
                    <a:lnTo>
                      <a:pt x="1715" y="94"/>
                    </a:lnTo>
                    <a:lnTo>
                      <a:pt x="1711" y="97"/>
                    </a:lnTo>
                    <a:lnTo>
                      <a:pt x="1707" y="97"/>
                    </a:lnTo>
                    <a:lnTo>
                      <a:pt x="1707" y="82"/>
                    </a:lnTo>
                    <a:cubicBezTo>
                      <a:pt x="1710" y="87"/>
                      <a:pt x="1715" y="89"/>
                      <a:pt x="1721" y="90"/>
                    </a:cubicBezTo>
                    <a:close/>
                    <a:moveTo>
                      <a:pt x="1728" y="97"/>
                    </a:moveTo>
                    <a:lnTo>
                      <a:pt x="1729" y="95"/>
                    </a:lnTo>
                    <a:lnTo>
                      <a:pt x="1732" y="97"/>
                    </a:lnTo>
                    <a:lnTo>
                      <a:pt x="1728" y="97"/>
                    </a:lnTo>
                    <a:close/>
                    <a:moveTo>
                      <a:pt x="1737" y="97"/>
                    </a:moveTo>
                    <a:lnTo>
                      <a:pt x="1734" y="97"/>
                    </a:lnTo>
                    <a:lnTo>
                      <a:pt x="1730" y="94"/>
                    </a:lnTo>
                    <a:lnTo>
                      <a:pt x="1737" y="88"/>
                    </a:lnTo>
                    <a:lnTo>
                      <a:pt x="1737" y="97"/>
                    </a:lnTo>
                    <a:close/>
                    <a:moveTo>
                      <a:pt x="1737" y="86"/>
                    </a:moveTo>
                    <a:lnTo>
                      <a:pt x="1729" y="93"/>
                    </a:lnTo>
                    <a:lnTo>
                      <a:pt x="1724" y="90"/>
                    </a:lnTo>
                    <a:lnTo>
                      <a:pt x="1724" y="92"/>
                    </a:lnTo>
                    <a:lnTo>
                      <a:pt x="1728" y="94"/>
                    </a:lnTo>
                    <a:lnTo>
                      <a:pt x="1726" y="97"/>
                    </a:lnTo>
                    <a:lnTo>
                      <a:pt x="1723" y="97"/>
                    </a:lnTo>
                    <a:lnTo>
                      <a:pt x="1723" y="79"/>
                    </a:lnTo>
                    <a:cubicBezTo>
                      <a:pt x="1725" y="88"/>
                      <a:pt x="1726" y="89"/>
                      <a:pt x="1726" y="89"/>
                    </a:cubicBezTo>
                    <a:lnTo>
                      <a:pt x="1726" y="89"/>
                    </a:lnTo>
                    <a:cubicBezTo>
                      <a:pt x="1731" y="88"/>
                      <a:pt x="1734" y="86"/>
                      <a:pt x="1737" y="82"/>
                    </a:cubicBezTo>
                    <a:lnTo>
                      <a:pt x="1737" y="86"/>
                    </a:lnTo>
                    <a:close/>
                    <a:moveTo>
                      <a:pt x="1743" y="97"/>
                    </a:moveTo>
                    <a:lnTo>
                      <a:pt x="1739" y="97"/>
                    </a:lnTo>
                    <a:lnTo>
                      <a:pt x="1739" y="77"/>
                    </a:lnTo>
                    <a:cubicBezTo>
                      <a:pt x="1739" y="76"/>
                      <a:pt x="1739" y="75"/>
                      <a:pt x="1739" y="75"/>
                    </a:cubicBezTo>
                    <a:cubicBezTo>
                      <a:pt x="1739" y="74"/>
                      <a:pt x="1739" y="73"/>
                      <a:pt x="1739" y="73"/>
                    </a:cubicBezTo>
                    <a:lnTo>
                      <a:pt x="1743" y="73"/>
                    </a:lnTo>
                    <a:cubicBezTo>
                      <a:pt x="1743" y="73"/>
                      <a:pt x="1743" y="74"/>
                      <a:pt x="1743" y="75"/>
                    </a:cubicBezTo>
                    <a:cubicBezTo>
                      <a:pt x="1743" y="75"/>
                      <a:pt x="1743" y="76"/>
                      <a:pt x="1743" y="77"/>
                    </a:cubicBezTo>
                    <a:lnTo>
                      <a:pt x="1743" y="97"/>
                    </a:lnTo>
                    <a:close/>
                    <a:moveTo>
                      <a:pt x="1751" y="97"/>
                    </a:moveTo>
                    <a:lnTo>
                      <a:pt x="1754" y="95"/>
                    </a:lnTo>
                    <a:lnTo>
                      <a:pt x="1755" y="97"/>
                    </a:lnTo>
                    <a:lnTo>
                      <a:pt x="1751" y="97"/>
                    </a:lnTo>
                    <a:close/>
                    <a:moveTo>
                      <a:pt x="1759" y="97"/>
                    </a:moveTo>
                    <a:lnTo>
                      <a:pt x="1757" y="97"/>
                    </a:lnTo>
                    <a:lnTo>
                      <a:pt x="1755" y="94"/>
                    </a:lnTo>
                    <a:lnTo>
                      <a:pt x="1759" y="91"/>
                    </a:lnTo>
                    <a:lnTo>
                      <a:pt x="1759" y="97"/>
                    </a:lnTo>
                    <a:close/>
                    <a:moveTo>
                      <a:pt x="1759" y="90"/>
                    </a:moveTo>
                    <a:lnTo>
                      <a:pt x="1754" y="93"/>
                    </a:lnTo>
                    <a:lnTo>
                      <a:pt x="1746" y="86"/>
                    </a:lnTo>
                    <a:lnTo>
                      <a:pt x="1746" y="88"/>
                    </a:lnTo>
                    <a:lnTo>
                      <a:pt x="1753" y="94"/>
                    </a:lnTo>
                    <a:lnTo>
                      <a:pt x="1749" y="97"/>
                    </a:lnTo>
                    <a:lnTo>
                      <a:pt x="1745" y="97"/>
                    </a:lnTo>
                    <a:lnTo>
                      <a:pt x="1745" y="82"/>
                    </a:lnTo>
                    <a:cubicBezTo>
                      <a:pt x="1748" y="87"/>
                      <a:pt x="1753" y="89"/>
                      <a:pt x="1759" y="90"/>
                    </a:cubicBezTo>
                    <a:close/>
                    <a:moveTo>
                      <a:pt x="1766" y="97"/>
                    </a:moveTo>
                    <a:lnTo>
                      <a:pt x="1767" y="95"/>
                    </a:lnTo>
                    <a:lnTo>
                      <a:pt x="1770" y="97"/>
                    </a:lnTo>
                    <a:lnTo>
                      <a:pt x="1766" y="97"/>
                    </a:lnTo>
                    <a:close/>
                    <a:moveTo>
                      <a:pt x="1775" y="97"/>
                    </a:moveTo>
                    <a:lnTo>
                      <a:pt x="1772" y="97"/>
                    </a:lnTo>
                    <a:lnTo>
                      <a:pt x="1768" y="94"/>
                    </a:lnTo>
                    <a:lnTo>
                      <a:pt x="1775" y="88"/>
                    </a:lnTo>
                    <a:lnTo>
                      <a:pt x="1775" y="97"/>
                    </a:lnTo>
                    <a:close/>
                    <a:moveTo>
                      <a:pt x="1775" y="86"/>
                    </a:moveTo>
                    <a:lnTo>
                      <a:pt x="1767" y="93"/>
                    </a:lnTo>
                    <a:lnTo>
                      <a:pt x="1762" y="90"/>
                    </a:lnTo>
                    <a:lnTo>
                      <a:pt x="1762" y="92"/>
                    </a:lnTo>
                    <a:lnTo>
                      <a:pt x="1766" y="94"/>
                    </a:lnTo>
                    <a:lnTo>
                      <a:pt x="1763" y="97"/>
                    </a:lnTo>
                    <a:lnTo>
                      <a:pt x="1761" y="97"/>
                    </a:lnTo>
                    <a:lnTo>
                      <a:pt x="1761" y="79"/>
                    </a:lnTo>
                    <a:cubicBezTo>
                      <a:pt x="1763" y="88"/>
                      <a:pt x="1764" y="89"/>
                      <a:pt x="1764" y="89"/>
                    </a:cubicBezTo>
                    <a:lnTo>
                      <a:pt x="1764" y="89"/>
                    </a:lnTo>
                    <a:cubicBezTo>
                      <a:pt x="1769" y="88"/>
                      <a:pt x="1772" y="86"/>
                      <a:pt x="1775" y="82"/>
                    </a:cubicBezTo>
                    <a:lnTo>
                      <a:pt x="1775" y="86"/>
                    </a:lnTo>
                    <a:close/>
                    <a:moveTo>
                      <a:pt x="1785" y="97"/>
                    </a:moveTo>
                    <a:lnTo>
                      <a:pt x="1777" y="97"/>
                    </a:lnTo>
                    <a:lnTo>
                      <a:pt x="1777" y="77"/>
                    </a:lnTo>
                    <a:cubicBezTo>
                      <a:pt x="1777" y="76"/>
                      <a:pt x="1777" y="75"/>
                      <a:pt x="1777" y="75"/>
                    </a:cubicBezTo>
                    <a:cubicBezTo>
                      <a:pt x="1777" y="74"/>
                      <a:pt x="1777" y="73"/>
                      <a:pt x="1777" y="73"/>
                    </a:cubicBezTo>
                    <a:cubicBezTo>
                      <a:pt x="1780" y="73"/>
                      <a:pt x="1782" y="73"/>
                      <a:pt x="1785" y="73"/>
                    </a:cubicBezTo>
                    <a:lnTo>
                      <a:pt x="1785" y="97"/>
                    </a:lnTo>
                    <a:close/>
                    <a:moveTo>
                      <a:pt x="1803" y="68"/>
                    </a:moveTo>
                    <a:cubicBezTo>
                      <a:pt x="1801" y="68"/>
                      <a:pt x="1800" y="68"/>
                      <a:pt x="1799" y="68"/>
                    </a:cubicBezTo>
                    <a:cubicBezTo>
                      <a:pt x="1799" y="66"/>
                      <a:pt x="1799" y="65"/>
                      <a:pt x="1799" y="63"/>
                    </a:cubicBezTo>
                    <a:cubicBezTo>
                      <a:pt x="1800" y="63"/>
                      <a:pt x="1802" y="63"/>
                      <a:pt x="1803" y="63"/>
                    </a:cubicBezTo>
                    <a:cubicBezTo>
                      <a:pt x="1803" y="64"/>
                      <a:pt x="1803" y="66"/>
                      <a:pt x="1803" y="68"/>
                    </a:cubicBezTo>
                    <a:close/>
                    <a:moveTo>
                      <a:pt x="1816" y="68"/>
                    </a:moveTo>
                    <a:cubicBezTo>
                      <a:pt x="1814" y="68"/>
                      <a:pt x="1813" y="68"/>
                      <a:pt x="1812" y="68"/>
                    </a:cubicBezTo>
                    <a:cubicBezTo>
                      <a:pt x="1812" y="66"/>
                      <a:pt x="1812" y="65"/>
                      <a:pt x="1812" y="63"/>
                    </a:cubicBezTo>
                    <a:cubicBezTo>
                      <a:pt x="1813" y="63"/>
                      <a:pt x="1814" y="63"/>
                      <a:pt x="1816" y="63"/>
                    </a:cubicBezTo>
                    <a:cubicBezTo>
                      <a:pt x="1816" y="64"/>
                      <a:pt x="1816" y="66"/>
                      <a:pt x="1816" y="68"/>
                    </a:cubicBezTo>
                    <a:close/>
                    <a:moveTo>
                      <a:pt x="1829" y="68"/>
                    </a:moveTo>
                    <a:cubicBezTo>
                      <a:pt x="1827" y="68"/>
                      <a:pt x="1826" y="68"/>
                      <a:pt x="1824" y="68"/>
                    </a:cubicBezTo>
                    <a:cubicBezTo>
                      <a:pt x="1824" y="66"/>
                      <a:pt x="1824" y="65"/>
                      <a:pt x="1824" y="63"/>
                    </a:cubicBezTo>
                    <a:cubicBezTo>
                      <a:pt x="1826" y="63"/>
                      <a:pt x="1827" y="63"/>
                      <a:pt x="1829" y="63"/>
                    </a:cubicBezTo>
                    <a:cubicBezTo>
                      <a:pt x="1829" y="64"/>
                      <a:pt x="1829" y="66"/>
                      <a:pt x="1829" y="68"/>
                    </a:cubicBezTo>
                    <a:close/>
                    <a:moveTo>
                      <a:pt x="1842" y="68"/>
                    </a:moveTo>
                    <a:cubicBezTo>
                      <a:pt x="1840" y="68"/>
                      <a:pt x="1839" y="68"/>
                      <a:pt x="1837" y="68"/>
                    </a:cubicBezTo>
                    <a:cubicBezTo>
                      <a:pt x="1837" y="66"/>
                      <a:pt x="1837" y="65"/>
                      <a:pt x="1837" y="63"/>
                    </a:cubicBezTo>
                    <a:cubicBezTo>
                      <a:pt x="1838" y="63"/>
                      <a:pt x="1840" y="63"/>
                      <a:pt x="1842" y="63"/>
                    </a:cubicBezTo>
                    <a:cubicBezTo>
                      <a:pt x="1842" y="65"/>
                      <a:pt x="1842" y="66"/>
                      <a:pt x="1842" y="68"/>
                    </a:cubicBezTo>
                    <a:close/>
                    <a:moveTo>
                      <a:pt x="2004" y="88"/>
                    </a:moveTo>
                    <a:cubicBezTo>
                      <a:pt x="2002" y="88"/>
                      <a:pt x="2000" y="88"/>
                      <a:pt x="1999" y="88"/>
                    </a:cubicBezTo>
                    <a:lnTo>
                      <a:pt x="1999" y="82"/>
                    </a:lnTo>
                    <a:lnTo>
                      <a:pt x="1993" y="82"/>
                    </a:lnTo>
                    <a:lnTo>
                      <a:pt x="1993" y="76"/>
                    </a:lnTo>
                    <a:lnTo>
                      <a:pt x="2000" y="76"/>
                    </a:lnTo>
                    <a:cubicBezTo>
                      <a:pt x="2002" y="76"/>
                      <a:pt x="2004" y="77"/>
                      <a:pt x="2004" y="79"/>
                    </a:cubicBezTo>
                    <a:lnTo>
                      <a:pt x="2004" y="88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Полилиния 249"/>
              <p:cNvSpPr/>
              <p:nvPr/>
            </p:nvSpPr>
            <p:spPr>
              <a:xfrm>
                <a:off x="-88308" y="1338225"/>
                <a:ext cx="3176453" cy="63277"/>
              </a:xfrm>
              <a:custGeom>
                <a:avLst/>
                <a:gdLst>
                  <a:gd name="connsiteX0" fmla="*/ 0 w 3176453"/>
                  <a:gd name="connsiteY0" fmla="*/ 0 h 59059"/>
                  <a:gd name="connsiteX1" fmla="*/ 3176453 w 3176453"/>
                  <a:gd name="connsiteY1" fmla="*/ 0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0 h 59059"/>
                  <a:gd name="connsiteX1" fmla="*/ 3083648 w 3176453"/>
                  <a:gd name="connsiteY1" fmla="*/ 16874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4218 h 63277"/>
                  <a:gd name="connsiteX1" fmla="*/ 3045683 w 3176453"/>
                  <a:gd name="connsiteY1" fmla="*/ 0 h 63277"/>
                  <a:gd name="connsiteX2" fmla="*/ 3176453 w 3176453"/>
                  <a:gd name="connsiteY2" fmla="*/ 63277 h 63277"/>
                  <a:gd name="connsiteX3" fmla="*/ 0 w 3176453"/>
                  <a:gd name="connsiteY3" fmla="*/ 63277 h 63277"/>
                  <a:gd name="connsiteX4" fmla="*/ 0 w 3176453"/>
                  <a:gd name="connsiteY4" fmla="*/ 4218 h 63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6453" h="63277">
                    <a:moveTo>
                      <a:pt x="0" y="4218"/>
                    </a:moveTo>
                    <a:lnTo>
                      <a:pt x="3045683" y="0"/>
                    </a:lnTo>
                    <a:lnTo>
                      <a:pt x="3176453" y="63277"/>
                    </a:lnTo>
                    <a:lnTo>
                      <a:pt x="0" y="63277"/>
                    </a:lnTo>
                    <a:lnTo>
                      <a:pt x="0" y="4218"/>
                    </a:lnTo>
                    <a:close/>
                  </a:path>
                </a:pathLst>
              </a:cu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16" name="Freeform 193">
            <a:extLst>
              <a:ext uri="{FF2B5EF4-FFF2-40B4-BE49-F238E27FC236}">
                <a16:creationId xmlns:a16="http://schemas.microsoft.com/office/drawing/2014/main" id="{D79966B0-D97E-4BB6-8EBE-4A0939ADE059}"/>
              </a:ext>
            </a:extLst>
          </p:cNvPr>
          <p:cNvSpPr>
            <a:spLocks noEditPoints="1"/>
          </p:cNvSpPr>
          <p:nvPr/>
        </p:nvSpPr>
        <p:spPr bwMode="auto">
          <a:xfrm>
            <a:off x="277585" y="1088823"/>
            <a:ext cx="694648" cy="1038840"/>
          </a:xfrm>
          <a:custGeom>
            <a:avLst/>
            <a:gdLst/>
            <a:ahLst/>
            <a:cxnLst>
              <a:cxn ang="0">
                <a:pos x="175" y="197"/>
              </a:cxn>
              <a:cxn ang="0">
                <a:pos x="59" y="161"/>
              </a:cxn>
              <a:cxn ang="0">
                <a:pos x="59" y="173"/>
              </a:cxn>
              <a:cxn ang="0">
                <a:pos x="175" y="91"/>
              </a:cxn>
              <a:cxn ang="0">
                <a:pos x="97" y="91"/>
              </a:cxn>
              <a:cxn ang="0">
                <a:pos x="213" y="78"/>
              </a:cxn>
              <a:cxn ang="0">
                <a:pos x="78" y="137"/>
              </a:cxn>
              <a:cxn ang="0">
                <a:pos x="78" y="148"/>
              </a:cxn>
              <a:cxn ang="0">
                <a:pos x="12" y="35"/>
              </a:cxn>
              <a:cxn ang="0">
                <a:pos x="100" y="360"/>
              </a:cxn>
              <a:cxn ang="0">
                <a:pos x="0" y="0"/>
              </a:cxn>
              <a:cxn ang="0">
                <a:pos x="174" y="372"/>
              </a:cxn>
              <a:cxn ang="0">
                <a:pos x="260" y="337"/>
              </a:cxn>
              <a:cxn ang="0">
                <a:pos x="35" y="12"/>
              </a:cxn>
              <a:cxn ang="0">
                <a:pos x="159" y="239"/>
              </a:cxn>
              <a:cxn ang="0">
                <a:pos x="173" y="250"/>
              </a:cxn>
              <a:cxn ang="0">
                <a:pos x="178" y="266"/>
              </a:cxn>
              <a:cxn ang="0">
                <a:pos x="188" y="280"/>
              </a:cxn>
              <a:cxn ang="0">
                <a:pos x="187" y="298"/>
              </a:cxn>
              <a:cxn ang="0">
                <a:pos x="180" y="315"/>
              </a:cxn>
              <a:cxn ang="0">
                <a:pos x="165" y="323"/>
              </a:cxn>
              <a:cxn ang="0">
                <a:pos x="154" y="336"/>
              </a:cxn>
              <a:cxn ang="0">
                <a:pos x="136" y="339"/>
              </a:cxn>
              <a:cxn ang="0">
                <a:pos x="118" y="336"/>
              </a:cxn>
              <a:cxn ang="0">
                <a:pos x="107" y="323"/>
              </a:cxn>
              <a:cxn ang="0">
                <a:pos x="92" y="315"/>
              </a:cxn>
              <a:cxn ang="0">
                <a:pos x="85" y="298"/>
              </a:cxn>
              <a:cxn ang="0">
                <a:pos x="84" y="280"/>
              </a:cxn>
              <a:cxn ang="0">
                <a:pos x="94" y="266"/>
              </a:cxn>
              <a:cxn ang="0">
                <a:pos x="99" y="250"/>
              </a:cxn>
              <a:cxn ang="0">
                <a:pos x="113" y="239"/>
              </a:cxn>
              <a:cxn ang="0">
                <a:pos x="131" y="234"/>
              </a:cxn>
              <a:cxn ang="0">
                <a:pos x="146" y="241"/>
              </a:cxn>
              <a:cxn ang="0">
                <a:pos x="172" y="286"/>
              </a:cxn>
              <a:cxn ang="0">
                <a:pos x="120" y="312"/>
              </a:cxn>
              <a:cxn ang="0">
                <a:pos x="130" y="280"/>
              </a:cxn>
              <a:cxn ang="0">
                <a:pos x="162" y="280"/>
              </a:cxn>
              <a:cxn ang="0">
                <a:pos x="136" y="300"/>
              </a:cxn>
              <a:cxn ang="0">
                <a:pos x="132" y="386"/>
              </a:cxn>
              <a:cxn ang="0">
                <a:pos x="110" y="339"/>
              </a:cxn>
              <a:cxn ang="0">
                <a:pos x="162" y="339"/>
              </a:cxn>
              <a:cxn ang="0">
                <a:pos x="141" y="390"/>
              </a:cxn>
              <a:cxn ang="0">
                <a:pos x="161" y="339"/>
              </a:cxn>
            </a:cxnLst>
            <a:rect l="0" t="0" r="r" b="b"/>
            <a:pathLst>
              <a:path w="272" h="390">
                <a:moveTo>
                  <a:pt x="97" y="186"/>
                </a:moveTo>
                <a:cubicBezTo>
                  <a:pt x="175" y="186"/>
                  <a:pt x="175" y="186"/>
                  <a:pt x="175" y="186"/>
                </a:cubicBezTo>
                <a:cubicBezTo>
                  <a:pt x="175" y="197"/>
                  <a:pt x="175" y="197"/>
                  <a:pt x="175" y="197"/>
                </a:cubicBezTo>
                <a:cubicBezTo>
                  <a:pt x="97" y="197"/>
                  <a:pt x="97" y="197"/>
                  <a:pt x="97" y="197"/>
                </a:cubicBezTo>
                <a:lnTo>
                  <a:pt x="97" y="186"/>
                </a:lnTo>
                <a:close/>
                <a:moveTo>
                  <a:pt x="59" y="161"/>
                </a:moveTo>
                <a:cubicBezTo>
                  <a:pt x="213" y="161"/>
                  <a:pt x="213" y="161"/>
                  <a:pt x="213" y="161"/>
                </a:cubicBezTo>
                <a:cubicBezTo>
                  <a:pt x="213" y="173"/>
                  <a:pt x="213" y="173"/>
                  <a:pt x="213" y="173"/>
                </a:cubicBezTo>
                <a:cubicBezTo>
                  <a:pt x="59" y="173"/>
                  <a:pt x="59" y="173"/>
                  <a:pt x="59" y="173"/>
                </a:cubicBezTo>
                <a:lnTo>
                  <a:pt x="59" y="161"/>
                </a:lnTo>
                <a:close/>
                <a:moveTo>
                  <a:pt x="97" y="91"/>
                </a:moveTo>
                <a:cubicBezTo>
                  <a:pt x="175" y="91"/>
                  <a:pt x="175" y="91"/>
                  <a:pt x="175" y="91"/>
                </a:cubicBezTo>
                <a:cubicBezTo>
                  <a:pt x="175" y="102"/>
                  <a:pt x="175" y="102"/>
                  <a:pt x="175" y="102"/>
                </a:cubicBezTo>
                <a:cubicBezTo>
                  <a:pt x="97" y="102"/>
                  <a:pt x="97" y="102"/>
                  <a:pt x="97" y="102"/>
                </a:cubicBezTo>
                <a:lnTo>
                  <a:pt x="97" y="91"/>
                </a:lnTo>
                <a:close/>
                <a:moveTo>
                  <a:pt x="59" y="66"/>
                </a:moveTo>
                <a:cubicBezTo>
                  <a:pt x="213" y="66"/>
                  <a:pt x="213" y="66"/>
                  <a:pt x="213" y="66"/>
                </a:cubicBezTo>
                <a:cubicBezTo>
                  <a:pt x="213" y="78"/>
                  <a:pt x="213" y="78"/>
                  <a:pt x="213" y="78"/>
                </a:cubicBezTo>
                <a:cubicBezTo>
                  <a:pt x="59" y="78"/>
                  <a:pt x="59" y="78"/>
                  <a:pt x="59" y="78"/>
                </a:cubicBezTo>
                <a:lnTo>
                  <a:pt x="59" y="66"/>
                </a:lnTo>
                <a:close/>
                <a:moveTo>
                  <a:pt x="78" y="137"/>
                </a:moveTo>
                <a:cubicBezTo>
                  <a:pt x="194" y="137"/>
                  <a:pt x="194" y="137"/>
                  <a:pt x="194" y="137"/>
                </a:cubicBezTo>
                <a:cubicBezTo>
                  <a:pt x="194" y="148"/>
                  <a:pt x="194" y="148"/>
                  <a:pt x="194" y="148"/>
                </a:cubicBezTo>
                <a:cubicBezTo>
                  <a:pt x="78" y="148"/>
                  <a:pt x="78" y="148"/>
                  <a:pt x="78" y="148"/>
                </a:cubicBezTo>
                <a:lnTo>
                  <a:pt x="78" y="137"/>
                </a:lnTo>
                <a:close/>
                <a:moveTo>
                  <a:pt x="35" y="12"/>
                </a:moveTo>
                <a:cubicBezTo>
                  <a:pt x="34" y="24"/>
                  <a:pt x="24" y="34"/>
                  <a:pt x="12" y="35"/>
                </a:cubicBezTo>
                <a:cubicBezTo>
                  <a:pt x="12" y="337"/>
                  <a:pt x="12" y="337"/>
                  <a:pt x="12" y="337"/>
                </a:cubicBezTo>
                <a:cubicBezTo>
                  <a:pt x="24" y="338"/>
                  <a:pt x="34" y="348"/>
                  <a:pt x="35" y="360"/>
                </a:cubicBezTo>
                <a:cubicBezTo>
                  <a:pt x="100" y="360"/>
                  <a:pt x="100" y="360"/>
                  <a:pt x="100" y="360"/>
                </a:cubicBezTo>
                <a:cubicBezTo>
                  <a:pt x="98" y="372"/>
                  <a:pt x="98" y="372"/>
                  <a:pt x="98" y="372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0"/>
                  <a:pt x="0" y="0"/>
                  <a:pt x="0" y="0"/>
                </a:cubicBezTo>
                <a:cubicBezTo>
                  <a:pt x="272" y="0"/>
                  <a:pt x="272" y="0"/>
                  <a:pt x="272" y="0"/>
                </a:cubicBezTo>
                <a:cubicBezTo>
                  <a:pt x="272" y="372"/>
                  <a:pt x="272" y="372"/>
                  <a:pt x="272" y="372"/>
                </a:cubicBezTo>
                <a:cubicBezTo>
                  <a:pt x="174" y="372"/>
                  <a:pt x="174" y="372"/>
                  <a:pt x="174" y="372"/>
                </a:cubicBezTo>
                <a:cubicBezTo>
                  <a:pt x="172" y="360"/>
                  <a:pt x="172" y="360"/>
                  <a:pt x="172" y="360"/>
                </a:cubicBezTo>
                <a:cubicBezTo>
                  <a:pt x="237" y="360"/>
                  <a:pt x="237" y="360"/>
                  <a:pt x="237" y="360"/>
                </a:cubicBezTo>
                <a:cubicBezTo>
                  <a:pt x="238" y="348"/>
                  <a:pt x="248" y="338"/>
                  <a:pt x="260" y="337"/>
                </a:cubicBezTo>
                <a:cubicBezTo>
                  <a:pt x="260" y="35"/>
                  <a:pt x="260" y="35"/>
                  <a:pt x="260" y="35"/>
                </a:cubicBezTo>
                <a:cubicBezTo>
                  <a:pt x="248" y="34"/>
                  <a:pt x="238" y="24"/>
                  <a:pt x="237" y="12"/>
                </a:cubicBezTo>
                <a:lnTo>
                  <a:pt x="35" y="12"/>
                </a:lnTo>
                <a:close/>
                <a:moveTo>
                  <a:pt x="146" y="241"/>
                </a:moveTo>
                <a:cubicBezTo>
                  <a:pt x="148" y="237"/>
                  <a:pt x="151" y="236"/>
                  <a:pt x="154" y="237"/>
                </a:cubicBezTo>
                <a:cubicBezTo>
                  <a:pt x="157" y="238"/>
                  <a:pt x="159" y="239"/>
                  <a:pt x="159" y="239"/>
                </a:cubicBezTo>
                <a:cubicBezTo>
                  <a:pt x="159" y="239"/>
                  <a:pt x="161" y="240"/>
                  <a:pt x="163" y="242"/>
                </a:cubicBezTo>
                <a:cubicBezTo>
                  <a:pt x="166" y="244"/>
                  <a:pt x="167" y="246"/>
                  <a:pt x="165" y="250"/>
                </a:cubicBezTo>
                <a:cubicBezTo>
                  <a:pt x="168" y="247"/>
                  <a:pt x="171" y="248"/>
                  <a:pt x="173" y="250"/>
                </a:cubicBezTo>
                <a:cubicBezTo>
                  <a:pt x="176" y="252"/>
                  <a:pt x="177" y="254"/>
                  <a:pt x="177" y="254"/>
                </a:cubicBezTo>
                <a:cubicBezTo>
                  <a:pt x="177" y="254"/>
                  <a:pt x="179" y="255"/>
                  <a:pt x="180" y="258"/>
                </a:cubicBezTo>
                <a:cubicBezTo>
                  <a:pt x="182" y="261"/>
                  <a:pt x="181" y="263"/>
                  <a:pt x="178" y="266"/>
                </a:cubicBezTo>
                <a:cubicBezTo>
                  <a:pt x="182" y="265"/>
                  <a:pt x="184" y="267"/>
                  <a:pt x="186" y="269"/>
                </a:cubicBezTo>
                <a:cubicBezTo>
                  <a:pt x="187" y="272"/>
                  <a:pt x="187" y="275"/>
                  <a:pt x="187" y="275"/>
                </a:cubicBezTo>
                <a:cubicBezTo>
                  <a:pt x="187" y="275"/>
                  <a:pt x="188" y="277"/>
                  <a:pt x="188" y="280"/>
                </a:cubicBezTo>
                <a:cubicBezTo>
                  <a:pt x="188" y="283"/>
                  <a:pt x="187" y="285"/>
                  <a:pt x="182" y="286"/>
                </a:cubicBezTo>
                <a:cubicBezTo>
                  <a:pt x="187" y="287"/>
                  <a:pt x="188" y="289"/>
                  <a:pt x="188" y="293"/>
                </a:cubicBezTo>
                <a:cubicBezTo>
                  <a:pt x="188" y="296"/>
                  <a:pt x="187" y="298"/>
                  <a:pt x="187" y="298"/>
                </a:cubicBezTo>
                <a:cubicBezTo>
                  <a:pt x="187" y="298"/>
                  <a:pt x="187" y="300"/>
                  <a:pt x="186" y="303"/>
                </a:cubicBezTo>
                <a:cubicBezTo>
                  <a:pt x="184" y="306"/>
                  <a:pt x="182" y="308"/>
                  <a:pt x="178" y="307"/>
                </a:cubicBezTo>
                <a:cubicBezTo>
                  <a:pt x="181" y="309"/>
                  <a:pt x="182" y="312"/>
                  <a:pt x="180" y="315"/>
                </a:cubicBezTo>
                <a:cubicBezTo>
                  <a:pt x="179" y="317"/>
                  <a:pt x="177" y="319"/>
                  <a:pt x="177" y="319"/>
                </a:cubicBezTo>
                <a:cubicBezTo>
                  <a:pt x="177" y="319"/>
                  <a:pt x="176" y="321"/>
                  <a:pt x="173" y="323"/>
                </a:cubicBezTo>
                <a:cubicBezTo>
                  <a:pt x="171" y="325"/>
                  <a:pt x="169" y="326"/>
                  <a:pt x="165" y="323"/>
                </a:cubicBezTo>
                <a:cubicBezTo>
                  <a:pt x="167" y="327"/>
                  <a:pt x="166" y="329"/>
                  <a:pt x="163" y="331"/>
                </a:cubicBezTo>
                <a:cubicBezTo>
                  <a:pt x="161" y="333"/>
                  <a:pt x="159" y="334"/>
                  <a:pt x="159" y="334"/>
                </a:cubicBezTo>
                <a:cubicBezTo>
                  <a:pt x="159" y="334"/>
                  <a:pt x="157" y="335"/>
                  <a:pt x="154" y="336"/>
                </a:cubicBezTo>
                <a:cubicBezTo>
                  <a:pt x="151" y="336"/>
                  <a:pt x="148" y="336"/>
                  <a:pt x="146" y="332"/>
                </a:cubicBezTo>
                <a:cubicBezTo>
                  <a:pt x="146" y="336"/>
                  <a:pt x="145" y="338"/>
                  <a:pt x="141" y="338"/>
                </a:cubicBezTo>
                <a:cubicBezTo>
                  <a:pt x="138" y="339"/>
                  <a:pt x="136" y="339"/>
                  <a:pt x="136" y="339"/>
                </a:cubicBezTo>
                <a:cubicBezTo>
                  <a:pt x="136" y="339"/>
                  <a:pt x="134" y="339"/>
                  <a:pt x="130" y="338"/>
                </a:cubicBezTo>
                <a:cubicBezTo>
                  <a:pt x="127" y="338"/>
                  <a:pt x="126" y="336"/>
                  <a:pt x="126" y="332"/>
                </a:cubicBezTo>
                <a:cubicBezTo>
                  <a:pt x="124" y="336"/>
                  <a:pt x="121" y="336"/>
                  <a:pt x="118" y="336"/>
                </a:cubicBezTo>
                <a:cubicBezTo>
                  <a:pt x="115" y="335"/>
                  <a:pt x="113" y="334"/>
                  <a:pt x="113" y="334"/>
                </a:cubicBezTo>
                <a:cubicBezTo>
                  <a:pt x="113" y="334"/>
                  <a:pt x="111" y="333"/>
                  <a:pt x="108" y="331"/>
                </a:cubicBezTo>
                <a:cubicBezTo>
                  <a:pt x="106" y="329"/>
                  <a:pt x="105" y="327"/>
                  <a:pt x="107" y="323"/>
                </a:cubicBezTo>
                <a:cubicBezTo>
                  <a:pt x="103" y="326"/>
                  <a:pt x="101" y="325"/>
                  <a:pt x="99" y="323"/>
                </a:cubicBezTo>
                <a:cubicBezTo>
                  <a:pt x="96" y="321"/>
                  <a:pt x="95" y="319"/>
                  <a:pt x="95" y="319"/>
                </a:cubicBezTo>
                <a:cubicBezTo>
                  <a:pt x="95" y="319"/>
                  <a:pt x="93" y="317"/>
                  <a:pt x="92" y="315"/>
                </a:cubicBezTo>
                <a:cubicBezTo>
                  <a:pt x="90" y="312"/>
                  <a:pt x="90" y="309"/>
                  <a:pt x="94" y="307"/>
                </a:cubicBezTo>
                <a:cubicBezTo>
                  <a:pt x="90" y="308"/>
                  <a:pt x="88" y="306"/>
                  <a:pt x="86" y="303"/>
                </a:cubicBezTo>
                <a:cubicBezTo>
                  <a:pt x="85" y="300"/>
                  <a:pt x="85" y="298"/>
                  <a:pt x="85" y="298"/>
                </a:cubicBezTo>
                <a:cubicBezTo>
                  <a:pt x="85" y="298"/>
                  <a:pt x="84" y="296"/>
                  <a:pt x="84" y="293"/>
                </a:cubicBezTo>
                <a:cubicBezTo>
                  <a:pt x="84" y="289"/>
                  <a:pt x="85" y="287"/>
                  <a:pt x="89" y="286"/>
                </a:cubicBezTo>
                <a:cubicBezTo>
                  <a:pt x="85" y="285"/>
                  <a:pt x="84" y="283"/>
                  <a:pt x="84" y="280"/>
                </a:cubicBezTo>
                <a:cubicBezTo>
                  <a:pt x="84" y="277"/>
                  <a:pt x="85" y="275"/>
                  <a:pt x="85" y="275"/>
                </a:cubicBezTo>
                <a:cubicBezTo>
                  <a:pt x="85" y="275"/>
                  <a:pt x="85" y="272"/>
                  <a:pt x="86" y="269"/>
                </a:cubicBezTo>
                <a:cubicBezTo>
                  <a:pt x="88" y="267"/>
                  <a:pt x="90" y="265"/>
                  <a:pt x="94" y="266"/>
                </a:cubicBezTo>
                <a:cubicBezTo>
                  <a:pt x="90" y="263"/>
                  <a:pt x="90" y="261"/>
                  <a:pt x="92" y="258"/>
                </a:cubicBezTo>
                <a:cubicBezTo>
                  <a:pt x="93" y="255"/>
                  <a:pt x="95" y="254"/>
                  <a:pt x="95" y="254"/>
                </a:cubicBezTo>
                <a:cubicBezTo>
                  <a:pt x="95" y="254"/>
                  <a:pt x="96" y="252"/>
                  <a:pt x="99" y="250"/>
                </a:cubicBezTo>
                <a:cubicBezTo>
                  <a:pt x="101" y="248"/>
                  <a:pt x="103" y="247"/>
                  <a:pt x="107" y="250"/>
                </a:cubicBezTo>
                <a:cubicBezTo>
                  <a:pt x="105" y="246"/>
                  <a:pt x="106" y="244"/>
                  <a:pt x="108" y="242"/>
                </a:cubicBezTo>
                <a:cubicBezTo>
                  <a:pt x="111" y="240"/>
                  <a:pt x="113" y="239"/>
                  <a:pt x="113" y="239"/>
                </a:cubicBezTo>
                <a:cubicBezTo>
                  <a:pt x="113" y="239"/>
                  <a:pt x="115" y="238"/>
                  <a:pt x="118" y="237"/>
                </a:cubicBezTo>
                <a:cubicBezTo>
                  <a:pt x="121" y="236"/>
                  <a:pt x="124" y="237"/>
                  <a:pt x="126" y="241"/>
                </a:cubicBezTo>
                <a:cubicBezTo>
                  <a:pt x="126" y="236"/>
                  <a:pt x="127" y="235"/>
                  <a:pt x="131" y="234"/>
                </a:cubicBezTo>
                <a:cubicBezTo>
                  <a:pt x="134" y="234"/>
                  <a:pt x="136" y="234"/>
                  <a:pt x="136" y="234"/>
                </a:cubicBezTo>
                <a:cubicBezTo>
                  <a:pt x="136" y="234"/>
                  <a:pt x="138" y="234"/>
                  <a:pt x="141" y="234"/>
                </a:cubicBezTo>
                <a:cubicBezTo>
                  <a:pt x="144" y="235"/>
                  <a:pt x="146" y="236"/>
                  <a:pt x="146" y="241"/>
                </a:cubicBezTo>
                <a:close/>
                <a:moveTo>
                  <a:pt x="99" y="286"/>
                </a:moveTo>
                <a:cubicBezTo>
                  <a:pt x="99" y="307"/>
                  <a:pt x="116" y="323"/>
                  <a:pt x="136" y="323"/>
                </a:cubicBezTo>
                <a:cubicBezTo>
                  <a:pt x="156" y="323"/>
                  <a:pt x="172" y="307"/>
                  <a:pt x="172" y="286"/>
                </a:cubicBezTo>
                <a:cubicBezTo>
                  <a:pt x="172" y="266"/>
                  <a:pt x="156" y="250"/>
                  <a:pt x="136" y="250"/>
                </a:cubicBezTo>
                <a:cubicBezTo>
                  <a:pt x="116" y="250"/>
                  <a:pt x="99" y="266"/>
                  <a:pt x="99" y="286"/>
                </a:cubicBezTo>
                <a:close/>
                <a:moveTo>
                  <a:pt x="120" y="312"/>
                </a:moveTo>
                <a:cubicBezTo>
                  <a:pt x="126" y="292"/>
                  <a:pt x="126" y="292"/>
                  <a:pt x="126" y="292"/>
                </a:cubicBezTo>
                <a:cubicBezTo>
                  <a:pt x="109" y="280"/>
                  <a:pt x="109" y="280"/>
                  <a:pt x="109" y="280"/>
                </a:cubicBezTo>
                <a:cubicBezTo>
                  <a:pt x="130" y="280"/>
                  <a:pt x="130" y="280"/>
                  <a:pt x="130" y="280"/>
                </a:cubicBezTo>
                <a:cubicBezTo>
                  <a:pt x="136" y="261"/>
                  <a:pt x="136" y="261"/>
                  <a:pt x="136" y="261"/>
                </a:cubicBezTo>
                <a:cubicBezTo>
                  <a:pt x="142" y="280"/>
                  <a:pt x="142" y="280"/>
                  <a:pt x="142" y="280"/>
                </a:cubicBezTo>
                <a:cubicBezTo>
                  <a:pt x="162" y="280"/>
                  <a:pt x="162" y="280"/>
                  <a:pt x="162" y="280"/>
                </a:cubicBezTo>
                <a:cubicBezTo>
                  <a:pt x="146" y="292"/>
                  <a:pt x="146" y="292"/>
                  <a:pt x="146" y="292"/>
                </a:cubicBezTo>
                <a:cubicBezTo>
                  <a:pt x="152" y="312"/>
                  <a:pt x="152" y="312"/>
                  <a:pt x="152" y="312"/>
                </a:cubicBezTo>
                <a:cubicBezTo>
                  <a:pt x="136" y="300"/>
                  <a:pt x="136" y="300"/>
                  <a:pt x="136" y="300"/>
                </a:cubicBezTo>
                <a:lnTo>
                  <a:pt x="120" y="312"/>
                </a:lnTo>
                <a:close/>
                <a:moveTo>
                  <a:pt x="133" y="345"/>
                </a:moveTo>
                <a:cubicBezTo>
                  <a:pt x="132" y="386"/>
                  <a:pt x="132" y="386"/>
                  <a:pt x="132" y="386"/>
                </a:cubicBezTo>
                <a:cubicBezTo>
                  <a:pt x="120" y="369"/>
                  <a:pt x="120" y="369"/>
                  <a:pt x="120" y="369"/>
                </a:cubicBezTo>
                <a:cubicBezTo>
                  <a:pt x="103" y="382"/>
                  <a:pt x="103" y="382"/>
                  <a:pt x="103" y="382"/>
                </a:cubicBezTo>
                <a:cubicBezTo>
                  <a:pt x="110" y="339"/>
                  <a:pt x="110" y="339"/>
                  <a:pt x="110" y="339"/>
                </a:cubicBezTo>
                <a:cubicBezTo>
                  <a:pt x="114" y="341"/>
                  <a:pt x="119" y="342"/>
                  <a:pt x="123" y="341"/>
                </a:cubicBezTo>
                <a:cubicBezTo>
                  <a:pt x="126" y="344"/>
                  <a:pt x="130" y="344"/>
                  <a:pt x="133" y="345"/>
                </a:cubicBezTo>
                <a:close/>
                <a:moveTo>
                  <a:pt x="162" y="339"/>
                </a:moveTo>
                <a:cubicBezTo>
                  <a:pt x="169" y="386"/>
                  <a:pt x="169" y="386"/>
                  <a:pt x="169" y="386"/>
                </a:cubicBezTo>
                <a:cubicBezTo>
                  <a:pt x="153" y="374"/>
                  <a:pt x="153" y="374"/>
                  <a:pt x="153" y="374"/>
                </a:cubicBezTo>
                <a:cubicBezTo>
                  <a:pt x="141" y="390"/>
                  <a:pt x="141" y="390"/>
                  <a:pt x="141" y="390"/>
                </a:cubicBezTo>
                <a:cubicBezTo>
                  <a:pt x="139" y="345"/>
                  <a:pt x="139" y="345"/>
                  <a:pt x="139" y="345"/>
                </a:cubicBezTo>
                <a:cubicBezTo>
                  <a:pt x="143" y="344"/>
                  <a:pt x="146" y="343"/>
                  <a:pt x="148" y="341"/>
                </a:cubicBezTo>
                <a:cubicBezTo>
                  <a:pt x="153" y="342"/>
                  <a:pt x="158" y="341"/>
                  <a:pt x="161" y="339"/>
                </a:cubicBezTo>
                <a:lnTo>
                  <a:pt x="162" y="33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0516AAB-C3B9-4DA4-900E-3C6F4FCCC1D4}"/>
              </a:ext>
            </a:extLst>
          </p:cNvPr>
          <p:cNvSpPr/>
          <p:nvPr/>
        </p:nvSpPr>
        <p:spPr>
          <a:xfrm>
            <a:off x="1127588" y="2661403"/>
            <a:ext cx="77735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13.02.2019 N 143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выдачи комплексных экологических разрешений, их переоформления, пересмотра, внесения в них изменений, а также отзыва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Freeform 193">
            <a:extLst>
              <a:ext uri="{FF2B5EF4-FFF2-40B4-BE49-F238E27FC236}">
                <a16:creationId xmlns:a16="http://schemas.microsoft.com/office/drawing/2014/main" id="{607C5C82-A7B9-4CD9-82D9-E22C141ED867}"/>
              </a:ext>
            </a:extLst>
          </p:cNvPr>
          <p:cNvSpPr>
            <a:spLocks noEditPoints="1"/>
          </p:cNvSpPr>
          <p:nvPr/>
        </p:nvSpPr>
        <p:spPr bwMode="auto">
          <a:xfrm>
            <a:off x="305897" y="2806693"/>
            <a:ext cx="694648" cy="1038840"/>
          </a:xfrm>
          <a:custGeom>
            <a:avLst/>
            <a:gdLst/>
            <a:ahLst/>
            <a:cxnLst>
              <a:cxn ang="0">
                <a:pos x="175" y="197"/>
              </a:cxn>
              <a:cxn ang="0">
                <a:pos x="59" y="161"/>
              </a:cxn>
              <a:cxn ang="0">
                <a:pos x="59" y="173"/>
              </a:cxn>
              <a:cxn ang="0">
                <a:pos x="175" y="91"/>
              </a:cxn>
              <a:cxn ang="0">
                <a:pos x="97" y="91"/>
              </a:cxn>
              <a:cxn ang="0">
                <a:pos x="213" y="78"/>
              </a:cxn>
              <a:cxn ang="0">
                <a:pos x="78" y="137"/>
              </a:cxn>
              <a:cxn ang="0">
                <a:pos x="78" y="148"/>
              </a:cxn>
              <a:cxn ang="0">
                <a:pos x="12" y="35"/>
              </a:cxn>
              <a:cxn ang="0">
                <a:pos x="100" y="360"/>
              </a:cxn>
              <a:cxn ang="0">
                <a:pos x="0" y="0"/>
              </a:cxn>
              <a:cxn ang="0">
                <a:pos x="174" y="372"/>
              </a:cxn>
              <a:cxn ang="0">
                <a:pos x="260" y="337"/>
              </a:cxn>
              <a:cxn ang="0">
                <a:pos x="35" y="12"/>
              </a:cxn>
              <a:cxn ang="0">
                <a:pos x="159" y="239"/>
              </a:cxn>
              <a:cxn ang="0">
                <a:pos x="173" y="250"/>
              </a:cxn>
              <a:cxn ang="0">
                <a:pos x="178" y="266"/>
              </a:cxn>
              <a:cxn ang="0">
                <a:pos x="188" y="280"/>
              </a:cxn>
              <a:cxn ang="0">
                <a:pos x="187" y="298"/>
              </a:cxn>
              <a:cxn ang="0">
                <a:pos x="180" y="315"/>
              </a:cxn>
              <a:cxn ang="0">
                <a:pos x="165" y="323"/>
              </a:cxn>
              <a:cxn ang="0">
                <a:pos x="154" y="336"/>
              </a:cxn>
              <a:cxn ang="0">
                <a:pos x="136" y="339"/>
              </a:cxn>
              <a:cxn ang="0">
                <a:pos x="118" y="336"/>
              </a:cxn>
              <a:cxn ang="0">
                <a:pos x="107" y="323"/>
              </a:cxn>
              <a:cxn ang="0">
                <a:pos x="92" y="315"/>
              </a:cxn>
              <a:cxn ang="0">
                <a:pos x="85" y="298"/>
              </a:cxn>
              <a:cxn ang="0">
                <a:pos x="84" y="280"/>
              </a:cxn>
              <a:cxn ang="0">
                <a:pos x="94" y="266"/>
              </a:cxn>
              <a:cxn ang="0">
                <a:pos x="99" y="250"/>
              </a:cxn>
              <a:cxn ang="0">
                <a:pos x="113" y="239"/>
              </a:cxn>
              <a:cxn ang="0">
                <a:pos x="131" y="234"/>
              </a:cxn>
              <a:cxn ang="0">
                <a:pos x="146" y="241"/>
              </a:cxn>
              <a:cxn ang="0">
                <a:pos x="172" y="286"/>
              </a:cxn>
              <a:cxn ang="0">
                <a:pos x="120" y="312"/>
              </a:cxn>
              <a:cxn ang="0">
                <a:pos x="130" y="280"/>
              </a:cxn>
              <a:cxn ang="0">
                <a:pos x="162" y="280"/>
              </a:cxn>
              <a:cxn ang="0">
                <a:pos x="136" y="300"/>
              </a:cxn>
              <a:cxn ang="0">
                <a:pos x="132" y="386"/>
              </a:cxn>
              <a:cxn ang="0">
                <a:pos x="110" y="339"/>
              </a:cxn>
              <a:cxn ang="0">
                <a:pos x="162" y="339"/>
              </a:cxn>
              <a:cxn ang="0">
                <a:pos x="141" y="390"/>
              </a:cxn>
              <a:cxn ang="0">
                <a:pos x="161" y="339"/>
              </a:cxn>
            </a:cxnLst>
            <a:rect l="0" t="0" r="r" b="b"/>
            <a:pathLst>
              <a:path w="272" h="390">
                <a:moveTo>
                  <a:pt x="97" y="186"/>
                </a:moveTo>
                <a:cubicBezTo>
                  <a:pt x="175" y="186"/>
                  <a:pt x="175" y="186"/>
                  <a:pt x="175" y="186"/>
                </a:cubicBezTo>
                <a:cubicBezTo>
                  <a:pt x="175" y="197"/>
                  <a:pt x="175" y="197"/>
                  <a:pt x="175" y="197"/>
                </a:cubicBezTo>
                <a:cubicBezTo>
                  <a:pt x="97" y="197"/>
                  <a:pt x="97" y="197"/>
                  <a:pt x="97" y="197"/>
                </a:cubicBezTo>
                <a:lnTo>
                  <a:pt x="97" y="186"/>
                </a:lnTo>
                <a:close/>
                <a:moveTo>
                  <a:pt x="59" y="161"/>
                </a:moveTo>
                <a:cubicBezTo>
                  <a:pt x="213" y="161"/>
                  <a:pt x="213" y="161"/>
                  <a:pt x="213" y="161"/>
                </a:cubicBezTo>
                <a:cubicBezTo>
                  <a:pt x="213" y="173"/>
                  <a:pt x="213" y="173"/>
                  <a:pt x="213" y="173"/>
                </a:cubicBezTo>
                <a:cubicBezTo>
                  <a:pt x="59" y="173"/>
                  <a:pt x="59" y="173"/>
                  <a:pt x="59" y="173"/>
                </a:cubicBezTo>
                <a:lnTo>
                  <a:pt x="59" y="161"/>
                </a:lnTo>
                <a:close/>
                <a:moveTo>
                  <a:pt x="97" y="91"/>
                </a:moveTo>
                <a:cubicBezTo>
                  <a:pt x="175" y="91"/>
                  <a:pt x="175" y="91"/>
                  <a:pt x="175" y="91"/>
                </a:cubicBezTo>
                <a:cubicBezTo>
                  <a:pt x="175" y="102"/>
                  <a:pt x="175" y="102"/>
                  <a:pt x="175" y="102"/>
                </a:cubicBezTo>
                <a:cubicBezTo>
                  <a:pt x="97" y="102"/>
                  <a:pt x="97" y="102"/>
                  <a:pt x="97" y="102"/>
                </a:cubicBezTo>
                <a:lnTo>
                  <a:pt x="97" y="91"/>
                </a:lnTo>
                <a:close/>
                <a:moveTo>
                  <a:pt x="59" y="66"/>
                </a:moveTo>
                <a:cubicBezTo>
                  <a:pt x="213" y="66"/>
                  <a:pt x="213" y="66"/>
                  <a:pt x="213" y="66"/>
                </a:cubicBezTo>
                <a:cubicBezTo>
                  <a:pt x="213" y="78"/>
                  <a:pt x="213" y="78"/>
                  <a:pt x="213" y="78"/>
                </a:cubicBezTo>
                <a:cubicBezTo>
                  <a:pt x="59" y="78"/>
                  <a:pt x="59" y="78"/>
                  <a:pt x="59" y="78"/>
                </a:cubicBezTo>
                <a:lnTo>
                  <a:pt x="59" y="66"/>
                </a:lnTo>
                <a:close/>
                <a:moveTo>
                  <a:pt x="78" y="137"/>
                </a:moveTo>
                <a:cubicBezTo>
                  <a:pt x="194" y="137"/>
                  <a:pt x="194" y="137"/>
                  <a:pt x="194" y="137"/>
                </a:cubicBezTo>
                <a:cubicBezTo>
                  <a:pt x="194" y="148"/>
                  <a:pt x="194" y="148"/>
                  <a:pt x="194" y="148"/>
                </a:cubicBezTo>
                <a:cubicBezTo>
                  <a:pt x="78" y="148"/>
                  <a:pt x="78" y="148"/>
                  <a:pt x="78" y="148"/>
                </a:cubicBezTo>
                <a:lnTo>
                  <a:pt x="78" y="137"/>
                </a:lnTo>
                <a:close/>
                <a:moveTo>
                  <a:pt x="35" y="12"/>
                </a:moveTo>
                <a:cubicBezTo>
                  <a:pt x="34" y="24"/>
                  <a:pt x="24" y="34"/>
                  <a:pt x="12" y="35"/>
                </a:cubicBezTo>
                <a:cubicBezTo>
                  <a:pt x="12" y="337"/>
                  <a:pt x="12" y="337"/>
                  <a:pt x="12" y="337"/>
                </a:cubicBezTo>
                <a:cubicBezTo>
                  <a:pt x="24" y="338"/>
                  <a:pt x="34" y="348"/>
                  <a:pt x="35" y="360"/>
                </a:cubicBezTo>
                <a:cubicBezTo>
                  <a:pt x="100" y="360"/>
                  <a:pt x="100" y="360"/>
                  <a:pt x="100" y="360"/>
                </a:cubicBezTo>
                <a:cubicBezTo>
                  <a:pt x="98" y="372"/>
                  <a:pt x="98" y="372"/>
                  <a:pt x="98" y="372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0"/>
                  <a:pt x="0" y="0"/>
                  <a:pt x="0" y="0"/>
                </a:cubicBezTo>
                <a:cubicBezTo>
                  <a:pt x="272" y="0"/>
                  <a:pt x="272" y="0"/>
                  <a:pt x="272" y="0"/>
                </a:cubicBezTo>
                <a:cubicBezTo>
                  <a:pt x="272" y="372"/>
                  <a:pt x="272" y="372"/>
                  <a:pt x="272" y="372"/>
                </a:cubicBezTo>
                <a:cubicBezTo>
                  <a:pt x="174" y="372"/>
                  <a:pt x="174" y="372"/>
                  <a:pt x="174" y="372"/>
                </a:cubicBezTo>
                <a:cubicBezTo>
                  <a:pt x="172" y="360"/>
                  <a:pt x="172" y="360"/>
                  <a:pt x="172" y="360"/>
                </a:cubicBezTo>
                <a:cubicBezTo>
                  <a:pt x="237" y="360"/>
                  <a:pt x="237" y="360"/>
                  <a:pt x="237" y="360"/>
                </a:cubicBezTo>
                <a:cubicBezTo>
                  <a:pt x="238" y="348"/>
                  <a:pt x="248" y="338"/>
                  <a:pt x="260" y="337"/>
                </a:cubicBezTo>
                <a:cubicBezTo>
                  <a:pt x="260" y="35"/>
                  <a:pt x="260" y="35"/>
                  <a:pt x="260" y="35"/>
                </a:cubicBezTo>
                <a:cubicBezTo>
                  <a:pt x="248" y="34"/>
                  <a:pt x="238" y="24"/>
                  <a:pt x="237" y="12"/>
                </a:cubicBezTo>
                <a:lnTo>
                  <a:pt x="35" y="12"/>
                </a:lnTo>
                <a:close/>
                <a:moveTo>
                  <a:pt x="146" y="241"/>
                </a:moveTo>
                <a:cubicBezTo>
                  <a:pt x="148" y="237"/>
                  <a:pt x="151" y="236"/>
                  <a:pt x="154" y="237"/>
                </a:cubicBezTo>
                <a:cubicBezTo>
                  <a:pt x="157" y="238"/>
                  <a:pt x="159" y="239"/>
                  <a:pt x="159" y="239"/>
                </a:cubicBezTo>
                <a:cubicBezTo>
                  <a:pt x="159" y="239"/>
                  <a:pt x="161" y="240"/>
                  <a:pt x="163" y="242"/>
                </a:cubicBezTo>
                <a:cubicBezTo>
                  <a:pt x="166" y="244"/>
                  <a:pt x="167" y="246"/>
                  <a:pt x="165" y="250"/>
                </a:cubicBezTo>
                <a:cubicBezTo>
                  <a:pt x="168" y="247"/>
                  <a:pt x="171" y="248"/>
                  <a:pt x="173" y="250"/>
                </a:cubicBezTo>
                <a:cubicBezTo>
                  <a:pt x="176" y="252"/>
                  <a:pt x="177" y="254"/>
                  <a:pt x="177" y="254"/>
                </a:cubicBezTo>
                <a:cubicBezTo>
                  <a:pt x="177" y="254"/>
                  <a:pt x="179" y="255"/>
                  <a:pt x="180" y="258"/>
                </a:cubicBezTo>
                <a:cubicBezTo>
                  <a:pt x="182" y="261"/>
                  <a:pt x="181" y="263"/>
                  <a:pt x="178" y="266"/>
                </a:cubicBezTo>
                <a:cubicBezTo>
                  <a:pt x="182" y="265"/>
                  <a:pt x="184" y="267"/>
                  <a:pt x="186" y="269"/>
                </a:cubicBezTo>
                <a:cubicBezTo>
                  <a:pt x="187" y="272"/>
                  <a:pt x="187" y="275"/>
                  <a:pt x="187" y="275"/>
                </a:cubicBezTo>
                <a:cubicBezTo>
                  <a:pt x="187" y="275"/>
                  <a:pt x="188" y="277"/>
                  <a:pt x="188" y="280"/>
                </a:cubicBezTo>
                <a:cubicBezTo>
                  <a:pt x="188" y="283"/>
                  <a:pt x="187" y="285"/>
                  <a:pt x="182" y="286"/>
                </a:cubicBezTo>
                <a:cubicBezTo>
                  <a:pt x="187" y="287"/>
                  <a:pt x="188" y="289"/>
                  <a:pt x="188" y="293"/>
                </a:cubicBezTo>
                <a:cubicBezTo>
                  <a:pt x="188" y="296"/>
                  <a:pt x="187" y="298"/>
                  <a:pt x="187" y="298"/>
                </a:cubicBezTo>
                <a:cubicBezTo>
                  <a:pt x="187" y="298"/>
                  <a:pt x="187" y="300"/>
                  <a:pt x="186" y="303"/>
                </a:cubicBezTo>
                <a:cubicBezTo>
                  <a:pt x="184" y="306"/>
                  <a:pt x="182" y="308"/>
                  <a:pt x="178" y="307"/>
                </a:cubicBezTo>
                <a:cubicBezTo>
                  <a:pt x="181" y="309"/>
                  <a:pt x="182" y="312"/>
                  <a:pt x="180" y="315"/>
                </a:cubicBezTo>
                <a:cubicBezTo>
                  <a:pt x="179" y="317"/>
                  <a:pt x="177" y="319"/>
                  <a:pt x="177" y="319"/>
                </a:cubicBezTo>
                <a:cubicBezTo>
                  <a:pt x="177" y="319"/>
                  <a:pt x="176" y="321"/>
                  <a:pt x="173" y="323"/>
                </a:cubicBezTo>
                <a:cubicBezTo>
                  <a:pt x="171" y="325"/>
                  <a:pt x="169" y="326"/>
                  <a:pt x="165" y="323"/>
                </a:cubicBezTo>
                <a:cubicBezTo>
                  <a:pt x="167" y="327"/>
                  <a:pt x="166" y="329"/>
                  <a:pt x="163" y="331"/>
                </a:cubicBezTo>
                <a:cubicBezTo>
                  <a:pt x="161" y="333"/>
                  <a:pt x="159" y="334"/>
                  <a:pt x="159" y="334"/>
                </a:cubicBezTo>
                <a:cubicBezTo>
                  <a:pt x="159" y="334"/>
                  <a:pt x="157" y="335"/>
                  <a:pt x="154" y="336"/>
                </a:cubicBezTo>
                <a:cubicBezTo>
                  <a:pt x="151" y="336"/>
                  <a:pt x="148" y="336"/>
                  <a:pt x="146" y="332"/>
                </a:cubicBezTo>
                <a:cubicBezTo>
                  <a:pt x="146" y="336"/>
                  <a:pt x="145" y="338"/>
                  <a:pt x="141" y="338"/>
                </a:cubicBezTo>
                <a:cubicBezTo>
                  <a:pt x="138" y="339"/>
                  <a:pt x="136" y="339"/>
                  <a:pt x="136" y="339"/>
                </a:cubicBezTo>
                <a:cubicBezTo>
                  <a:pt x="136" y="339"/>
                  <a:pt x="134" y="339"/>
                  <a:pt x="130" y="338"/>
                </a:cubicBezTo>
                <a:cubicBezTo>
                  <a:pt x="127" y="338"/>
                  <a:pt x="126" y="336"/>
                  <a:pt x="126" y="332"/>
                </a:cubicBezTo>
                <a:cubicBezTo>
                  <a:pt x="124" y="336"/>
                  <a:pt x="121" y="336"/>
                  <a:pt x="118" y="336"/>
                </a:cubicBezTo>
                <a:cubicBezTo>
                  <a:pt x="115" y="335"/>
                  <a:pt x="113" y="334"/>
                  <a:pt x="113" y="334"/>
                </a:cubicBezTo>
                <a:cubicBezTo>
                  <a:pt x="113" y="334"/>
                  <a:pt x="111" y="333"/>
                  <a:pt x="108" y="331"/>
                </a:cubicBezTo>
                <a:cubicBezTo>
                  <a:pt x="106" y="329"/>
                  <a:pt x="105" y="327"/>
                  <a:pt x="107" y="323"/>
                </a:cubicBezTo>
                <a:cubicBezTo>
                  <a:pt x="103" y="326"/>
                  <a:pt x="101" y="325"/>
                  <a:pt x="99" y="323"/>
                </a:cubicBezTo>
                <a:cubicBezTo>
                  <a:pt x="96" y="321"/>
                  <a:pt x="95" y="319"/>
                  <a:pt x="95" y="319"/>
                </a:cubicBezTo>
                <a:cubicBezTo>
                  <a:pt x="95" y="319"/>
                  <a:pt x="93" y="317"/>
                  <a:pt x="92" y="315"/>
                </a:cubicBezTo>
                <a:cubicBezTo>
                  <a:pt x="90" y="312"/>
                  <a:pt x="90" y="309"/>
                  <a:pt x="94" y="307"/>
                </a:cubicBezTo>
                <a:cubicBezTo>
                  <a:pt x="90" y="308"/>
                  <a:pt x="88" y="306"/>
                  <a:pt x="86" y="303"/>
                </a:cubicBezTo>
                <a:cubicBezTo>
                  <a:pt x="85" y="300"/>
                  <a:pt x="85" y="298"/>
                  <a:pt x="85" y="298"/>
                </a:cubicBezTo>
                <a:cubicBezTo>
                  <a:pt x="85" y="298"/>
                  <a:pt x="84" y="296"/>
                  <a:pt x="84" y="293"/>
                </a:cubicBezTo>
                <a:cubicBezTo>
                  <a:pt x="84" y="289"/>
                  <a:pt x="85" y="287"/>
                  <a:pt x="89" y="286"/>
                </a:cubicBezTo>
                <a:cubicBezTo>
                  <a:pt x="85" y="285"/>
                  <a:pt x="84" y="283"/>
                  <a:pt x="84" y="280"/>
                </a:cubicBezTo>
                <a:cubicBezTo>
                  <a:pt x="84" y="277"/>
                  <a:pt x="85" y="275"/>
                  <a:pt x="85" y="275"/>
                </a:cubicBezTo>
                <a:cubicBezTo>
                  <a:pt x="85" y="275"/>
                  <a:pt x="85" y="272"/>
                  <a:pt x="86" y="269"/>
                </a:cubicBezTo>
                <a:cubicBezTo>
                  <a:pt x="88" y="267"/>
                  <a:pt x="90" y="265"/>
                  <a:pt x="94" y="266"/>
                </a:cubicBezTo>
                <a:cubicBezTo>
                  <a:pt x="90" y="263"/>
                  <a:pt x="90" y="261"/>
                  <a:pt x="92" y="258"/>
                </a:cubicBezTo>
                <a:cubicBezTo>
                  <a:pt x="93" y="255"/>
                  <a:pt x="95" y="254"/>
                  <a:pt x="95" y="254"/>
                </a:cubicBezTo>
                <a:cubicBezTo>
                  <a:pt x="95" y="254"/>
                  <a:pt x="96" y="252"/>
                  <a:pt x="99" y="250"/>
                </a:cubicBezTo>
                <a:cubicBezTo>
                  <a:pt x="101" y="248"/>
                  <a:pt x="103" y="247"/>
                  <a:pt x="107" y="250"/>
                </a:cubicBezTo>
                <a:cubicBezTo>
                  <a:pt x="105" y="246"/>
                  <a:pt x="106" y="244"/>
                  <a:pt x="108" y="242"/>
                </a:cubicBezTo>
                <a:cubicBezTo>
                  <a:pt x="111" y="240"/>
                  <a:pt x="113" y="239"/>
                  <a:pt x="113" y="239"/>
                </a:cubicBezTo>
                <a:cubicBezTo>
                  <a:pt x="113" y="239"/>
                  <a:pt x="115" y="238"/>
                  <a:pt x="118" y="237"/>
                </a:cubicBezTo>
                <a:cubicBezTo>
                  <a:pt x="121" y="236"/>
                  <a:pt x="124" y="237"/>
                  <a:pt x="126" y="241"/>
                </a:cubicBezTo>
                <a:cubicBezTo>
                  <a:pt x="126" y="236"/>
                  <a:pt x="127" y="235"/>
                  <a:pt x="131" y="234"/>
                </a:cubicBezTo>
                <a:cubicBezTo>
                  <a:pt x="134" y="234"/>
                  <a:pt x="136" y="234"/>
                  <a:pt x="136" y="234"/>
                </a:cubicBezTo>
                <a:cubicBezTo>
                  <a:pt x="136" y="234"/>
                  <a:pt x="138" y="234"/>
                  <a:pt x="141" y="234"/>
                </a:cubicBezTo>
                <a:cubicBezTo>
                  <a:pt x="144" y="235"/>
                  <a:pt x="146" y="236"/>
                  <a:pt x="146" y="241"/>
                </a:cubicBezTo>
                <a:close/>
                <a:moveTo>
                  <a:pt x="99" y="286"/>
                </a:moveTo>
                <a:cubicBezTo>
                  <a:pt x="99" y="307"/>
                  <a:pt x="116" y="323"/>
                  <a:pt x="136" y="323"/>
                </a:cubicBezTo>
                <a:cubicBezTo>
                  <a:pt x="156" y="323"/>
                  <a:pt x="172" y="307"/>
                  <a:pt x="172" y="286"/>
                </a:cubicBezTo>
                <a:cubicBezTo>
                  <a:pt x="172" y="266"/>
                  <a:pt x="156" y="250"/>
                  <a:pt x="136" y="250"/>
                </a:cubicBezTo>
                <a:cubicBezTo>
                  <a:pt x="116" y="250"/>
                  <a:pt x="99" y="266"/>
                  <a:pt x="99" y="286"/>
                </a:cubicBezTo>
                <a:close/>
                <a:moveTo>
                  <a:pt x="120" y="312"/>
                </a:moveTo>
                <a:cubicBezTo>
                  <a:pt x="126" y="292"/>
                  <a:pt x="126" y="292"/>
                  <a:pt x="126" y="292"/>
                </a:cubicBezTo>
                <a:cubicBezTo>
                  <a:pt x="109" y="280"/>
                  <a:pt x="109" y="280"/>
                  <a:pt x="109" y="280"/>
                </a:cubicBezTo>
                <a:cubicBezTo>
                  <a:pt x="130" y="280"/>
                  <a:pt x="130" y="280"/>
                  <a:pt x="130" y="280"/>
                </a:cubicBezTo>
                <a:cubicBezTo>
                  <a:pt x="136" y="261"/>
                  <a:pt x="136" y="261"/>
                  <a:pt x="136" y="261"/>
                </a:cubicBezTo>
                <a:cubicBezTo>
                  <a:pt x="142" y="280"/>
                  <a:pt x="142" y="280"/>
                  <a:pt x="142" y="280"/>
                </a:cubicBezTo>
                <a:cubicBezTo>
                  <a:pt x="162" y="280"/>
                  <a:pt x="162" y="280"/>
                  <a:pt x="162" y="280"/>
                </a:cubicBezTo>
                <a:cubicBezTo>
                  <a:pt x="146" y="292"/>
                  <a:pt x="146" y="292"/>
                  <a:pt x="146" y="292"/>
                </a:cubicBezTo>
                <a:cubicBezTo>
                  <a:pt x="152" y="312"/>
                  <a:pt x="152" y="312"/>
                  <a:pt x="152" y="312"/>
                </a:cubicBezTo>
                <a:cubicBezTo>
                  <a:pt x="136" y="300"/>
                  <a:pt x="136" y="300"/>
                  <a:pt x="136" y="300"/>
                </a:cubicBezTo>
                <a:lnTo>
                  <a:pt x="120" y="312"/>
                </a:lnTo>
                <a:close/>
                <a:moveTo>
                  <a:pt x="133" y="345"/>
                </a:moveTo>
                <a:cubicBezTo>
                  <a:pt x="132" y="386"/>
                  <a:pt x="132" y="386"/>
                  <a:pt x="132" y="386"/>
                </a:cubicBezTo>
                <a:cubicBezTo>
                  <a:pt x="120" y="369"/>
                  <a:pt x="120" y="369"/>
                  <a:pt x="120" y="369"/>
                </a:cubicBezTo>
                <a:cubicBezTo>
                  <a:pt x="103" y="382"/>
                  <a:pt x="103" y="382"/>
                  <a:pt x="103" y="382"/>
                </a:cubicBezTo>
                <a:cubicBezTo>
                  <a:pt x="110" y="339"/>
                  <a:pt x="110" y="339"/>
                  <a:pt x="110" y="339"/>
                </a:cubicBezTo>
                <a:cubicBezTo>
                  <a:pt x="114" y="341"/>
                  <a:pt x="119" y="342"/>
                  <a:pt x="123" y="341"/>
                </a:cubicBezTo>
                <a:cubicBezTo>
                  <a:pt x="126" y="344"/>
                  <a:pt x="130" y="344"/>
                  <a:pt x="133" y="345"/>
                </a:cubicBezTo>
                <a:close/>
                <a:moveTo>
                  <a:pt x="162" y="339"/>
                </a:moveTo>
                <a:cubicBezTo>
                  <a:pt x="169" y="386"/>
                  <a:pt x="169" y="386"/>
                  <a:pt x="169" y="386"/>
                </a:cubicBezTo>
                <a:cubicBezTo>
                  <a:pt x="153" y="374"/>
                  <a:pt x="153" y="374"/>
                  <a:pt x="153" y="374"/>
                </a:cubicBezTo>
                <a:cubicBezTo>
                  <a:pt x="141" y="390"/>
                  <a:pt x="141" y="390"/>
                  <a:pt x="141" y="390"/>
                </a:cubicBezTo>
                <a:cubicBezTo>
                  <a:pt x="139" y="345"/>
                  <a:pt x="139" y="345"/>
                  <a:pt x="139" y="345"/>
                </a:cubicBezTo>
                <a:cubicBezTo>
                  <a:pt x="143" y="344"/>
                  <a:pt x="146" y="343"/>
                  <a:pt x="148" y="341"/>
                </a:cubicBezTo>
                <a:cubicBezTo>
                  <a:pt x="153" y="342"/>
                  <a:pt x="158" y="341"/>
                  <a:pt x="161" y="339"/>
                </a:cubicBezTo>
                <a:lnTo>
                  <a:pt x="162" y="33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CDC36FE-7BB1-4F37-A349-FC231516E56B}"/>
              </a:ext>
            </a:extLst>
          </p:cNvPr>
          <p:cNvSpPr/>
          <p:nvPr/>
        </p:nvSpPr>
        <p:spPr>
          <a:xfrm>
            <a:off x="1125509" y="1046522"/>
            <a:ext cx="79244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Минприроды России от 11.10.2018 N 510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заявки на получение комплексного экологического разрешения, а также форма самого комплексного разрешения </a:t>
            </a:r>
          </a:p>
        </p:txBody>
      </p:sp>
    </p:spTree>
    <p:extLst>
      <p:ext uri="{BB962C8B-B14F-4D97-AF65-F5344CB8AC3E}">
        <p14:creationId xmlns:p14="http://schemas.microsoft.com/office/powerpoint/2010/main" val="423390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39796" y="58613"/>
            <a:ext cx="3290774" cy="2333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ts val="1100"/>
              </a:lnSpc>
            </a:pPr>
            <a:r>
              <a:rPr lang="ru-RU" sz="1100" b="1" dirty="0">
                <a:solidFill>
                  <a:srgbClr val="3A86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Комплексное экологическое разрешение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0" y="4982707"/>
            <a:ext cx="9144000" cy="0"/>
          </a:xfrm>
          <a:prstGeom prst="line">
            <a:avLst/>
          </a:prstGeom>
          <a:ln>
            <a:solidFill>
              <a:srgbClr val="3A8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7" y="58304"/>
            <a:ext cx="449320" cy="47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55"/>
          <p:cNvGrpSpPr/>
          <p:nvPr/>
        </p:nvGrpSpPr>
        <p:grpSpPr>
          <a:xfrm>
            <a:off x="416942" y="7480"/>
            <a:ext cx="8440032" cy="658993"/>
            <a:chOff x="-90971" y="634450"/>
            <a:chExt cx="9329645" cy="1041950"/>
          </a:xfrm>
        </p:grpSpPr>
        <p:grpSp>
          <p:nvGrpSpPr>
            <p:cNvPr id="4" name="Группа 119"/>
            <p:cNvGrpSpPr/>
            <p:nvPr/>
          </p:nvGrpSpPr>
          <p:grpSpPr>
            <a:xfrm>
              <a:off x="-90971" y="1457718"/>
              <a:ext cx="9329645" cy="218682"/>
              <a:chOff x="1628463" y="4199350"/>
              <a:chExt cx="5756886" cy="134938"/>
            </a:xfrm>
            <a:solidFill>
              <a:srgbClr val="386074"/>
            </a:solidFill>
          </p:grpSpPr>
          <p:sp>
            <p:nvSpPr>
              <p:cNvPr id="125" name="Freeform 114"/>
              <p:cNvSpPr>
                <a:spLocks/>
              </p:cNvSpPr>
              <p:nvPr/>
            </p:nvSpPr>
            <p:spPr bwMode="auto">
              <a:xfrm>
                <a:off x="3541017" y="4199350"/>
                <a:ext cx="1890713" cy="134938"/>
              </a:xfrm>
              <a:custGeom>
                <a:avLst/>
                <a:gdLst>
                  <a:gd name="T0" fmla="*/ 5074 w 5251"/>
                  <a:gd name="T1" fmla="*/ 30 h 376"/>
                  <a:gd name="T2" fmla="*/ 4900 w 5251"/>
                  <a:gd name="T3" fmla="*/ 118 h 376"/>
                  <a:gd name="T4" fmla="*/ 4814 w 5251"/>
                  <a:gd name="T5" fmla="*/ 121 h 376"/>
                  <a:gd name="T6" fmla="*/ 4686 w 5251"/>
                  <a:gd name="T7" fmla="*/ 121 h 376"/>
                  <a:gd name="T8" fmla="*/ 4537 w 5251"/>
                  <a:gd name="T9" fmla="*/ 193 h 376"/>
                  <a:gd name="T10" fmla="*/ 4429 w 5251"/>
                  <a:gd name="T11" fmla="*/ 229 h 376"/>
                  <a:gd name="T12" fmla="*/ 4319 w 5251"/>
                  <a:gd name="T13" fmla="*/ 230 h 376"/>
                  <a:gd name="T14" fmla="*/ 4198 w 5251"/>
                  <a:gd name="T15" fmla="*/ 235 h 376"/>
                  <a:gd name="T16" fmla="*/ 4048 w 5251"/>
                  <a:gd name="T17" fmla="*/ 317 h 376"/>
                  <a:gd name="T18" fmla="*/ 3929 w 5251"/>
                  <a:gd name="T19" fmla="*/ 350 h 376"/>
                  <a:gd name="T20" fmla="*/ 2625 w 5251"/>
                  <a:gd name="T21" fmla="*/ 351 h 376"/>
                  <a:gd name="T22" fmla="*/ 1321 w 5251"/>
                  <a:gd name="T23" fmla="*/ 350 h 376"/>
                  <a:gd name="T24" fmla="*/ 1202 w 5251"/>
                  <a:gd name="T25" fmla="*/ 317 h 376"/>
                  <a:gd name="T26" fmla="*/ 1053 w 5251"/>
                  <a:gd name="T27" fmla="*/ 235 h 376"/>
                  <a:gd name="T28" fmla="*/ 932 w 5251"/>
                  <a:gd name="T29" fmla="*/ 230 h 376"/>
                  <a:gd name="T30" fmla="*/ 821 w 5251"/>
                  <a:gd name="T31" fmla="*/ 229 h 376"/>
                  <a:gd name="T32" fmla="*/ 714 w 5251"/>
                  <a:gd name="T33" fmla="*/ 193 h 376"/>
                  <a:gd name="T34" fmla="*/ 565 w 5251"/>
                  <a:gd name="T35" fmla="*/ 121 h 376"/>
                  <a:gd name="T36" fmla="*/ 437 w 5251"/>
                  <a:gd name="T37" fmla="*/ 121 h 376"/>
                  <a:gd name="T38" fmla="*/ 351 w 5251"/>
                  <a:gd name="T39" fmla="*/ 118 h 376"/>
                  <a:gd name="T40" fmla="*/ 177 w 5251"/>
                  <a:gd name="T41" fmla="*/ 30 h 376"/>
                  <a:gd name="T42" fmla="*/ 0 w 5251"/>
                  <a:gd name="T43" fmla="*/ 0 h 376"/>
                  <a:gd name="T44" fmla="*/ 80 w 5251"/>
                  <a:gd name="T45" fmla="*/ 28 h 376"/>
                  <a:gd name="T46" fmla="*/ 287 w 5251"/>
                  <a:gd name="T47" fmla="*/ 131 h 376"/>
                  <a:gd name="T48" fmla="*/ 405 w 5251"/>
                  <a:gd name="T49" fmla="*/ 146 h 376"/>
                  <a:gd name="T50" fmla="*/ 523 w 5251"/>
                  <a:gd name="T51" fmla="*/ 146 h 376"/>
                  <a:gd name="T52" fmla="*/ 647 w 5251"/>
                  <a:gd name="T53" fmla="*/ 171 h 376"/>
                  <a:gd name="T54" fmla="*/ 705 w 5251"/>
                  <a:gd name="T55" fmla="*/ 218 h 376"/>
                  <a:gd name="T56" fmla="*/ 830 w 5251"/>
                  <a:gd name="T57" fmla="*/ 255 h 376"/>
                  <a:gd name="T58" fmla="*/ 969 w 5251"/>
                  <a:gd name="T59" fmla="*/ 256 h 376"/>
                  <a:gd name="T60" fmla="*/ 1142 w 5251"/>
                  <a:gd name="T61" fmla="*/ 304 h 376"/>
                  <a:gd name="T62" fmla="*/ 1245 w 5251"/>
                  <a:gd name="T63" fmla="*/ 364 h 376"/>
                  <a:gd name="T64" fmla="*/ 1370 w 5251"/>
                  <a:gd name="T65" fmla="*/ 376 h 376"/>
                  <a:gd name="T66" fmla="*/ 2625 w 5251"/>
                  <a:gd name="T67" fmla="*/ 376 h 376"/>
                  <a:gd name="T68" fmla="*/ 2711 w 5251"/>
                  <a:gd name="T69" fmla="*/ 376 h 376"/>
                  <a:gd name="T70" fmla="*/ 3931 w 5251"/>
                  <a:gd name="T71" fmla="*/ 375 h 376"/>
                  <a:gd name="T72" fmla="*/ 4062 w 5251"/>
                  <a:gd name="T73" fmla="*/ 339 h 376"/>
                  <a:gd name="T74" fmla="*/ 4202 w 5251"/>
                  <a:gd name="T75" fmla="*/ 260 h 376"/>
                  <a:gd name="T76" fmla="*/ 4319 w 5251"/>
                  <a:gd name="T77" fmla="*/ 256 h 376"/>
                  <a:gd name="T78" fmla="*/ 4431 w 5251"/>
                  <a:gd name="T79" fmla="*/ 254 h 376"/>
                  <a:gd name="T80" fmla="*/ 4548 w 5251"/>
                  <a:gd name="T81" fmla="*/ 218 h 376"/>
                  <a:gd name="T82" fmla="*/ 4666 w 5251"/>
                  <a:gd name="T83" fmla="*/ 149 h 376"/>
                  <a:gd name="T84" fmla="*/ 4803 w 5251"/>
                  <a:gd name="T85" fmla="*/ 146 h 376"/>
                  <a:gd name="T86" fmla="*/ 4880 w 5251"/>
                  <a:gd name="T87" fmla="*/ 145 h 376"/>
                  <a:gd name="T88" fmla="*/ 5030 w 5251"/>
                  <a:gd name="T89" fmla="*/ 91 h 376"/>
                  <a:gd name="T90" fmla="*/ 5220 w 5251"/>
                  <a:gd name="T91" fmla="*/ 25 h 376"/>
                  <a:gd name="T92" fmla="*/ 5220 w 5251"/>
                  <a:gd name="T93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51" h="376">
                    <a:moveTo>
                      <a:pt x="5220" y="0"/>
                    </a:moveTo>
                    <a:cubicBezTo>
                      <a:pt x="5201" y="0"/>
                      <a:pt x="5184" y="1"/>
                      <a:pt x="5167" y="3"/>
                    </a:cubicBezTo>
                    <a:cubicBezTo>
                      <a:pt x="5131" y="7"/>
                      <a:pt x="5101" y="16"/>
                      <a:pt x="5074" y="30"/>
                    </a:cubicBezTo>
                    <a:cubicBezTo>
                      <a:pt x="5052" y="42"/>
                      <a:pt x="5032" y="57"/>
                      <a:pt x="5014" y="71"/>
                    </a:cubicBezTo>
                    <a:cubicBezTo>
                      <a:pt x="4998" y="84"/>
                      <a:pt x="4978" y="99"/>
                      <a:pt x="4955" y="107"/>
                    </a:cubicBezTo>
                    <a:cubicBezTo>
                      <a:pt x="4938" y="113"/>
                      <a:pt x="4920" y="116"/>
                      <a:pt x="4900" y="118"/>
                    </a:cubicBezTo>
                    <a:cubicBezTo>
                      <a:pt x="4893" y="119"/>
                      <a:pt x="4885" y="120"/>
                      <a:pt x="4878" y="120"/>
                    </a:cubicBezTo>
                    <a:cubicBezTo>
                      <a:pt x="4867" y="121"/>
                      <a:pt x="4856" y="121"/>
                      <a:pt x="4845" y="121"/>
                    </a:cubicBezTo>
                    <a:lnTo>
                      <a:pt x="4814" y="121"/>
                    </a:lnTo>
                    <a:lnTo>
                      <a:pt x="4803" y="121"/>
                    </a:lnTo>
                    <a:lnTo>
                      <a:pt x="4727" y="121"/>
                    </a:lnTo>
                    <a:cubicBezTo>
                      <a:pt x="4713" y="121"/>
                      <a:pt x="4701" y="121"/>
                      <a:pt x="4686" y="121"/>
                    </a:cubicBezTo>
                    <a:cubicBezTo>
                      <a:pt x="4678" y="122"/>
                      <a:pt x="4669" y="123"/>
                      <a:pt x="4661" y="124"/>
                    </a:cubicBezTo>
                    <a:cubicBezTo>
                      <a:pt x="4632" y="131"/>
                      <a:pt x="4610" y="139"/>
                      <a:pt x="4591" y="149"/>
                    </a:cubicBezTo>
                    <a:cubicBezTo>
                      <a:pt x="4571" y="161"/>
                      <a:pt x="4552" y="176"/>
                      <a:pt x="4537" y="193"/>
                    </a:cubicBezTo>
                    <a:lnTo>
                      <a:pt x="4533" y="196"/>
                    </a:lnTo>
                    <a:cubicBezTo>
                      <a:pt x="4511" y="213"/>
                      <a:pt x="4481" y="224"/>
                      <a:pt x="4447" y="227"/>
                    </a:cubicBezTo>
                    <a:cubicBezTo>
                      <a:pt x="4441" y="228"/>
                      <a:pt x="4435" y="229"/>
                      <a:pt x="4429" y="229"/>
                    </a:cubicBezTo>
                    <a:cubicBezTo>
                      <a:pt x="4426" y="229"/>
                      <a:pt x="4422" y="229"/>
                      <a:pt x="4419" y="230"/>
                    </a:cubicBezTo>
                    <a:cubicBezTo>
                      <a:pt x="4402" y="230"/>
                      <a:pt x="4385" y="230"/>
                      <a:pt x="4369" y="230"/>
                    </a:cubicBezTo>
                    <a:lnTo>
                      <a:pt x="4319" y="230"/>
                    </a:lnTo>
                    <a:lnTo>
                      <a:pt x="4282" y="230"/>
                    </a:lnTo>
                    <a:cubicBezTo>
                      <a:pt x="4262" y="230"/>
                      <a:pt x="4242" y="230"/>
                      <a:pt x="4222" y="232"/>
                    </a:cubicBezTo>
                    <a:lnTo>
                      <a:pt x="4198" y="235"/>
                    </a:lnTo>
                    <a:cubicBezTo>
                      <a:pt x="4161" y="242"/>
                      <a:pt x="4125" y="259"/>
                      <a:pt x="4093" y="284"/>
                    </a:cubicBezTo>
                    <a:lnTo>
                      <a:pt x="4084" y="291"/>
                    </a:lnTo>
                    <a:cubicBezTo>
                      <a:pt x="4073" y="300"/>
                      <a:pt x="4061" y="309"/>
                      <a:pt x="4048" y="317"/>
                    </a:cubicBezTo>
                    <a:cubicBezTo>
                      <a:pt x="4033" y="328"/>
                      <a:pt x="4014" y="335"/>
                      <a:pt x="3998" y="340"/>
                    </a:cubicBezTo>
                    <a:cubicBezTo>
                      <a:pt x="3980" y="345"/>
                      <a:pt x="3959" y="348"/>
                      <a:pt x="3934" y="349"/>
                    </a:cubicBezTo>
                    <a:lnTo>
                      <a:pt x="3929" y="350"/>
                    </a:lnTo>
                    <a:cubicBezTo>
                      <a:pt x="3913" y="350"/>
                      <a:pt x="3897" y="351"/>
                      <a:pt x="3880" y="351"/>
                    </a:cubicBezTo>
                    <a:lnTo>
                      <a:pt x="2711" y="351"/>
                    </a:lnTo>
                    <a:lnTo>
                      <a:pt x="2625" y="351"/>
                    </a:lnTo>
                    <a:lnTo>
                      <a:pt x="2540" y="351"/>
                    </a:lnTo>
                    <a:lnTo>
                      <a:pt x="1370" y="351"/>
                    </a:lnTo>
                    <a:cubicBezTo>
                      <a:pt x="1354" y="351"/>
                      <a:pt x="1337" y="350"/>
                      <a:pt x="1321" y="350"/>
                    </a:cubicBezTo>
                    <a:lnTo>
                      <a:pt x="1317" y="349"/>
                    </a:lnTo>
                    <a:cubicBezTo>
                      <a:pt x="1291" y="348"/>
                      <a:pt x="1271" y="345"/>
                      <a:pt x="1253" y="340"/>
                    </a:cubicBezTo>
                    <a:cubicBezTo>
                      <a:pt x="1237" y="335"/>
                      <a:pt x="1218" y="328"/>
                      <a:pt x="1202" y="317"/>
                    </a:cubicBezTo>
                    <a:cubicBezTo>
                      <a:pt x="1189" y="309"/>
                      <a:pt x="1178" y="300"/>
                      <a:pt x="1167" y="291"/>
                    </a:cubicBezTo>
                    <a:lnTo>
                      <a:pt x="1157" y="284"/>
                    </a:lnTo>
                    <a:cubicBezTo>
                      <a:pt x="1125" y="259"/>
                      <a:pt x="1090" y="242"/>
                      <a:pt x="1053" y="235"/>
                    </a:cubicBezTo>
                    <a:lnTo>
                      <a:pt x="1029" y="232"/>
                    </a:lnTo>
                    <a:cubicBezTo>
                      <a:pt x="1008" y="230"/>
                      <a:pt x="988" y="230"/>
                      <a:pt x="969" y="230"/>
                    </a:cubicBezTo>
                    <a:lnTo>
                      <a:pt x="932" y="230"/>
                    </a:lnTo>
                    <a:lnTo>
                      <a:pt x="882" y="230"/>
                    </a:lnTo>
                    <a:cubicBezTo>
                      <a:pt x="865" y="230"/>
                      <a:pt x="848" y="230"/>
                      <a:pt x="831" y="230"/>
                    </a:cubicBezTo>
                    <a:cubicBezTo>
                      <a:pt x="828" y="229"/>
                      <a:pt x="825" y="229"/>
                      <a:pt x="821" y="229"/>
                    </a:cubicBezTo>
                    <a:cubicBezTo>
                      <a:pt x="815" y="229"/>
                      <a:pt x="810" y="228"/>
                      <a:pt x="804" y="227"/>
                    </a:cubicBezTo>
                    <a:cubicBezTo>
                      <a:pt x="770" y="224"/>
                      <a:pt x="740" y="213"/>
                      <a:pt x="717" y="196"/>
                    </a:cubicBezTo>
                    <a:lnTo>
                      <a:pt x="714" y="193"/>
                    </a:lnTo>
                    <a:cubicBezTo>
                      <a:pt x="698" y="176"/>
                      <a:pt x="680" y="161"/>
                      <a:pt x="659" y="149"/>
                    </a:cubicBezTo>
                    <a:cubicBezTo>
                      <a:pt x="641" y="139"/>
                      <a:pt x="619" y="131"/>
                      <a:pt x="590" y="124"/>
                    </a:cubicBezTo>
                    <a:cubicBezTo>
                      <a:pt x="581" y="123"/>
                      <a:pt x="573" y="122"/>
                      <a:pt x="565" y="121"/>
                    </a:cubicBezTo>
                    <a:cubicBezTo>
                      <a:pt x="550" y="121"/>
                      <a:pt x="537" y="121"/>
                      <a:pt x="524" y="121"/>
                    </a:cubicBezTo>
                    <a:lnTo>
                      <a:pt x="447" y="121"/>
                    </a:lnTo>
                    <a:lnTo>
                      <a:pt x="437" y="121"/>
                    </a:lnTo>
                    <a:lnTo>
                      <a:pt x="405" y="121"/>
                    </a:lnTo>
                    <a:cubicBezTo>
                      <a:pt x="394" y="121"/>
                      <a:pt x="383" y="121"/>
                      <a:pt x="372" y="120"/>
                    </a:cubicBezTo>
                    <a:cubicBezTo>
                      <a:pt x="365" y="120"/>
                      <a:pt x="358" y="119"/>
                      <a:pt x="351" y="118"/>
                    </a:cubicBezTo>
                    <a:cubicBezTo>
                      <a:pt x="331" y="116"/>
                      <a:pt x="312" y="113"/>
                      <a:pt x="296" y="107"/>
                    </a:cubicBezTo>
                    <a:cubicBezTo>
                      <a:pt x="273" y="99"/>
                      <a:pt x="253" y="84"/>
                      <a:pt x="236" y="71"/>
                    </a:cubicBezTo>
                    <a:cubicBezTo>
                      <a:pt x="218" y="57"/>
                      <a:pt x="199" y="42"/>
                      <a:pt x="177" y="30"/>
                    </a:cubicBezTo>
                    <a:cubicBezTo>
                      <a:pt x="150" y="16"/>
                      <a:pt x="119" y="7"/>
                      <a:pt x="83" y="3"/>
                    </a:cubicBezTo>
                    <a:cubicBezTo>
                      <a:pt x="67" y="1"/>
                      <a:pt x="50" y="0"/>
                      <a:pt x="30" y="0"/>
                    </a:cubicBezTo>
                    <a:lnTo>
                      <a:pt x="0" y="0"/>
                    </a:lnTo>
                    <a:lnTo>
                      <a:pt x="0" y="25"/>
                    </a:lnTo>
                    <a:lnTo>
                      <a:pt x="30" y="25"/>
                    </a:lnTo>
                    <a:cubicBezTo>
                      <a:pt x="49" y="25"/>
                      <a:pt x="65" y="26"/>
                      <a:pt x="80" y="28"/>
                    </a:cubicBezTo>
                    <a:cubicBezTo>
                      <a:pt x="113" y="32"/>
                      <a:pt x="141" y="40"/>
                      <a:pt x="165" y="52"/>
                    </a:cubicBezTo>
                    <a:cubicBezTo>
                      <a:pt x="185" y="63"/>
                      <a:pt x="203" y="77"/>
                      <a:pt x="220" y="91"/>
                    </a:cubicBezTo>
                    <a:cubicBezTo>
                      <a:pt x="239" y="105"/>
                      <a:pt x="261" y="121"/>
                      <a:pt x="287" y="131"/>
                    </a:cubicBezTo>
                    <a:cubicBezTo>
                      <a:pt x="306" y="137"/>
                      <a:pt x="327" y="141"/>
                      <a:pt x="348" y="143"/>
                    </a:cubicBezTo>
                    <a:cubicBezTo>
                      <a:pt x="356" y="144"/>
                      <a:pt x="363" y="145"/>
                      <a:pt x="371" y="145"/>
                    </a:cubicBezTo>
                    <a:cubicBezTo>
                      <a:pt x="382" y="146"/>
                      <a:pt x="394" y="146"/>
                      <a:pt x="405" y="146"/>
                    </a:cubicBezTo>
                    <a:lnTo>
                      <a:pt x="437" y="146"/>
                    </a:lnTo>
                    <a:lnTo>
                      <a:pt x="447" y="146"/>
                    </a:lnTo>
                    <a:lnTo>
                      <a:pt x="523" y="146"/>
                    </a:lnTo>
                    <a:cubicBezTo>
                      <a:pt x="537" y="146"/>
                      <a:pt x="549" y="146"/>
                      <a:pt x="561" y="146"/>
                    </a:cubicBezTo>
                    <a:cubicBezTo>
                      <a:pt x="570" y="147"/>
                      <a:pt x="577" y="148"/>
                      <a:pt x="585" y="149"/>
                    </a:cubicBezTo>
                    <a:cubicBezTo>
                      <a:pt x="611" y="155"/>
                      <a:pt x="631" y="162"/>
                      <a:pt x="647" y="171"/>
                    </a:cubicBezTo>
                    <a:cubicBezTo>
                      <a:pt x="666" y="182"/>
                      <a:pt x="682" y="196"/>
                      <a:pt x="696" y="211"/>
                    </a:cubicBezTo>
                    <a:lnTo>
                      <a:pt x="702" y="218"/>
                    </a:lnTo>
                    <a:lnTo>
                      <a:pt x="705" y="218"/>
                    </a:lnTo>
                    <a:cubicBezTo>
                      <a:pt x="731" y="237"/>
                      <a:pt x="764" y="249"/>
                      <a:pt x="800" y="252"/>
                    </a:cubicBezTo>
                    <a:cubicBezTo>
                      <a:pt x="806" y="253"/>
                      <a:pt x="813" y="254"/>
                      <a:pt x="820" y="254"/>
                    </a:cubicBezTo>
                    <a:cubicBezTo>
                      <a:pt x="823" y="254"/>
                      <a:pt x="826" y="255"/>
                      <a:pt x="830" y="255"/>
                    </a:cubicBezTo>
                    <a:cubicBezTo>
                      <a:pt x="848" y="256"/>
                      <a:pt x="865" y="256"/>
                      <a:pt x="882" y="256"/>
                    </a:cubicBezTo>
                    <a:lnTo>
                      <a:pt x="932" y="256"/>
                    </a:lnTo>
                    <a:lnTo>
                      <a:pt x="969" y="256"/>
                    </a:lnTo>
                    <a:cubicBezTo>
                      <a:pt x="989" y="256"/>
                      <a:pt x="1007" y="256"/>
                      <a:pt x="1026" y="257"/>
                    </a:cubicBezTo>
                    <a:lnTo>
                      <a:pt x="1049" y="260"/>
                    </a:lnTo>
                    <a:cubicBezTo>
                      <a:pt x="1081" y="266"/>
                      <a:pt x="1113" y="281"/>
                      <a:pt x="1142" y="304"/>
                    </a:cubicBezTo>
                    <a:lnTo>
                      <a:pt x="1151" y="311"/>
                    </a:lnTo>
                    <a:cubicBezTo>
                      <a:pt x="1163" y="320"/>
                      <a:pt x="1175" y="330"/>
                      <a:pt x="1188" y="339"/>
                    </a:cubicBezTo>
                    <a:cubicBezTo>
                      <a:pt x="1206" y="351"/>
                      <a:pt x="1227" y="358"/>
                      <a:pt x="1245" y="364"/>
                    </a:cubicBezTo>
                    <a:cubicBezTo>
                      <a:pt x="1266" y="370"/>
                      <a:pt x="1288" y="373"/>
                      <a:pt x="1315" y="374"/>
                    </a:cubicBezTo>
                    <a:lnTo>
                      <a:pt x="1320" y="375"/>
                    </a:lnTo>
                    <a:cubicBezTo>
                      <a:pt x="1336" y="376"/>
                      <a:pt x="1353" y="376"/>
                      <a:pt x="1370" y="376"/>
                    </a:cubicBezTo>
                    <a:lnTo>
                      <a:pt x="1380" y="376"/>
                    </a:lnTo>
                    <a:lnTo>
                      <a:pt x="2540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711" y="376"/>
                    </a:lnTo>
                    <a:lnTo>
                      <a:pt x="3871" y="376"/>
                    </a:lnTo>
                    <a:lnTo>
                      <a:pt x="3880" y="376"/>
                    </a:lnTo>
                    <a:cubicBezTo>
                      <a:pt x="3897" y="376"/>
                      <a:pt x="3914" y="376"/>
                      <a:pt x="3931" y="375"/>
                    </a:cubicBezTo>
                    <a:lnTo>
                      <a:pt x="3936" y="374"/>
                    </a:lnTo>
                    <a:cubicBezTo>
                      <a:pt x="3963" y="373"/>
                      <a:pt x="3985" y="370"/>
                      <a:pt x="4005" y="364"/>
                    </a:cubicBezTo>
                    <a:cubicBezTo>
                      <a:pt x="4023" y="358"/>
                      <a:pt x="4044" y="351"/>
                      <a:pt x="4062" y="339"/>
                    </a:cubicBezTo>
                    <a:cubicBezTo>
                      <a:pt x="4076" y="330"/>
                      <a:pt x="4088" y="320"/>
                      <a:pt x="4099" y="311"/>
                    </a:cubicBezTo>
                    <a:lnTo>
                      <a:pt x="4109" y="304"/>
                    </a:lnTo>
                    <a:cubicBezTo>
                      <a:pt x="4138" y="281"/>
                      <a:pt x="4169" y="266"/>
                      <a:pt x="4202" y="260"/>
                    </a:cubicBezTo>
                    <a:lnTo>
                      <a:pt x="4225" y="257"/>
                    </a:lnTo>
                    <a:cubicBezTo>
                      <a:pt x="4243" y="256"/>
                      <a:pt x="4262" y="256"/>
                      <a:pt x="4282" y="256"/>
                    </a:cubicBezTo>
                    <a:lnTo>
                      <a:pt x="4319" y="256"/>
                    </a:lnTo>
                    <a:lnTo>
                      <a:pt x="4369" y="256"/>
                    </a:lnTo>
                    <a:cubicBezTo>
                      <a:pt x="4386" y="256"/>
                      <a:pt x="4403" y="256"/>
                      <a:pt x="4421" y="255"/>
                    </a:cubicBezTo>
                    <a:cubicBezTo>
                      <a:pt x="4424" y="255"/>
                      <a:pt x="4428" y="254"/>
                      <a:pt x="4431" y="254"/>
                    </a:cubicBezTo>
                    <a:cubicBezTo>
                      <a:pt x="4438" y="254"/>
                      <a:pt x="4444" y="253"/>
                      <a:pt x="4450" y="252"/>
                    </a:cubicBezTo>
                    <a:cubicBezTo>
                      <a:pt x="4486" y="249"/>
                      <a:pt x="4519" y="237"/>
                      <a:pt x="4545" y="218"/>
                    </a:cubicBezTo>
                    <a:lnTo>
                      <a:pt x="4548" y="218"/>
                    </a:lnTo>
                    <a:lnTo>
                      <a:pt x="4555" y="211"/>
                    </a:lnTo>
                    <a:cubicBezTo>
                      <a:pt x="4568" y="196"/>
                      <a:pt x="4585" y="182"/>
                      <a:pt x="4604" y="171"/>
                    </a:cubicBezTo>
                    <a:cubicBezTo>
                      <a:pt x="4620" y="162"/>
                      <a:pt x="4640" y="155"/>
                      <a:pt x="4666" y="149"/>
                    </a:cubicBezTo>
                    <a:cubicBezTo>
                      <a:pt x="4673" y="148"/>
                      <a:pt x="4681" y="147"/>
                      <a:pt x="4689" y="146"/>
                    </a:cubicBezTo>
                    <a:cubicBezTo>
                      <a:pt x="4701" y="146"/>
                      <a:pt x="4714" y="146"/>
                      <a:pt x="4728" y="146"/>
                    </a:cubicBezTo>
                    <a:lnTo>
                      <a:pt x="4803" y="146"/>
                    </a:lnTo>
                    <a:lnTo>
                      <a:pt x="4814" y="146"/>
                    </a:lnTo>
                    <a:lnTo>
                      <a:pt x="4845" y="146"/>
                    </a:lnTo>
                    <a:cubicBezTo>
                      <a:pt x="4857" y="146"/>
                      <a:pt x="4868" y="146"/>
                      <a:pt x="4880" y="145"/>
                    </a:cubicBezTo>
                    <a:cubicBezTo>
                      <a:pt x="4887" y="145"/>
                      <a:pt x="4895" y="144"/>
                      <a:pt x="4902" y="143"/>
                    </a:cubicBezTo>
                    <a:cubicBezTo>
                      <a:pt x="4924" y="141"/>
                      <a:pt x="4945" y="137"/>
                      <a:pt x="4963" y="131"/>
                    </a:cubicBezTo>
                    <a:cubicBezTo>
                      <a:pt x="4990" y="121"/>
                      <a:pt x="5012" y="105"/>
                      <a:pt x="5030" y="91"/>
                    </a:cubicBezTo>
                    <a:cubicBezTo>
                      <a:pt x="5047" y="77"/>
                      <a:pt x="5065" y="63"/>
                      <a:pt x="5086" y="52"/>
                    </a:cubicBezTo>
                    <a:cubicBezTo>
                      <a:pt x="5110" y="40"/>
                      <a:pt x="5138" y="32"/>
                      <a:pt x="5170" y="28"/>
                    </a:cubicBezTo>
                    <a:cubicBezTo>
                      <a:pt x="5185" y="26"/>
                      <a:pt x="5202" y="25"/>
                      <a:pt x="5220" y="25"/>
                    </a:cubicBezTo>
                    <a:lnTo>
                      <a:pt x="5251" y="25"/>
                    </a:lnTo>
                    <a:lnTo>
                      <a:pt x="5251" y="0"/>
                    </a:lnTo>
                    <a:lnTo>
                      <a:pt x="52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Rectangle 115"/>
              <p:cNvSpPr>
                <a:spLocks noChangeArrowheads="1"/>
              </p:cNvSpPr>
              <p:nvPr/>
            </p:nvSpPr>
            <p:spPr bwMode="auto">
              <a:xfrm>
                <a:off x="5414980" y="4199350"/>
                <a:ext cx="1970369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Rectangle 116"/>
              <p:cNvSpPr>
                <a:spLocks noChangeArrowheads="1"/>
              </p:cNvSpPr>
              <p:nvPr/>
            </p:nvSpPr>
            <p:spPr bwMode="auto">
              <a:xfrm>
                <a:off x="1628463" y="4199350"/>
                <a:ext cx="1925074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5" name="Группа 253"/>
            <p:cNvGrpSpPr/>
            <p:nvPr/>
          </p:nvGrpSpPr>
          <p:grpSpPr>
            <a:xfrm>
              <a:off x="-88308" y="634450"/>
              <a:ext cx="9322658" cy="966727"/>
              <a:chOff x="-88308" y="634450"/>
              <a:chExt cx="9322658" cy="966727"/>
            </a:xfrm>
          </p:grpSpPr>
          <p:sp>
            <p:nvSpPr>
              <p:cNvPr id="128" name="Freeform 117"/>
              <p:cNvSpPr>
                <a:spLocks/>
              </p:cNvSpPr>
              <p:nvPr/>
            </p:nvSpPr>
            <p:spPr bwMode="auto">
              <a:xfrm>
                <a:off x="6290638" y="634450"/>
                <a:ext cx="586579" cy="282999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118"/>
              <p:cNvSpPr>
                <a:spLocks/>
              </p:cNvSpPr>
              <p:nvPr/>
            </p:nvSpPr>
            <p:spPr bwMode="auto">
              <a:xfrm>
                <a:off x="2490741" y="920020"/>
                <a:ext cx="370471" cy="174945"/>
              </a:xfrm>
              <a:custGeom>
                <a:avLst/>
                <a:gdLst>
                  <a:gd name="T0" fmla="*/ 125 w 634"/>
                  <a:gd name="T1" fmla="*/ 69 h 302"/>
                  <a:gd name="T2" fmla="*/ 236 w 634"/>
                  <a:gd name="T3" fmla="*/ 124 h 302"/>
                  <a:gd name="T4" fmla="*/ 152 w 634"/>
                  <a:gd name="T5" fmla="*/ 163 h 302"/>
                  <a:gd name="T6" fmla="*/ 194 w 634"/>
                  <a:gd name="T7" fmla="*/ 169 h 302"/>
                  <a:gd name="T8" fmla="*/ 191 w 634"/>
                  <a:gd name="T9" fmla="*/ 186 h 302"/>
                  <a:gd name="T10" fmla="*/ 168 w 634"/>
                  <a:gd name="T11" fmla="*/ 206 h 302"/>
                  <a:gd name="T12" fmla="*/ 144 w 634"/>
                  <a:gd name="T13" fmla="*/ 218 h 302"/>
                  <a:gd name="T14" fmla="*/ 100 w 634"/>
                  <a:gd name="T15" fmla="*/ 205 h 302"/>
                  <a:gd name="T16" fmla="*/ 35 w 634"/>
                  <a:gd name="T17" fmla="*/ 204 h 302"/>
                  <a:gd name="T18" fmla="*/ 119 w 634"/>
                  <a:gd name="T19" fmla="*/ 230 h 302"/>
                  <a:gd name="T20" fmla="*/ 136 w 634"/>
                  <a:gd name="T21" fmla="*/ 262 h 302"/>
                  <a:gd name="T22" fmla="*/ 119 w 634"/>
                  <a:gd name="T23" fmla="*/ 262 h 302"/>
                  <a:gd name="T24" fmla="*/ 52 w 634"/>
                  <a:gd name="T25" fmla="*/ 258 h 302"/>
                  <a:gd name="T26" fmla="*/ 34 w 634"/>
                  <a:gd name="T27" fmla="*/ 270 h 302"/>
                  <a:gd name="T28" fmla="*/ 114 w 634"/>
                  <a:gd name="T29" fmla="*/ 284 h 302"/>
                  <a:gd name="T30" fmla="*/ 183 w 634"/>
                  <a:gd name="T31" fmla="*/ 291 h 302"/>
                  <a:gd name="T32" fmla="*/ 206 w 634"/>
                  <a:gd name="T33" fmla="*/ 285 h 302"/>
                  <a:gd name="T34" fmla="*/ 186 w 634"/>
                  <a:gd name="T35" fmla="*/ 235 h 302"/>
                  <a:gd name="T36" fmla="*/ 274 w 634"/>
                  <a:gd name="T37" fmla="*/ 244 h 302"/>
                  <a:gd name="T38" fmla="*/ 226 w 634"/>
                  <a:gd name="T39" fmla="*/ 181 h 302"/>
                  <a:gd name="T40" fmla="*/ 290 w 634"/>
                  <a:gd name="T41" fmla="*/ 189 h 302"/>
                  <a:gd name="T42" fmla="*/ 288 w 634"/>
                  <a:gd name="T43" fmla="*/ 148 h 302"/>
                  <a:gd name="T44" fmla="*/ 305 w 634"/>
                  <a:gd name="T45" fmla="*/ 171 h 302"/>
                  <a:gd name="T46" fmla="*/ 335 w 634"/>
                  <a:gd name="T47" fmla="*/ 192 h 302"/>
                  <a:gd name="T48" fmla="*/ 352 w 634"/>
                  <a:gd name="T49" fmla="*/ 206 h 302"/>
                  <a:gd name="T50" fmla="*/ 370 w 634"/>
                  <a:gd name="T51" fmla="*/ 215 h 302"/>
                  <a:gd name="T52" fmla="*/ 385 w 634"/>
                  <a:gd name="T53" fmla="*/ 193 h 302"/>
                  <a:gd name="T54" fmla="*/ 369 w 634"/>
                  <a:gd name="T55" fmla="*/ 178 h 302"/>
                  <a:gd name="T56" fmla="*/ 350 w 634"/>
                  <a:gd name="T57" fmla="*/ 167 h 302"/>
                  <a:gd name="T58" fmla="*/ 455 w 634"/>
                  <a:gd name="T59" fmla="*/ 198 h 302"/>
                  <a:gd name="T60" fmla="*/ 461 w 634"/>
                  <a:gd name="T61" fmla="*/ 155 h 302"/>
                  <a:gd name="T62" fmla="*/ 391 w 634"/>
                  <a:gd name="T63" fmla="*/ 90 h 302"/>
                  <a:gd name="T64" fmla="*/ 449 w 634"/>
                  <a:gd name="T65" fmla="*/ 73 h 302"/>
                  <a:gd name="T66" fmla="*/ 491 w 634"/>
                  <a:gd name="T67" fmla="*/ 72 h 302"/>
                  <a:gd name="T68" fmla="*/ 524 w 634"/>
                  <a:gd name="T69" fmla="*/ 82 h 302"/>
                  <a:gd name="T70" fmla="*/ 481 w 634"/>
                  <a:gd name="T71" fmla="*/ 92 h 302"/>
                  <a:gd name="T72" fmla="*/ 533 w 634"/>
                  <a:gd name="T73" fmla="*/ 95 h 302"/>
                  <a:gd name="T74" fmla="*/ 555 w 634"/>
                  <a:gd name="T75" fmla="*/ 98 h 302"/>
                  <a:gd name="T76" fmla="*/ 631 w 634"/>
                  <a:gd name="T77" fmla="*/ 80 h 302"/>
                  <a:gd name="T78" fmla="*/ 559 w 634"/>
                  <a:gd name="T79" fmla="*/ 54 h 302"/>
                  <a:gd name="T80" fmla="*/ 561 w 634"/>
                  <a:gd name="T81" fmla="*/ 34 h 302"/>
                  <a:gd name="T82" fmla="*/ 632 w 634"/>
                  <a:gd name="T83" fmla="*/ 18 h 302"/>
                  <a:gd name="T84" fmla="*/ 538 w 634"/>
                  <a:gd name="T85" fmla="*/ 25 h 302"/>
                  <a:gd name="T86" fmla="*/ 481 w 634"/>
                  <a:gd name="T87" fmla="*/ 30 h 302"/>
                  <a:gd name="T88" fmla="*/ 533 w 634"/>
                  <a:gd name="T89" fmla="*/ 34 h 302"/>
                  <a:gd name="T90" fmla="*/ 529 w 634"/>
                  <a:gd name="T91" fmla="*/ 46 h 302"/>
                  <a:gd name="T92" fmla="*/ 452 w 634"/>
                  <a:gd name="T93" fmla="*/ 61 h 302"/>
                  <a:gd name="T94" fmla="*/ 432 w 634"/>
                  <a:gd name="T95" fmla="*/ 56 h 302"/>
                  <a:gd name="T96" fmla="*/ 396 w 634"/>
                  <a:gd name="T97" fmla="*/ 60 h 302"/>
                  <a:gd name="T98" fmla="*/ 388 w 634"/>
                  <a:gd name="T99" fmla="*/ 62 h 302"/>
                  <a:gd name="T100" fmla="*/ 380 w 634"/>
                  <a:gd name="T101" fmla="*/ 64 h 302"/>
                  <a:gd name="T102" fmla="*/ 286 w 634"/>
                  <a:gd name="T103" fmla="*/ 72 h 302"/>
                  <a:gd name="T104" fmla="*/ 255 w 634"/>
                  <a:gd name="T105" fmla="*/ 74 h 302"/>
                  <a:gd name="T106" fmla="*/ 236 w 634"/>
                  <a:gd name="T107" fmla="*/ 72 h 302"/>
                  <a:gd name="T108" fmla="*/ 218 w 634"/>
                  <a:gd name="T109" fmla="*/ 70 h 302"/>
                  <a:gd name="T110" fmla="*/ 135 w 634"/>
                  <a:gd name="T111" fmla="*/ 55 h 302"/>
                  <a:gd name="T112" fmla="*/ 80 w 634"/>
                  <a:gd name="T113" fmla="*/ 25 h 302"/>
                  <a:gd name="T114" fmla="*/ 70 w 634"/>
                  <a:gd name="T115" fmla="*/ 1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34" h="302">
                    <a:moveTo>
                      <a:pt x="2" y="49"/>
                    </a:moveTo>
                    <a:cubicBezTo>
                      <a:pt x="4" y="50"/>
                      <a:pt x="5" y="50"/>
                      <a:pt x="7" y="50"/>
                    </a:cubicBezTo>
                    <a:lnTo>
                      <a:pt x="9" y="50"/>
                    </a:lnTo>
                    <a:cubicBezTo>
                      <a:pt x="14" y="50"/>
                      <a:pt x="29" y="50"/>
                      <a:pt x="41" y="45"/>
                    </a:cubicBezTo>
                    <a:cubicBezTo>
                      <a:pt x="45" y="43"/>
                      <a:pt x="50" y="40"/>
                      <a:pt x="52" y="40"/>
                    </a:cubicBezTo>
                    <a:cubicBezTo>
                      <a:pt x="53" y="39"/>
                      <a:pt x="54" y="39"/>
                      <a:pt x="55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7" y="45"/>
                      <a:pt x="59" y="47"/>
                      <a:pt x="63" y="49"/>
                    </a:cubicBezTo>
                    <a:cubicBezTo>
                      <a:pt x="65" y="50"/>
                      <a:pt x="70" y="52"/>
                      <a:pt x="79" y="55"/>
                    </a:cubicBezTo>
                    <a:lnTo>
                      <a:pt x="83" y="56"/>
                    </a:lnTo>
                    <a:lnTo>
                      <a:pt x="125" y="69"/>
                    </a:lnTo>
                    <a:cubicBezTo>
                      <a:pt x="126" y="69"/>
                      <a:pt x="130" y="70"/>
                      <a:pt x="132" y="70"/>
                    </a:cubicBezTo>
                    <a:cubicBezTo>
                      <a:pt x="133" y="70"/>
                      <a:pt x="134" y="70"/>
                      <a:pt x="134" y="70"/>
                    </a:cubicBezTo>
                    <a:cubicBezTo>
                      <a:pt x="138" y="70"/>
                      <a:pt x="145" y="71"/>
                      <a:pt x="151" y="73"/>
                    </a:cubicBezTo>
                    <a:lnTo>
                      <a:pt x="181" y="85"/>
                    </a:lnTo>
                    <a:lnTo>
                      <a:pt x="200" y="94"/>
                    </a:lnTo>
                    <a:cubicBezTo>
                      <a:pt x="200" y="94"/>
                      <a:pt x="200" y="94"/>
                      <a:pt x="201" y="95"/>
                    </a:cubicBezTo>
                    <a:lnTo>
                      <a:pt x="202" y="96"/>
                    </a:lnTo>
                    <a:cubicBezTo>
                      <a:pt x="203" y="97"/>
                      <a:pt x="204" y="98"/>
                      <a:pt x="205" y="100"/>
                    </a:cubicBezTo>
                    <a:cubicBezTo>
                      <a:pt x="206" y="102"/>
                      <a:pt x="206" y="104"/>
                      <a:pt x="206" y="106"/>
                    </a:cubicBezTo>
                    <a:cubicBezTo>
                      <a:pt x="206" y="109"/>
                      <a:pt x="207" y="111"/>
                      <a:pt x="208" y="112"/>
                    </a:cubicBezTo>
                    <a:lnTo>
                      <a:pt x="236" y="124"/>
                    </a:lnTo>
                    <a:cubicBezTo>
                      <a:pt x="237" y="125"/>
                      <a:pt x="238" y="126"/>
                      <a:pt x="238" y="127"/>
                    </a:cubicBezTo>
                    <a:cubicBezTo>
                      <a:pt x="238" y="128"/>
                      <a:pt x="237" y="129"/>
                      <a:pt x="237" y="130"/>
                    </a:cubicBezTo>
                    <a:lnTo>
                      <a:pt x="201" y="157"/>
                    </a:lnTo>
                    <a:cubicBezTo>
                      <a:pt x="200" y="158"/>
                      <a:pt x="199" y="158"/>
                      <a:pt x="198" y="158"/>
                    </a:cubicBezTo>
                    <a:cubicBezTo>
                      <a:pt x="193" y="158"/>
                      <a:pt x="188" y="158"/>
                      <a:pt x="184" y="158"/>
                    </a:cubicBezTo>
                    <a:lnTo>
                      <a:pt x="181" y="158"/>
                    </a:lnTo>
                    <a:cubicBezTo>
                      <a:pt x="178" y="158"/>
                      <a:pt x="175" y="158"/>
                      <a:pt x="172" y="158"/>
                    </a:cubicBezTo>
                    <a:cubicBezTo>
                      <a:pt x="170" y="158"/>
                      <a:pt x="168" y="158"/>
                      <a:pt x="166" y="159"/>
                    </a:cubicBezTo>
                    <a:lnTo>
                      <a:pt x="153" y="160"/>
                    </a:lnTo>
                    <a:cubicBezTo>
                      <a:pt x="152" y="160"/>
                      <a:pt x="152" y="161"/>
                      <a:pt x="152" y="161"/>
                    </a:cubicBezTo>
                    <a:cubicBezTo>
                      <a:pt x="152" y="162"/>
                      <a:pt x="152" y="163"/>
                      <a:pt x="152" y="163"/>
                    </a:cubicBezTo>
                    <a:cubicBezTo>
                      <a:pt x="152" y="164"/>
                      <a:pt x="152" y="164"/>
                      <a:pt x="152" y="164"/>
                    </a:cubicBezTo>
                    <a:cubicBezTo>
                      <a:pt x="151" y="165"/>
                      <a:pt x="152" y="166"/>
                      <a:pt x="153" y="167"/>
                    </a:cubicBezTo>
                    <a:cubicBezTo>
                      <a:pt x="155" y="167"/>
                      <a:pt x="158" y="167"/>
                      <a:pt x="160" y="167"/>
                    </a:cubicBezTo>
                    <a:lnTo>
                      <a:pt x="168" y="167"/>
                    </a:lnTo>
                    <a:cubicBezTo>
                      <a:pt x="169" y="167"/>
                      <a:pt x="169" y="167"/>
                      <a:pt x="170" y="167"/>
                    </a:cubicBezTo>
                    <a:cubicBezTo>
                      <a:pt x="174" y="167"/>
                      <a:pt x="177" y="168"/>
                      <a:pt x="181" y="168"/>
                    </a:cubicBezTo>
                    <a:lnTo>
                      <a:pt x="185" y="168"/>
                    </a:lnTo>
                    <a:cubicBezTo>
                      <a:pt x="185" y="168"/>
                      <a:pt x="186" y="168"/>
                      <a:pt x="186" y="168"/>
                    </a:cubicBezTo>
                    <a:cubicBezTo>
                      <a:pt x="186" y="168"/>
                      <a:pt x="187" y="168"/>
                      <a:pt x="188" y="169"/>
                    </a:cubicBezTo>
                    <a:cubicBezTo>
                      <a:pt x="190" y="169"/>
                      <a:pt x="191" y="169"/>
                      <a:pt x="193" y="169"/>
                    </a:cubicBezTo>
                    <a:cubicBezTo>
                      <a:pt x="193" y="169"/>
                      <a:pt x="194" y="169"/>
                      <a:pt x="194" y="169"/>
                    </a:cubicBezTo>
                    <a:cubicBezTo>
                      <a:pt x="194" y="169"/>
                      <a:pt x="195" y="169"/>
                      <a:pt x="195" y="169"/>
                    </a:cubicBezTo>
                    <a:lnTo>
                      <a:pt x="195" y="170"/>
                    </a:lnTo>
                    <a:cubicBezTo>
                      <a:pt x="196" y="170"/>
                      <a:pt x="196" y="169"/>
                      <a:pt x="197" y="170"/>
                    </a:cubicBezTo>
                    <a:cubicBezTo>
                      <a:pt x="198" y="170"/>
                      <a:pt x="199" y="170"/>
                      <a:pt x="199" y="171"/>
                    </a:cubicBezTo>
                    <a:cubicBezTo>
                      <a:pt x="200" y="171"/>
                      <a:pt x="200" y="172"/>
                      <a:pt x="200" y="172"/>
                    </a:cubicBezTo>
                    <a:cubicBezTo>
                      <a:pt x="200" y="172"/>
                      <a:pt x="201" y="172"/>
                      <a:pt x="201" y="172"/>
                    </a:cubicBezTo>
                    <a:cubicBezTo>
                      <a:pt x="202" y="173"/>
                      <a:pt x="202" y="174"/>
                      <a:pt x="202" y="175"/>
                    </a:cubicBezTo>
                    <a:cubicBezTo>
                      <a:pt x="201" y="176"/>
                      <a:pt x="201" y="176"/>
                      <a:pt x="201" y="177"/>
                    </a:cubicBezTo>
                    <a:cubicBezTo>
                      <a:pt x="200" y="177"/>
                      <a:pt x="200" y="178"/>
                      <a:pt x="199" y="179"/>
                    </a:cubicBezTo>
                    <a:cubicBezTo>
                      <a:pt x="197" y="180"/>
                      <a:pt x="197" y="181"/>
                      <a:pt x="196" y="182"/>
                    </a:cubicBezTo>
                    <a:cubicBezTo>
                      <a:pt x="194" y="183"/>
                      <a:pt x="192" y="185"/>
                      <a:pt x="191" y="186"/>
                    </a:cubicBezTo>
                    <a:cubicBezTo>
                      <a:pt x="189" y="188"/>
                      <a:pt x="187" y="189"/>
                      <a:pt x="185" y="191"/>
                    </a:cubicBezTo>
                    <a:cubicBezTo>
                      <a:pt x="184" y="192"/>
                      <a:pt x="183" y="193"/>
                      <a:pt x="182" y="194"/>
                    </a:cubicBezTo>
                    <a:lnTo>
                      <a:pt x="179" y="192"/>
                    </a:lnTo>
                    <a:lnTo>
                      <a:pt x="181" y="195"/>
                    </a:lnTo>
                    <a:cubicBezTo>
                      <a:pt x="180" y="195"/>
                      <a:pt x="179" y="196"/>
                      <a:pt x="179" y="197"/>
                    </a:cubicBezTo>
                    <a:cubicBezTo>
                      <a:pt x="179" y="197"/>
                      <a:pt x="178" y="197"/>
                      <a:pt x="178" y="198"/>
                    </a:cubicBezTo>
                    <a:cubicBezTo>
                      <a:pt x="177" y="198"/>
                      <a:pt x="177" y="198"/>
                      <a:pt x="177" y="198"/>
                    </a:cubicBezTo>
                    <a:cubicBezTo>
                      <a:pt x="176" y="199"/>
                      <a:pt x="175" y="200"/>
                      <a:pt x="174" y="201"/>
                    </a:cubicBezTo>
                    <a:cubicBezTo>
                      <a:pt x="174" y="201"/>
                      <a:pt x="173" y="202"/>
                      <a:pt x="173" y="202"/>
                    </a:cubicBezTo>
                    <a:cubicBezTo>
                      <a:pt x="173" y="202"/>
                      <a:pt x="173" y="202"/>
                      <a:pt x="172" y="203"/>
                    </a:cubicBezTo>
                    <a:cubicBezTo>
                      <a:pt x="171" y="204"/>
                      <a:pt x="169" y="205"/>
                      <a:pt x="168" y="206"/>
                    </a:cubicBezTo>
                    <a:lnTo>
                      <a:pt x="166" y="208"/>
                    </a:lnTo>
                    <a:cubicBezTo>
                      <a:pt x="164" y="210"/>
                      <a:pt x="163" y="211"/>
                      <a:pt x="162" y="212"/>
                    </a:cubicBezTo>
                    <a:lnTo>
                      <a:pt x="160" y="213"/>
                    </a:lnTo>
                    <a:cubicBezTo>
                      <a:pt x="160" y="214"/>
                      <a:pt x="159" y="214"/>
                      <a:pt x="158" y="214"/>
                    </a:cubicBezTo>
                    <a:cubicBezTo>
                      <a:pt x="158" y="214"/>
                      <a:pt x="157" y="214"/>
                      <a:pt x="157" y="214"/>
                    </a:cubicBezTo>
                    <a:cubicBezTo>
                      <a:pt x="156" y="214"/>
                      <a:pt x="155" y="215"/>
                      <a:pt x="155" y="215"/>
                    </a:cubicBezTo>
                    <a:lnTo>
                      <a:pt x="154" y="215"/>
                    </a:lnTo>
                    <a:cubicBezTo>
                      <a:pt x="153" y="216"/>
                      <a:pt x="152" y="217"/>
                      <a:pt x="152" y="218"/>
                    </a:cubicBezTo>
                    <a:cubicBezTo>
                      <a:pt x="151" y="219"/>
                      <a:pt x="150" y="219"/>
                      <a:pt x="149" y="219"/>
                    </a:cubicBezTo>
                    <a:cubicBezTo>
                      <a:pt x="148" y="219"/>
                      <a:pt x="147" y="218"/>
                      <a:pt x="145" y="218"/>
                    </a:cubicBezTo>
                    <a:lnTo>
                      <a:pt x="144" y="218"/>
                    </a:lnTo>
                    <a:cubicBezTo>
                      <a:pt x="143" y="218"/>
                      <a:pt x="142" y="217"/>
                      <a:pt x="142" y="217"/>
                    </a:cubicBezTo>
                    <a:cubicBezTo>
                      <a:pt x="141" y="215"/>
                      <a:pt x="140" y="214"/>
                      <a:pt x="138" y="213"/>
                    </a:cubicBezTo>
                    <a:lnTo>
                      <a:pt x="138" y="212"/>
                    </a:lnTo>
                    <a:cubicBezTo>
                      <a:pt x="137" y="211"/>
                      <a:pt x="136" y="210"/>
                      <a:pt x="136" y="210"/>
                    </a:cubicBezTo>
                    <a:cubicBezTo>
                      <a:pt x="133" y="209"/>
                      <a:pt x="132" y="208"/>
                      <a:pt x="131" y="208"/>
                    </a:cubicBezTo>
                    <a:lnTo>
                      <a:pt x="130" y="208"/>
                    </a:lnTo>
                    <a:cubicBezTo>
                      <a:pt x="129" y="208"/>
                      <a:pt x="129" y="208"/>
                      <a:pt x="129" y="208"/>
                    </a:cubicBezTo>
                    <a:cubicBezTo>
                      <a:pt x="128" y="208"/>
                      <a:pt x="127" y="208"/>
                      <a:pt x="126" y="208"/>
                    </a:cubicBezTo>
                    <a:cubicBezTo>
                      <a:pt x="125" y="207"/>
                      <a:pt x="124" y="207"/>
                      <a:pt x="122" y="207"/>
                    </a:cubicBezTo>
                    <a:cubicBezTo>
                      <a:pt x="121" y="207"/>
                      <a:pt x="116" y="207"/>
                      <a:pt x="112" y="206"/>
                    </a:cubicBezTo>
                    <a:cubicBezTo>
                      <a:pt x="107" y="206"/>
                      <a:pt x="102" y="205"/>
                      <a:pt x="100" y="205"/>
                    </a:cubicBezTo>
                    <a:cubicBezTo>
                      <a:pt x="93" y="205"/>
                      <a:pt x="85" y="204"/>
                      <a:pt x="75" y="204"/>
                    </a:cubicBezTo>
                    <a:cubicBezTo>
                      <a:pt x="75" y="204"/>
                      <a:pt x="75" y="204"/>
                      <a:pt x="74" y="204"/>
                    </a:cubicBezTo>
                    <a:cubicBezTo>
                      <a:pt x="72" y="204"/>
                      <a:pt x="70" y="204"/>
                      <a:pt x="69" y="204"/>
                    </a:cubicBezTo>
                    <a:cubicBezTo>
                      <a:pt x="66" y="204"/>
                      <a:pt x="64" y="204"/>
                      <a:pt x="62" y="204"/>
                    </a:cubicBezTo>
                    <a:lnTo>
                      <a:pt x="59" y="204"/>
                    </a:lnTo>
                    <a:lnTo>
                      <a:pt x="55" y="204"/>
                    </a:lnTo>
                    <a:cubicBezTo>
                      <a:pt x="55" y="204"/>
                      <a:pt x="55" y="204"/>
                      <a:pt x="54" y="204"/>
                    </a:cubicBezTo>
                    <a:cubicBezTo>
                      <a:pt x="54" y="204"/>
                      <a:pt x="54" y="204"/>
                      <a:pt x="53" y="204"/>
                    </a:cubicBezTo>
                    <a:cubicBezTo>
                      <a:pt x="52" y="204"/>
                      <a:pt x="51" y="204"/>
                      <a:pt x="50" y="204"/>
                    </a:cubicBezTo>
                    <a:lnTo>
                      <a:pt x="44" y="204"/>
                    </a:lnTo>
                    <a:cubicBezTo>
                      <a:pt x="41" y="204"/>
                      <a:pt x="38" y="204"/>
                      <a:pt x="35" y="204"/>
                    </a:cubicBezTo>
                    <a:cubicBezTo>
                      <a:pt x="33" y="204"/>
                      <a:pt x="31" y="204"/>
                      <a:pt x="30" y="205"/>
                    </a:cubicBezTo>
                    <a:cubicBezTo>
                      <a:pt x="29" y="205"/>
                      <a:pt x="28" y="206"/>
                      <a:pt x="27" y="208"/>
                    </a:cubicBezTo>
                    <a:cubicBezTo>
                      <a:pt x="27" y="209"/>
                      <a:pt x="28" y="210"/>
                      <a:pt x="29" y="211"/>
                    </a:cubicBezTo>
                    <a:cubicBezTo>
                      <a:pt x="29" y="211"/>
                      <a:pt x="30" y="212"/>
                      <a:pt x="31" y="212"/>
                    </a:cubicBezTo>
                    <a:cubicBezTo>
                      <a:pt x="35" y="213"/>
                      <a:pt x="40" y="215"/>
                      <a:pt x="45" y="216"/>
                    </a:cubicBezTo>
                    <a:lnTo>
                      <a:pt x="47" y="216"/>
                    </a:lnTo>
                    <a:cubicBezTo>
                      <a:pt x="61" y="219"/>
                      <a:pt x="79" y="222"/>
                      <a:pt x="95" y="226"/>
                    </a:cubicBezTo>
                    <a:cubicBezTo>
                      <a:pt x="100" y="227"/>
                      <a:pt x="105" y="228"/>
                      <a:pt x="110" y="229"/>
                    </a:cubicBezTo>
                    <a:lnTo>
                      <a:pt x="112" y="229"/>
                    </a:lnTo>
                    <a:cubicBezTo>
                      <a:pt x="114" y="229"/>
                      <a:pt x="116" y="230"/>
                      <a:pt x="118" y="230"/>
                    </a:cubicBezTo>
                    <a:cubicBezTo>
                      <a:pt x="119" y="230"/>
                      <a:pt x="119" y="230"/>
                      <a:pt x="119" y="230"/>
                    </a:cubicBezTo>
                    <a:lnTo>
                      <a:pt x="120" y="230"/>
                    </a:lnTo>
                    <a:cubicBezTo>
                      <a:pt x="121" y="230"/>
                      <a:pt x="121" y="230"/>
                      <a:pt x="121" y="230"/>
                    </a:cubicBezTo>
                    <a:cubicBezTo>
                      <a:pt x="122" y="230"/>
                      <a:pt x="123" y="230"/>
                      <a:pt x="124" y="230"/>
                    </a:cubicBezTo>
                    <a:lnTo>
                      <a:pt x="125" y="231"/>
                    </a:lnTo>
                    <a:cubicBezTo>
                      <a:pt x="130" y="231"/>
                      <a:pt x="135" y="232"/>
                      <a:pt x="139" y="232"/>
                    </a:cubicBezTo>
                    <a:cubicBezTo>
                      <a:pt x="140" y="232"/>
                      <a:pt x="141" y="233"/>
                      <a:pt x="142" y="233"/>
                    </a:cubicBezTo>
                    <a:cubicBezTo>
                      <a:pt x="142" y="234"/>
                      <a:pt x="143" y="235"/>
                      <a:pt x="142" y="236"/>
                    </a:cubicBezTo>
                    <a:lnTo>
                      <a:pt x="138" y="257"/>
                    </a:lnTo>
                    <a:cubicBezTo>
                      <a:pt x="137" y="258"/>
                      <a:pt x="137" y="258"/>
                      <a:pt x="137" y="258"/>
                    </a:cubicBezTo>
                    <a:cubicBezTo>
                      <a:pt x="137" y="259"/>
                      <a:pt x="137" y="260"/>
                      <a:pt x="137" y="261"/>
                    </a:cubicBezTo>
                    <a:lnTo>
                      <a:pt x="136" y="262"/>
                    </a:lnTo>
                    <a:cubicBezTo>
                      <a:pt x="137" y="263"/>
                      <a:pt x="137" y="264"/>
                      <a:pt x="137" y="265"/>
                    </a:cubicBezTo>
                    <a:lnTo>
                      <a:pt x="137" y="267"/>
                    </a:lnTo>
                    <a:cubicBezTo>
                      <a:pt x="137" y="267"/>
                      <a:pt x="137" y="268"/>
                      <a:pt x="138" y="268"/>
                    </a:cubicBezTo>
                    <a:cubicBezTo>
                      <a:pt x="139" y="270"/>
                      <a:pt x="138" y="272"/>
                      <a:pt x="137" y="273"/>
                    </a:cubicBezTo>
                    <a:cubicBezTo>
                      <a:pt x="136" y="274"/>
                      <a:pt x="134" y="273"/>
                      <a:pt x="133" y="272"/>
                    </a:cubicBezTo>
                    <a:cubicBezTo>
                      <a:pt x="132" y="272"/>
                      <a:pt x="131" y="271"/>
                      <a:pt x="130" y="270"/>
                    </a:cubicBezTo>
                    <a:cubicBezTo>
                      <a:pt x="130" y="269"/>
                      <a:pt x="129" y="268"/>
                      <a:pt x="127" y="266"/>
                    </a:cubicBezTo>
                    <a:lnTo>
                      <a:pt x="127" y="266"/>
                    </a:lnTo>
                    <a:cubicBezTo>
                      <a:pt x="126" y="265"/>
                      <a:pt x="125" y="264"/>
                      <a:pt x="125" y="264"/>
                    </a:cubicBezTo>
                    <a:cubicBezTo>
                      <a:pt x="123" y="263"/>
                      <a:pt x="121" y="262"/>
                      <a:pt x="120" y="262"/>
                    </a:cubicBezTo>
                    <a:lnTo>
                      <a:pt x="119" y="262"/>
                    </a:ln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17" y="262"/>
                      <a:pt x="116" y="261"/>
                      <a:pt x="115" y="261"/>
                    </a:cubicBezTo>
                    <a:cubicBezTo>
                      <a:pt x="114" y="261"/>
                      <a:pt x="113" y="261"/>
                      <a:pt x="112" y="261"/>
                    </a:cubicBezTo>
                    <a:cubicBezTo>
                      <a:pt x="111" y="261"/>
                      <a:pt x="111" y="261"/>
                      <a:pt x="111" y="261"/>
                    </a:cubicBezTo>
                    <a:cubicBezTo>
                      <a:pt x="110" y="261"/>
                      <a:pt x="107" y="261"/>
                      <a:pt x="104" y="260"/>
                    </a:cubicBezTo>
                    <a:lnTo>
                      <a:pt x="100" y="260"/>
                    </a:lnTo>
                    <a:cubicBezTo>
                      <a:pt x="96" y="259"/>
                      <a:pt x="92" y="259"/>
                      <a:pt x="90" y="259"/>
                    </a:cubicBezTo>
                    <a:cubicBezTo>
                      <a:pt x="82" y="259"/>
                      <a:pt x="74" y="258"/>
                      <a:pt x="64" y="258"/>
                    </a:cubicBezTo>
                    <a:cubicBezTo>
                      <a:pt x="64" y="258"/>
                      <a:pt x="64" y="258"/>
                      <a:pt x="63" y="258"/>
                    </a:cubicBezTo>
                    <a:cubicBezTo>
                      <a:pt x="61" y="258"/>
                      <a:pt x="59" y="258"/>
                      <a:pt x="58" y="258"/>
                    </a:cubicBezTo>
                    <a:cubicBezTo>
                      <a:pt x="55" y="258"/>
                      <a:pt x="53" y="258"/>
                      <a:pt x="52" y="258"/>
                    </a:cubicBezTo>
                    <a:lnTo>
                      <a:pt x="50" y="258"/>
                    </a:lnTo>
                    <a:lnTo>
                      <a:pt x="44" y="258"/>
                    </a:lnTo>
                    <a:lnTo>
                      <a:pt x="44" y="258"/>
                    </a:lnTo>
                    <a:cubicBezTo>
                      <a:pt x="43" y="258"/>
                      <a:pt x="43" y="258"/>
                      <a:pt x="42" y="258"/>
                    </a:cubicBezTo>
                    <a:cubicBezTo>
                      <a:pt x="41" y="258"/>
                      <a:pt x="40" y="258"/>
                      <a:pt x="39" y="258"/>
                    </a:cubicBezTo>
                    <a:lnTo>
                      <a:pt x="24" y="258"/>
                    </a:lnTo>
                    <a:cubicBezTo>
                      <a:pt x="22" y="258"/>
                      <a:pt x="20" y="258"/>
                      <a:pt x="19" y="259"/>
                    </a:cubicBezTo>
                    <a:cubicBezTo>
                      <a:pt x="18" y="259"/>
                      <a:pt x="17" y="260"/>
                      <a:pt x="17" y="261"/>
                    </a:cubicBezTo>
                    <a:cubicBezTo>
                      <a:pt x="16" y="263"/>
                      <a:pt x="17" y="264"/>
                      <a:pt x="18" y="264"/>
                    </a:cubicBezTo>
                    <a:cubicBezTo>
                      <a:pt x="18" y="265"/>
                      <a:pt x="19" y="266"/>
                      <a:pt x="20" y="266"/>
                    </a:cubicBezTo>
                    <a:cubicBezTo>
                      <a:pt x="24" y="267"/>
                      <a:pt x="29" y="269"/>
                      <a:pt x="34" y="270"/>
                    </a:cubicBezTo>
                    <a:lnTo>
                      <a:pt x="38" y="271"/>
                    </a:lnTo>
                    <a:cubicBezTo>
                      <a:pt x="53" y="273"/>
                      <a:pt x="69" y="276"/>
                      <a:pt x="84" y="280"/>
                    </a:cubicBezTo>
                    <a:cubicBezTo>
                      <a:pt x="89" y="281"/>
                      <a:pt x="94" y="282"/>
                      <a:pt x="99" y="282"/>
                    </a:cubicBezTo>
                    <a:lnTo>
                      <a:pt x="101" y="283"/>
                    </a:lnTo>
                    <a:cubicBezTo>
                      <a:pt x="103" y="283"/>
                      <a:pt x="105" y="283"/>
                      <a:pt x="107" y="283"/>
                    </a:cubicBezTo>
                    <a:cubicBezTo>
                      <a:pt x="108" y="283"/>
                      <a:pt x="108" y="283"/>
                      <a:pt x="108" y="284"/>
                    </a:cubicBezTo>
                    <a:lnTo>
                      <a:pt x="110" y="287"/>
                    </a:lnTo>
                    <a:lnTo>
                      <a:pt x="109" y="284"/>
                    </a:lnTo>
                    <a:cubicBezTo>
                      <a:pt x="110" y="284"/>
                      <a:pt x="110" y="284"/>
                      <a:pt x="111" y="284"/>
                    </a:cubicBezTo>
                    <a:cubicBezTo>
                      <a:pt x="111" y="284"/>
                      <a:pt x="112" y="284"/>
                      <a:pt x="113" y="284"/>
                    </a:cubicBezTo>
                    <a:lnTo>
                      <a:pt x="114" y="284"/>
                    </a:lnTo>
                    <a:cubicBezTo>
                      <a:pt x="120" y="285"/>
                      <a:pt x="125" y="286"/>
                      <a:pt x="130" y="286"/>
                    </a:cubicBezTo>
                    <a:cubicBezTo>
                      <a:pt x="134" y="286"/>
                      <a:pt x="137" y="286"/>
                      <a:pt x="141" y="285"/>
                    </a:cubicBezTo>
                    <a:cubicBezTo>
                      <a:pt x="141" y="285"/>
                      <a:pt x="144" y="285"/>
                      <a:pt x="145" y="285"/>
                    </a:cubicBezTo>
                    <a:cubicBezTo>
                      <a:pt x="145" y="285"/>
                      <a:pt x="146" y="286"/>
                      <a:pt x="148" y="287"/>
                    </a:cubicBezTo>
                    <a:cubicBezTo>
                      <a:pt x="149" y="288"/>
                      <a:pt x="150" y="289"/>
                      <a:pt x="150" y="289"/>
                    </a:cubicBezTo>
                    <a:cubicBezTo>
                      <a:pt x="150" y="289"/>
                      <a:pt x="151" y="289"/>
                      <a:pt x="151" y="289"/>
                    </a:cubicBezTo>
                    <a:cubicBezTo>
                      <a:pt x="152" y="289"/>
                      <a:pt x="152" y="289"/>
                      <a:pt x="152" y="289"/>
                    </a:cubicBezTo>
                    <a:cubicBezTo>
                      <a:pt x="159" y="292"/>
                      <a:pt x="165" y="292"/>
                      <a:pt x="170" y="289"/>
                    </a:cubicBezTo>
                    <a:cubicBezTo>
                      <a:pt x="170" y="289"/>
                      <a:pt x="172" y="288"/>
                      <a:pt x="172" y="288"/>
                    </a:cubicBezTo>
                    <a:cubicBezTo>
                      <a:pt x="173" y="288"/>
                      <a:pt x="174" y="289"/>
                      <a:pt x="175" y="289"/>
                    </a:cubicBezTo>
                    <a:lnTo>
                      <a:pt x="183" y="291"/>
                    </a:lnTo>
                    <a:cubicBezTo>
                      <a:pt x="187" y="293"/>
                      <a:pt x="192" y="294"/>
                      <a:pt x="197" y="296"/>
                    </a:cubicBezTo>
                    <a:cubicBezTo>
                      <a:pt x="204" y="299"/>
                      <a:pt x="211" y="300"/>
                      <a:pt x="220" y="300"/>
                    </a:cubicBezTo>
                    <a:cubicBezTo>
                      <a:pt x="230" y="300"/>
                      <a:pt x="241" y="301"/>
                      <a:pt x="251" y="301"/>
                    </a:cubicBezTo>
                    <a:lnTo>
                      <a:pt x="265" y="302"/>
                    </a:lnTo>
                    <a:cubicBezTo>
                      <a:pt x="265" y="302"/>
                      <a:pt x="266" y="302"/>
                      <a:pt x="267" y="302"/>
                    </a:cubicBezTo>
                    <a:cubicBezTo>
                      <a:pt x="268" y="301"/>
                      <a:pt x="267" y="301"/>
                      <a:pt x="267" y="300"/>
                    </a:cubicBezTo>
                    <a:cubicBezTo>
                      <a:pt x="266" y="300"/>
                      <a:pt x="265" y="299"/>
                      <a:pt x="264" y="298"/>
                    </a:cubicBezTo>
                    <a:lnTo>
                      <a:pt x="263" y="298"/>
                    </a:lnTo>
                    <a:cubicBezTo>
                      <a:pt x="260" y="296"/>
                      <a:pt x="257" y="296"/>
                      <a:pt x="254" y="295"/>
                    </a:cubicBezTo>
                    <a:cubicBezTo>
                      <a:pt x="243" y="293"/>
                      <a:pt x="223" y="289"/>
                      <a:pt x="207" y="286"/>
                    </a:cubicBezTo>
                    <a:lnTo>
                      <a:pt x="206" y="285"/>
                    </a:lnTo>
                    <a:cubicBezTo>
                      <a:pt x="191" y="282"/>
                      <a:pt x="182" y="280"/>
                      <a:pt x="180" y="280"/>
                    </a:cubicBezTo>
                    <a:cubicBezTo>
                      <a:pt x="179" y="280"/>
                      <a:pt x="179" y="280"/>
                      <a:pt x="178" y="280"/>
                    </a:cubicBezTo>
                    <a:cubicBezTo>
                      <a:pt x="177" y="280"/>
                      <a:pt x="176" y="280"/>
                      <a:pt x="175" y="279"/>
                    </a:cubicBezTo>
                    <a:cubicBezTo>
                      <a:pt x="174" y="278"/>
                      <a:pt x="174" y="277"/>
                      <a:pt x="174" y="276"/>
                    </a:cubicBezTo>
                    <a:cubicBezTo>
                      <a:pt x="174" y="275"/>
                      <a:pt x="174" y="273"/>
                      <a:pt x="174" y="272"/>
                    </a:cubicBezTo>
                    <a:lnTo>
                      <a:pt x="175" y="239"/>
                    </a:lnTo>
                    <a:cubicBezTo>
                      <a:pt x="175" y="237"/>
                      <a:pt x="176" y="236"/>
                      <a:pt x="178" y="236"/>
                    </a:cubicBezTo>
                    <a:cubicBezTo>
                      <a:pt x="178" y="236"/>
                      <a:pt x="179" y="236"/>
                      <a:pt x="179" y="236"/>
                    </a:cubicBezTo>
                    <a:cubicBezTo>
                      <a:pt x="179" y="236"/>
                      <a:pt x="180" y="235"/>
                      <a:pt x="180" y="235"/>
                    </a:cubicBezTo>
                    <a:lnTo>
                      <a:pt x="181" y="235"/>
                    </a:lnTo>
                    <a:cubicBezTo>
                      <a:pt x="182" y="234"/>
                      <a:pt x="184" y="235"/>
                      <a:pt x="186" y="235"/>
                    </a:cubicBezTo>
                    <a:lnTo>
                      <a:pt x="193" y="238"/>
                    </a:lnTo>
                    <a:cubicBezTo>
                      <a:pt x="198" y="239"/>
                      <a:pt x="203" y="241"/>
                      <a:pt x="208" y="242"/>
                    </a:cubicBezTo>
                    <a:cubicBezTo>
                      <a:pt x="215" y="245"/>
                      <a:pt x="222" y="246"/>
                      <a:pt x="230" y="246"/>
                    </a:cubicBezTo>
                    <a:cubicBezTo>
                      <a:pt x="241" y="247"/>
                      <a:pt x="251" y="247"/>
                      <a:pt x="261" y="247"/>
                    </a:cubicBezTo>
                    <a:lnTo>
                      <a:pt x="276" y="248"/>
                    </a:lnTo>
                    <a:cubicBezTo>
                      <a:pt x="276" y="248"/>
                      <a:pt x="277" y="248"/>
                      <a:pt x="278" y="248"/>
                    </a:cubicBezTo>
                    <a:lnTo>
                      <a:pt x="281" y="249"/>
                    </a:lnTo>
                    <a:lnTo>
                      <a:pt x="278" y="247"/>
                    </a:lnTo>
                    <a:cubicBezTo>
                      <a:pt x="278" y="247"/>
                      <a:pt x="278" y="247"/>
                      <a:pt x="278" y="247"/>
                    </a:cubicBezTo>
                    <a:cubicBezTo>
                      <a:pt x="277" y="246"/>
                      <a:pt x="276" y="245"/>
                      <a:pt x="274" y="245"/>
                    </a:cubicBezTo>
                    <a:lnTo>
                      <a:pt x="274" y="244"/>
                    </a:lnTo>
                    <a:cubicBezTo>
                      <a:pt x="271" y="243"/>
                      <a:pt x="268" y="242"/>
                      <a:pt x="265" y="241"/>
                    </a:cubicBezTo>
                    <a:cubicBezTo>
                      <a:pt x="253" y="239"/>
                      <a:pt x="234" y="235"/>
                      <a:pt x="218" y="232"/>
                    </a:cubicBezTo>
                    <a:lnTo>
                      <a:pt x="217" y="232"/>
                    </a:lnTo>
                    <a:cubicBezTo>
                      <a:pt x="202" y="229"/>
                      <a:pt x="192" y="227"/>
                      <a:pt x="191" y="226"/>
                    </a:cubicBezTo>
                    <a:cubicBezTo>
                      <a:pt x="189" y="226"/>
                      <a:pt x="188" y="226"/>
                      <a:pt x="188" y="226"/>
                    </a:cubicBezTo>
                    <a:cubicBezTo>
                      <a:pt x="186" y="227"/>
                      <a:pt x="185" y="226"/>
                      <a:pt x="184" y="225"/>
                    </a:cubicBezTo>
                    <a:lnTo>
                      <a:pt x="184" y="224"/>
                    </a:lnTo>
                    <a:cubicBezTo>
                      <a:pt x="183" y="223"/>
                      <a:pt x="183" y="221"/>
                      <a:pt x="184" y="220"/>
                    </a:cubicBezTo>
                    <a:lnTo>
                      <a:pt x="223" y="183"/>
                    </a:lnTo>
                    <a:cubicBezTo>
                      <a:pt x="224" y="183"/>
                      <a:pt x="224" y="183"/>
                      <a:pt x="224" y="183"/>
                    </a:cubicBezTo>
                    <a:lnTo>
                      <a:pt x="226" y="181"/>
                    </a:lnTo>
                    <a:cubicBezTo>
                      <a:pt x="226" y="181"/>
                      <a:pt x="227" y="181"/>
                      <a:pt x="227" y="180"/>
                    </a:cubicBezTo>
                    <a:lnTo>
                      <a:pt x="233" y="177"/>
                    </a:lnTo>
                    <a:cubicBezTo>
                      <a:pt x="234" y="177"/>
                      <a:pt x="235" y="177"/>
                      <a:pt x="235" y="177"/>
                    </a:cubicBezTo>
                    <a:lnTo>
                      <a:pt x="238" y="178"/>
                    </a:lnTo>
                    <a:cubicBezTo>
                      <a:pt x="239" y="178"/>
                      <a:pt x="240" y="178"/>
                      <a:pt x="240" y="178"/>
                    </a:cubicBezTo>
                    <a:cubicBezTo>
                      <a:pt x="257" y="183"/>
                      <a:pt x="268" y="188"/>
                      <a:pt x="276" y="195"/>
                    </a:cubicBezTo>
                    <a:cubicBezTo>
                      <a:pt x="278" y="196"/>
                      <a:pt x="280" y="197"/>
                      <a:pt x="284" y="198"/>
                    </a:cubicBezTo>
                    <a:cubicBezTo>
                      <a:pt x="285" y="198"/>
                      <a:pt x="286" y="198"/>
                      <a:pt x="287" y="198"/>
                    </a:cubicBezTo>
                    <a:cubicBezTo>
                      <a:pt x="288" y="197"/>
                      <a:pt x="290" y="196"/>
                      <a:pt x="289" y="194"/>
                    </a:cubicBezTo>
                    <a:cubicBezTo>
                      <a:pt x="289" y="194"/>
                      <a:pt x="289" y="193"/>
                      <a:pt x="290" y="193"/>
                    </a:cubicBezTo>
                    <a:cubicBezTo>
                      <a:pt x="290" y="192"/>
                      <a:pt x="290" y="191"/>
                      <a:pt x="290" y="189"/>
                    </a:cubicBezTo>
                    <a:cubicBezTo>
                      <a:pt x="290" y="186"/>
                      <a:pt x="287" y="179"/>
                      <a:pt x="282" y="176"/>
                    </a:cubicBezTo>
                    <a:cubicBezTo>
                      <a:pt x="281" y="175"/>
                      <a:pt x="281" y="175"/>
                      <a:pt x="280" y="174"/>
                    </a:cubicBezTo>
                    <a:cubicBezTo>
                      <a:pt x="280" y="174"/>
                      <a:pt x="280" y="174"/>
                      <a:pt x="280" y="174"/>
                    </a:cubicBezTo>
                    <a:cubicBezTo>
                      <a:pt x="279" y="174"/>
                      <a:pt x="279" y="174"/>
                      <a:pt x="279" y="174"/>
                    </a:cubicBezTo>
                    <a:cubicBezTo>
                      <a:pt x="279" y="174"/>
                      <a:pt x="278" y="173"/>
                      <a:pt x="278" y="173"/>
                    </a:cubicBezTo>
                    <a:cubicBezTo>
                      <a:pt x="278" y="173"/>
                      <a:pt x="278" y="173"/>
                      <a:pt x="277" y="173"/>
                    </a:cubicBezTo>
                    <a:cubicBezTo>
                      <a:pt x="276" y="172"/>
                      <a:pt x="274" y="171"/>
                      <a:pt x="273" y="170"/>
                    </a:cubicBezTo>
                    <a:cubicBezTo>
                      <a:pt x="270" y="169"/>
                      <a:pt x="267" y="168"/>
                      <a:pt x="264" y="168"/>
                    </a:cubicBezTo>
                    <a:cubicBezTo>
                      <a:pt x="262" y="167"/>
                      <a:pt x="262" y="166"/>
                      <a:pt x="261" y="165"/>
                    </a:cubicBezTo>
                    <a:cubicBezTo>
                      <a:pt x="261" y="163"/>
                      <a:pt x="262" y="162"/>
                      <a:pt x="263" y="161"/>
                    </a:cubicBezTo>
                    <a:lnTo>
                      <a:pt x="288" y="148"/>
                    </a:lnTo>
                    <a:cubicBezTo>
                      <a:pt x="289" y="147"/>
                      <a:pt x="290" y="147"/>
                      <a:pt x="291" y="147"/>
                    </a:cubicBezTo>
                    <a:cubicBezTo>
                      <a:pt x="292" y="148"/>
                      <a:pt x="293" y="148"/>
                      <a:pt x="293" y="149"/>
                    </a:cubicBezTo>
                    <a:lnTo>
                      <a:pt x="293" y="150"/>
                    </a:lnTo>
                    <a:lnTo>
                      <a:pt x="296" y="162"/>
                    </a:lnTo>
                    <a:cubicBezTo>
                      <a:pt x="296" y="162"/>
                      <a:pt x="296" y="162"/>
                      <a:pt x="297" y="162"/>
                    </a:cubicBezTo>
                    <a:cubicBezTo>
                      <a:pt x="297" y="162"/>
                      <a:pt x="297" y="162"/>
                      <a:pt x="297" y="162"/>
                    </a:cubicBezTo>
                    <a:cubicBezTo>
                      <a:pt x="297" y="162"/>
                      <a:pt x="298" y="163"/>
                      <a:pt x="298" y="163"/>
                    </a:cubicBezTo>
                    <a:lnTo>
                      <a:pt x="299" y="163"/>
                    </a:lnTo>
                    <a:cubicBezTo>
                      <a:pt x="300" y="164"/>
                      <a:pt x="300" y="164"/>
                      <a:pt x="301" y="165"/>
                    </a:cubicBezTo>
                    <a:cubicBezTo>
                      <a:pt x="304" y="166"/>
                      <a:pt x="304" y="168"/>
                      <a:pt x="305" y="170"/>
                    </a:cubicBezTo>
                    <a:cubicBezTo>
                      <a:pt x="305" y="170"/>
                      <a:pt x="305" y="170"/>
                      <a:pt x="305" y="171"/>
                    </a:cubicBezTo>
                    <a:cubicBezTo>
                      <a:pt x="305" y="171"/>
                      <a:pt x="305" y="172"/>
                      <a:pt x="305" y="172"/>
                    </a:cubicBezTo>
                    <a:cubicBezTo>
                      <a:pt x="305" y="173"/>
                      <a:pt x="306" y="173"/>
                      <a:pt x="306" y="173"/>
                    </a:cubicBezTo>
                    <a:cubicBezTo>
                      <a:pt x="306" y="173"/>
                      <a:pt x="307" y="174"/>
                      <a:pt x="307" y="174"/>
                    </a:cubicBezTo>
                    <a:cubicBezTo>
                      <a:pt x="307" y="174"/>
                      <a:pt x="308" y="174"/>
                      <a:pt x="308" y="175"/>
                    </a:cubicBezTo>
                    <a:lnTo>
                      <a:pt x="316" y="180"/>
                    </a:lnTo>
                    <a:cubicBezTo>
                      <a:pt x="317" y="180"/>
                      <a:pt x="318" y="180"/>
                      <a:pt x="318" y="181"/>
                    </a:cubicBezTo>
                    <a:cubicBezTo>
                      <a:pt x="318" y="181"/>
                      <a:pt x="319" y="181"/>
                      <a:pt x="319" y="182"/>
                    </a:cubicBezTo>
                    <a:cubicBezTo>
                      <a:pt x="321" y="183"/>
                      <a:pt x="324" y="185"/>
                      <a:pt x="326" y="186"/>
                    </a:cubicBezTo>
                    <a:cubicBezTo>
                      <a:pt x="329" y="188"/>
                      <a:pt x="331" y="189"/>
                      <a:pt x="333" y="191"/>
                    </a:cubicBezTo>
                    <a:cubicBezTo>
                      <a:pt x="333" y="191"/>
                      <a:pt x="333" y="191"/>
                      <a:pt x="334" y="191"/>
                    </a:cubicBezTo>
                    <a:cubicBezTo>
                      <a:pt x="334" y="192"/>
                      <a:pt x="335" y="192"/>
                      <a:pt x="335" y="192"/>
                    </a:cubicBezTo>
                    <a:cubicBezTo>
                      <a:pt x="335" y="192"/>
                      <a:pt x="336" y="193"/>
                      <a:pt x="336" y="193"/>
                    </a:cubicBezTo>
                    <a:cubicBezTo>
                      <a:pt x="337" y="193"/>
                      <a:pt x="338" y="194"/>
                      <a:pt x="338" y="194"/>
                    </a:cubicBezTo>
                    <a:cubicBezTo>
                      <a:pt x="338" y="194"/>
                      <a:pt x="339" y="195"/>
                      <a:pt x="340" y="195"/>
                    </a:cubicBezTo>
                    <a:cubicBezTo>
                      <a:pt x="341" y="196"/>
                      <a:pt x="342" y="197"/>
                      <a:pt x="344" y="198"/>
                    </a:cubicBezTo>
                    <a:cubicBezTo>
                      <a:pt x="344" y="198"/>
                      <a:pt x="344" y="198"/>
                      <a:pt x="345" y="199"/>
                    </a:cubicBezTo>
                    <a:cubicBezTo>
                      <a:pt x="345" y="199"/>
                      <a:pt x="345" y="199"/>
                      <a:pt x="346" y="200"/>
                    </a:cubicBezTo>
                    <a:cubicBezTo>
                      <a:pt x="346" y="200"/>
                      <a:pt x="347" y="200"/>
                      <a:pt x="347" y="200"/>
                    </a:cubicBezTo>
                    <a:cubicBezTo>
                      <a:pt x="348" y="201"/>
                      <a:pt x="349" y="201"/>
                      <a:pt x="350" y="202"/>
                    </a:cubicBezTo>
                    <a:cubicBezTo>
                      <a:pt x="350" y="203"/>
                      <a:pt x="350" y="203"/>
                      <a:pt x="350" y="204"/>
                    </a:cubicBezTo>
                    <a:cubicBezTo>
                      <a:pt x="351" y="204"/>
                      <a:pt x="351" y="205"/>
                      <a:pt x="351" y="205"/>
                    </a:cubicBezTo>
                    <a:cubicBezTo>
                      <a:pt x="352" y="205"/>
                      <a:pt x="352" y="206"/>
                      <a:pt x="352" y="206"/>
                    </a:cubicBezTo>
                    <a:cubicBezTo>
                      <a:pt x="353" y="208"/>
                      <a:pt x="355" y="209"/>
                      <a:pt x="356" y="210"/>
                    </a:cubicBezTo>
                    <a:cubicBezTo>
                      <a:pt x="357" y="211"/>
                      <a:pt x="357" y="211"/>
                      <a:pt x="357" y="211"/>
                    </a:cubicBezTo>
                    <a:cubicBezTo>
                      <a:pt x="357" y="212"/>
                      <a:pt x="358" y="212"/>
                      <a:pt x="358" y="212"/>
                    </a:cubicBezTo>
                    <a:cubicBezTo>
                      <a:pt x="359" y="212"/>
                      <a:pt x="359" y="213"/>
                      <a:pt x="359" y="213"/>
                    </a:cubicBezTo>
                    <a:cubicBezTo>
                      <a:pt x="360" y="213"/>
                      <a:pt x="360" y="214"/>
                      <a:pt x="361" y="214"/>
                    </a:cubicBezTo>
                    <a:cubicBezTo>
                      <a:pt x="361" y="214"/>
                      <a:pt x="361" y="214"/>
                      <a:pt x="362" y="215"/>
                    </a:cubicBezTo>
                    <a:cubicBezTo>
                      <a:pt x="364" y="216"/>
                      <a:pt x="365" y="217"/>
                      <a:pt x="367" y="218"/>
                    </a:cubicBezTo>
                    <a:lnTo>
                      <a:pt x="367" y="218"/>
                    </a:lnTo>
                    <a:cubicBezTo>
                      <a:pt x="367" y="218"/>
                      <a:pt x="367" y="218"/>
                      <a:pt x="367" y="218"/>
                    </a:cubicBezTo>
                    <a:cubicBezTo>
                      <a:pt x="368" y="217"/>
                      <a:pt x="369" y="217"/>
                      <a:pt x="369" y="216"/>
                    </a:cubicBezTo>
                    <a:cubicBezTo>
                      <a:pt x="370" y="216"/>
                      <a:pt x="370" y="215"/>
                      <a:pt x="370" y="215"/>
                    </a:cubicBezTo>
                    <a:cubicBezTo>
                      <a:pt x="371" y="215"/>
                      <a:pt x="371" y="214"/>
                      <a:pt x="372" y="214"/>
                    </a:cubicBezTo>
                    <a:cubicBezTo>
                      <a:pt x="372" y="213"/>
                      <a:pt x="372" y="213"/>
                      <a:pt x="373" y="213"/>
                    </a:cubicBezTo>
                    <a:cubicBezTo>
                      <a:pt x="373" y="212"/>
                      <a:pt x="373" y="212"/>
                      <a:pt x="374" y="212"/>
                    </a:cubicBezTo>
                    <a:cubicBezTo>
                      <a:pt x="374" y="212"/>
                      <a:pt x="374" y="211"/>
                      <a:pt x="374" y="211"/>
                    </a:cubicBezTo>
                    <a:cubicBezTo>
                      <a:pt x="376" y="210"/>
                      <a:pt x="377" y="208"/>
                      <a:pt x="379" y="206"/>
                    </a:cubicBezTo>
                    <a:cubicBezTo>
                      <a:pt x="379" y="205"/>
                      <a:pt x="380" y="204"/>
                      <a:pt x="381" y="202"/>
                    </a:cubicBezTo>
                    <a:cubicBezTo>
                      <a:pt x="382" y="200"/>
                      <a:pt x="383" y="199"/>
                      <a:pt x="384" y="196"/>
                    </a:cubicBezTo>
                    <a:cubicBezTo>
                      <a:pt x="384" y="196"/>
                      <a:pt x="384" y="196"/>
                      <a:pt x="384" y="195"/>
                    </a:cubicBezTo>
                    <a:cubicBezTo>
                      <a:pt x="385" y="195"/>
                      <a:pt x="385" y="195"/>
                      <a:pt x="385" y="194"/>
                    </a:cubicBezTo>
                    <a:cubicBezTo>
                      <a:pt x="385" y="194"/>
                      <a:pt x="385" y="193"/>
                      <a:pt x="385" y="193"/>
                    </a:cubicBezTo>
                    <a:cubicBezTo>
                      <a:pt x="385" y="193"/>
                      <a:pt x="385" y="193"/>
                      <a:pt x="385" y="193"/>
                    </a:cubicBezTo>
                    <a:cubicBezTo>
                      <a:pt x="386" y="192"/>
                      <a:pt x="386" y="191"/>
                      <a:pt x="386" y="190"/>
                    </a:cubicBezTo>
                    <a:cubicBezTo>
                      <a:pt x="387" y="189"/>
                      <a:pt x="387" y="188"/>
                      <a:pt x="387" y="187"/>
                    </a:cubicBezTo>
                    <a:lnTo>
                      <a:pt x="387" y="187"/>
                    </a:lnTo>
                    <a:cubicBezTo>
                      <a:pt x="386" y="185"/>
                      <a:pt x="384" y="185"/>
                      <a:pt x="382" y="183"/>
                    </a:cubicBezTo>
                    <a:cubicBezTo>
                      <a:pt x="382" y="183"/>
                      <a:pt x="382" y="183"/>
                      <a:pt x="381" y="183"/>
                    </a:cubicBezTo>
                    <a:cubicBezTo>
                      <a:pt x="381" y="183"/>
                      <a:pt x="380" y="182"/>
                      <a:pt x="380" y="182"/>
                    </a:cubicBezTo>
                    <a:cubicBezTo>
                      <a:pt x="379" y="182"/>
                      <a:pt x="379" y="182"/>
                      <a:pt x="378" y="181"/>
                    </a:cubicBezTo>
                    <a:cubicBezTo>
                      <a:pt x="378" y="181"/>
                      <a:pt x="378" y="181"/>
                      <a:pt x="377" y="181"/>
                    </a:cubicBezTo>
                    <a:cubicBezTo>
                      <a:pt x="377" y="181"/>
                      <a:pt x="376" y="180"/>
                      <a:pt x="376" y="180"/>
                    </a:cubicBezTo>
                    <a:cubicBezTo>
                      <a:pt x="374" y="179"/>
                      <a:pt x="373" y="179"/>
                      <a:pt x="371" y="178"/>
                    </a:cubicBezTo>
                    <a:cubicBezTo>
                      <a:pt x="370" y="178"/>
                      <a:pt x="370" y="178"/>
                      <a:pt x="369" y="178"/>
                    </a:cubicBezTo>
                    <a:cubicBezTo>
                      <a:pt x="369" y="178"/>
                      <a:pt x="368" y="178"/>
                      <a:pt x="368" y="177"/>
                    </a:cubicBezTo>
                    <a:cubicBezTo>
                      <a:pt x="367" y="177"/>
                      <a:pt x="367" y="177"/>
                      <a:pt x="366" y="177"/>
                    </a:cubicBezTo>
                    <a:cubicBezTo>
                      <a:pt x="365" y="177"/>
                      <a:pt x="364" y="176"/>
                      <a:pt x="363" y="176"/>
                    </a:cubicBezTo>
                    <a:cubicBezTo>
                      <a:pt x="363" y="176"/>
                      <a:pt x="362" y="175"/>
                      <a:pt x="362" y="175"/>
                    </a:cubicBezTo>
                    <a:cubicBezTo>
                      <a:pt x="362" y="175"/>
                      <a:pt x="361" y="174"/>
                      <a:pt x="361" y="174"/>
                    </a:cubicBezTo>
                    <a:cubicBezTo>
                      <a:pt x="360" y="174"/>
                      <a:pt x="360" y="174"/>
                      <a:pt x="360" y="174"/>
                    </a:cubicBezTo>
                    <a:cubicBezTo>
                      <a:pt x="358" y="173"/>
                      <a:pt x="357" y="172"/>
                      <a:pt x="356" y="171"/>
                    </a:cubicBezTo>
                    <a:cubicBezTo>
                      <a:pt x="355" y="171"/>
                      <a:pt x="354" y="170"/>
                      <a:pt x="354" y="170"/>
                    </a:cubicBezTo>
                    <a:cubicBezTo>
                      <a:pt x="353" y="170"/>
                      <a:pt x="353" y="169"/>
                      <a:pt x="352" y="169"/>
                    </a:cubicBezTo>
                    <a:cubicBezTo>
                      <a:pt x="352" y="169"/>
                      <a:pt x="351" y="168"/>
                      <a:pt x="351" y="168"/>
                    </a:cubicBezTo>
                    <a:cubicBezTo>
                      <a:pt x="351" y="168"/>
                      <a:pt x="350" y="167"/>
                      <a:pt x="350" y="167"/>
                    </a:cubicBezTo>
                    <a:cubicBezTo>
                      <a:pt x="349" y="167"/>
                      <a:pt x="349" y="167"/>
                      <a:pt x="349" y="167"/>
                    </a:cubicBezTo>
                    <a:cubicBezTo>
                      <a:pt x="347" y="165"/>
                      <a:pt x="345" y="164"/>
                      <a:pt x="343" y="163"/>
                    </a:cubicBezTo>
                    <a:cubicBezTo>
                      <a:pt x="342" y="161"/>
                      <a:pt x="341" y="158"/>
                      <a:pt x="344" y="157"/>
                    </a:cubicBezTo>
                    <a:lnTo>
                      <a:pt x="344" y="156"/>
                    </a:lnTo>
                    <a:cubicBezTo>
                      <a:pt x="344" y="156"/>
                      <a:pt x="345" y="156"/>
                      <a:pt x="346" y="156"/>
                    </a:cubicBezTo>
                    <a:cubicBezTo>
                      <a:pt x="352" y="156"/>
                      <a:pt x="370" y="159"/>
                      <a:pt x="382" y="164"/>
                    </a:cubicBezTo>
                    <a:cubicBezTo>
                      <a:pt x="389" y="167"/>
                      <a:pt x="396" y="172"/>
                      <a:pt x="401" y="177"/>
                    </a:cubicBezTo>
                    <a:cubicBezTo>
                      <a:pt x="406" y="182"/>
                      <a:pt x="410" y="187"/>
                      <a:pt x="412" y="189"/>
                    </a:cubicBezTo>
                    <a:cubicBezTo>
                      <a:pt x="412" y="190"/>
                      <a:pt x="413" y="190"/>
                      <a:pt x="413" y="191"/>
                    </a:cubicBezTo>
                    <a:cubicBezTo>
                      <a:pt x="420" y="198"/>
                      <a:pt x="428" y="202"/>
                      <a:pt x="438" y="202"/>
                    </a:cubicBezTo>
                    <a:cubicBezTo>
                      <a:pt x="445" y="202"/>
                      <a:pt x="451" y="200"/>
                      <a:pt x="455" y="198"/>
                    </a:cubicBezTo>
                    <a:cubicBezTo>
                      <a:pt x="466" y="192"/>
                      <a:pt x="465" y="189"/>
                      <a:pt x="464" y="174"/>
                    </a:cubicBezTo>
                    <a:cubicBezTo>
                      <a:pt x="463" y="171"/>
                      <a:pt x="463" y="168"/>
                      <a:pt x="463" y="165"/>
                    </a:cubicBezTo>
                    <a:cubicBezTo>
                      <a:pt x="463" y="164"/>
                      <a:pt x="462" y="164"/>
                      <a:pt x="462" y="163"/>
                    </a:cubicBezTo>
                    <a:lnTo>
                      <a:pt x="462" y="162"/>
                    </a:lnTo>
                    <a:cubicBezTo>
                      <a:pt x="462" y="161"/>
                      <a:pt x="462" y="161"/>
                      <a:pt x="462" y="161"/>
                    </a:cubicBezTo>
                    <a:lnTo>
                      <a:pt x="462" y="160"/>
                    </a:lnTo>
                    <a:cubicBezTo>
                      <a:pt x="461" y="159"/>
                      <a:pt x="461" y="159"/>
                      <a:pt x="461" y="158"/>
                    </a:cubicBezTo>
                    <a:cubicBezTo>
                      <a:pt x="461" y="158"/>
                      <a:pt x="461" y="158"/>
                      <a:pt x="461" y="157"/>
                    </a:cubicBezTo>
                    <a:cubicBezTo>
                      <a:pt x="461" y="157"/>
                      <a:pt x="461" y="157"/>
                      <a:pt x="461" y="157"/>
                    </a:cubicBezTo>
                    <a:cubicBezTo>
                      <a:pt x="461" y="157"/>
                      <a:pt x="461" y="156"/>
                      <a:pt x="461" y="156"/>
                    </a:cubicBezTo>
                    <a:cubicBezTo>
                      <a:pt x="461" y="155"/>
                      <a:pt x="461" y="155"/>
                      <a:pt x="461" y="155"/>
                    </a:cubicBezTo>
                    <a:cubicBezTo>
                      <a:pt x="460" y="155"/>
                      <a:pt x="460" y="154"/>
                      <a:pt x="460" y="154"/>
                    </a:cubicBezTo>
                    <a:lnTo>
                      <a:pt x="460" y="154"/>
                    </a:lnTo>
                    <a:cubicBezTo>
                      <a:pt x="460" y="153"/>
                      <a:pt x="459" y="152"/>
                      <a:pt x="459" y="151"/>
                    </a:cubicBezTo>
                    <a:cubicBezTo>
                      <a:pt x="458" y="149"/>
                      <a:pt x="458" y="148"/>
                      <a:pt x="457" y="146"/>
                    </a:cubicBezTo>
                    <a:cubicBezTo>
                      <a:pt x="453" y="136"/>
                      <a:pt x="446" y="127"/>
                      <a:pt x="439" y="119"/>
                    </a:cubicBezTo>
                    <a:lnTo>
                      <a:pt x="438" y="118"/>
                    </a:lnTo>
                    <a:cubicBezTo>
                      <a:pt x="438" y="118"/>
                      <a:pt x="438" y="118"/>
                      <a:pt x="437" y="118"/>
                    </a:cubicBezTo>
                    <a:cubicBezTo>
                      <a:pt x="429" y="110"/>
                      <a:pt x="422" y="105"/>
                      <a:pt x="421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lnTo>
                      <a:pt x="418" y="102"/>
                    </a:lnTo>
                    <a:cubicBezTo>
                      <a:pt x="410" y="99"/>
                      <a:pt x="401" y="94"/>
                      <a:pt x="391" y="90"/>
                    </a:cubicBezTo>
                    <a:cubicBezTo>
                      <a:pt x="391" y="90"/>
                      <a:pt x="391" y="89"/>
                      <a:pt x="390" y="89"/>
                    </a:cubicBezTo>
                    <a:cubicBezTo>
                      <a:pt x="390" y="89"/>
                      <a:pt x="388" y="86"/>
                      <a:pt x="393" y="85"/>
                    </a:cubicBezTo>
                    <a:cubicBezTo>
                      <a:pt x="398" y="84"/>
                      <a:pt x="421" y="79"/>
                      <a:pt x="421" y="79"/>
                    </a:cubicBezTo>
                    <a:lnTo>
                      <a:pt x="421" y="78"/>
                    </a:lnTo>
                    <a:cubicBezTo>
                      <a:pt x="422" y="78"/>
                      <a:pt x="422" y="78"/>
                      <a:pt x="422" y="78"/>
                    </a:cubicBezTo>
                    <a:cubicBezTo>
                      <a:pt x="424" y="78"/>
                      <a:pt x="424" y="78"/>
                      <a:pt x="425" y="78"/>
                    </a:cubicBezTo>
                    <a:lnTo>
                      <a:pt x="425" y="78"/>
                    </a:lnTo>
                    <a:lnTo>
                      <a:pt x="425" y="77"/>
                    </a:lnTo>
                    <a:cubicBezTo>
                      <a:pt x="425" y="77"/>
                      <a:pt x="426" y="77"/>
                      <a:pt x="428" y="77"/>
                    </a:cubicBezTo>
                    <a:lnTo>
                      <a:pt x="448" y="73"/>
                    </a:lnTo>
                    <a:cubicBezTo>
                      <a:pt x="448" y="73"/>
                      <a:pt x="449" y="73"/>
                      <a:pt x="449" y="73"/>
                    </a:cubicBezTo>
                    <a:cubicBezTo>
                      <a:pt x="460" y="77"/>
                      <a:pt x="469" y="80"/>
                      <a:pt x="475" y="80"/>
                    </a:cubicBezTo>
                    <a:lnTo>
                      <a:pt x="477" y="80"/>
                    </a:lnTo>
                    <a:lnTo>
                      <a:pt x="478" y="80"/>
                    </a:lnTo>
                    <a:cubicBezTo>
                      <a:pt x="479" y="80"/>
                      <a:pt x="479" y="80"/>
                      <a:pt x="480" y="80"/>
                    </a:cubicBezTo>
                    <a:lnTo>
                      <a:pt x="480" y="80"/>
                    </a:lnTo>
                    <a:lnTo>
                      <a:pt x="480" y="80"/>
                    </a:lnTo>
                    <a:lnTo>
                      <a:pt x="480" y="80"/>
                    </a:lnTo>
                    <a:cubicBezTo>
                      <a:pt x="480" y="80"/>
                      <a:pt x="481" y="80"/>
                      <a:pt x="481" y="80"/>
                    </a:cubicBezTo>
                    <a:cubicBezTo>
                      <a:pt x="485" y="79"/>
                      <a:pt x="489" y="76"/>
                      <a:pt x="490" y="74"/>
                    </a:cubicBezTo>
                    <a:cubicBezTo>
                      <a:pt x="490" y="73"/>
                      <a:pt x="490" y="73"/>
                      <a:pt x="490" y="73"/>
                    </a:cubicBezTo>
                    <a:cubicBezTo>
                      <a:pt x="490" y="72"/>
                      <a:pt x="491" y="72"/>
                      <a:pt x="491" y="72"/>
                    </a:cubicBezTo>
                    <a:cubicBezTo>
                      <a:pt x="491" y="71"/>
                      <a:pt x="492" y="70"/>
                      <a:pt x="491" y="69"/>
                    </a:cubicBezTo>
                    <a:cubicBezTo>
                      <a:pt x="491" y="68"/>
                      <a:pt x="491" y="67"/>
                      <a:pt x="492" y="67"/>
                    </a:cubicBezTo>
                    <a:cubicBezTo>
                      <a:pt x="492" y="66"/>
                      <a:pt x="493" y="66"/>
                      <a:pt x="493" y="65"/>
                    </a:cubicBezTo>
                    <a:lnTo>
                      <a:pt x="528" y="59"/>
                    </a:lnTo>
                    <a:cubicBezTo>
                      <a:pt x="529" y="59"/>
                      <a:pt x="530" y="59"/>
                      <a:pt x="530" y="60"/>
                    </a:cubicBezTo>
                    <a:cubicBezTo>
                      <a:pt x="531" y="60"/>
                      <a:pt x="531" y="61"/>
                      <a:pt x="531" y="62"/>
                    </a:cubicBezTo>
                    <a:lnTo>
                      <a:pt x="531" y="75"/>
                    </a:lnTo>
                    <a:lnTo>
                      <a:pt x="532" y="81"/>
                    </a:lnTo>
                    <a:cubicBezTo>
                      <a:pt x="532" y="82"/>
                      <a:pt x="531" y="83"/>
                      <a:pt x="531" y="84"/>
                    </a:cubicBezTo>
                    <a:cubicBezTo>
                      <a:pt x="530" y="84"/>
                      <a:pt x="529" y="84"/>
                      <a:pt x="528" y="84"/>
                    </a:cubicBezTo>
                    <a:cubicBezTo>
                      <a:pt x="527" y="83"/>
                      <a:pt x="525" y="83"/>
                      <a:pt x="524" y="82"/>
                    </a:cubicBezTo>
                    <a:cubicBezTo>
                      <a:pt x="522" y="82"/>
                      <a:pt x="520" y="82"/>
                      <a:pt x="518" y="83"/>
                    </a:cubicBezTo>
                    <a:cubicBezTo>
                      <a:pt x="518" y="83"/>
                      <a:pt x="518" y="83"/>
                      <a:pt x="518" y="83"/>
                    </a:cubicBezTo>
                    <a:cubicBezTo>
                      <a:pt x="517" y="83"/>
                      <a:pt x="517" y="83"/>
                      <a:pt x="516" y="83"/>
                    </a:cubicBezTo>
                    <a:lnTo>
                      <a:pt x="516" y="83"/>
                    </a:lnTo>
                    <a:lnTo>
                      <a:pt x="516" y="83"/>
                    </a:lnTo>
                    <a:cubicBezTo>
                      <a:pt x="516" y="83"/>
                      <a:pt x="516" y="83"/>
                      <a:pt x="515" y="83"/>
                    </a:cubicBezTo>
                    <a:cubicBezTo>
                      <a:pt x="515" y="83"/>
                      <a:pt x="515" y="83"/>
                      <a:pt x="515" y="83"/>
                    </a:cubicBezTo>
                    <a:lnTo>
                      <a:pt x="514" y="83"/>
                    </a:lnTo>
                    <a:cubicBezTo>
                      <a:pt x="514" y="83"/>
                      <a:pt x="514" y="84"/>
                      <a:pt x="514" y="84"/>
                    </a:cubicBezTo>
                    <a:cubicBezTo>
                      <a:pt x="508" y="85"/>
                      <a:pt x="502" y="87"/>
                      <a:pt x="496" y="88"/>
                    </a:cubicBezTo>
                    <a:lnTo>
                      <a:pt x="481" y="92"/>
                    </a:lnTo>
                    <a:cubicBezTo>
                      <a:pt x="479" y="92"/>
                      <a:pt x="478" y="93"/>
                      <a:pt x="477" y="93"/>
                    </a:cubicBezTo>
                    <a:lnTo>
                      <a:pt x="475" y="95"/>
                    </a:lnTo>
                    <a:lnTo>
                      <a:pt x="478" y="95"/>
                    </a:lnTo>
                    <a:cubicBezTo>
                      <a:pt x="478" y="95"/>
                      <a:pt x="479" y="95"/>
                      <a:pt x="479" y="95"/>
                    </a:cubicBezTo>
                    <a:lnTo>
                      <a:pt x="480" y="95"/>
                    </a:lnTo>
                    <a:cubicBezTo>
                      <a:pt x="481" y="95"/>
                      <a:pt x="482" y="95"/>
                      <a:pt x="483" y="95"/>
                    </a:cubicBezTo>
                    <a:cubicBezTo>
                      <a:pt x="495" y="93"/>
                      <a:pt x="507" y="93"/>
                      <a:pt x="518" y="93"/>
                    </a:cubicBezTo>
                    <a:cubicBezTo>
                      <a:pt x="523" y="93"/>
                      <a:pt x="526" y="92"/>
                      <a:pt x="530" y="91"/>
                    </a:cubicBezTo>
                    <a:cubicBezTo>
                      <a:pt x="531" y="91"/>
                      <a:pt x="532" y="91"/>
                      <a:pt x="532" y="92"/>
                    </a:cubicBezTo>
                    <a:cubicBezTo>
                      <a:pt x="533" y="92"/>
                      <a:pt x="533" y="93"/>
                      <a:pt x="533" y="93"/>
                    </a:cubicBezTo>
                    <a:cubicBezTo>
                      <a:pt x="533" y="94"/>
                      <a:pt x="533" y="95"/>
                      <a:pt x="533" y="95"/>
                    </a:cubicBezTo>
                    <a:cubicBezTo>
                      <a:pt x="532" y="96"/>
                      <a:pt x="532" y="97"/>
                      <a:pt x="531" y="98"/>
                    </a:cubicBezTo>
                    <a:lnTo>
                      <a:pt x="531" y="98"/>
                    </a:lnTo>
                    <a:lnTo>
                      <a:pt x="531" y="98"/>
                    </a:lnTo>
                    <a:cubicBezTo>
                      <a:pt x="532" y="98"/>
                      <a:pt x="532" y="98"/>
                      <a:pt x="532" y="99"/>
                    </a:cubicBezTo>
                    <a:lnTo>
                      <a:pt x="532" y="99"/>
                    </a:lnTo>
                    <a:lnTo>
                      <a:pt x="532" y="99"/>
                    </a:lnTo>
                    <a:cubicBezTo>
                      <a:pt x="538" y="102"/>
                      <a:pt x="546" y="102"/>
                      <a:pt x="552" y="100"/>
                    </a:cubicBezTo>
                    <a:lnTo>
                      <a:pt x="552" y="100"/>
                    </a:lnTo>
                    <a:lnTo>
                      <a:pt x="552" y="100"/>
                    </a:lnTo>
                    <a:cubicBezTo>
                      <a:pt x="552" y="99"/>
                      <a:pt x="553" y="98"/>
                      <a:pt x="554" y="98"/>
                    </a:cubicBezTo>
                    <a:lnTo>
                      <a:pt x="555" y="98"/>
                    </a:lnTo>
                    <a:lnTo>
                      <a:pt x="555" y="97"/>
                    </a:lnTo>
                    <a:cubicBezTo>
                      <a:pt x="555" y="96"/>
                      <a:pt x="556" y="96"/>
                      <a:pt x="556" y="95"/>
                    </a:cubicBezTo>
                    <a:cubicBezTo>
                      <a:pt x="557" y="95"/>
                      <a:pt x="558" y="95"/>
                      <a:pt x="558" y="95"/>
                    </a:cubicBezTo>
                    <a:cubicBezTo>
                      <a:pt x="560" y="96"/>
                      <a:pt x="561" y="96"/>
                      <a:pt x="563" y="96"/>
                    </a:cubicBezTo>
                    <a:cubicBezTo>
                      <a:pt x="567" y="97"/>
                      <a:pt x="571" y="96"/>
                      <a:pt x="576" y="95"/>
                    </a:cubicBezTo>
                    <a:cubicBezTo>
                      <a:pt x="585" y="94"/>
                      <a:pt x="593" y="92"/>
                      <a:pt x="602" y="91"/>
                    </a:cubicBezTo>
                    <a:lnTo>
                      <a:pt x="618" y="88"/>
                    </a:lnTo>
                    <a:cubicBezTo>
                      <a:pt x="621" y="87"/>
                      <a:pt x="625" y="86"/>
                      <a:pt x="628" y="85"/>
                    </a:cubicBezTo>
                    <a:cubicBezTo>
                      <a:pt x="629" y="84"/>
                      <a:pt x="630" y="84"/>
                      <a:pt x="631" y="84"/>
                    </a:cubicBezTo>
                    <a:cubicBezTo>
                      <a:pt x="632" y="84"/>
                      <a:pt x="633" y="83"/>
                      <a:pt x="633" y="82"/>
                    </a:cubicBezTo>
                    <a:cubicBezTo>
                      <a:pt x="633" y="81"/>
                      <a:pt x="632" y="80"/>
                      <a:pt x="631" y="80"/>
                    </a:cubicBezTo>
                    <a:cubicBezTo>
                      <a:pt x="629" y="79"/>
                      <a:pt x="628" y="79"/>
                      <a:pt x="626" y="79"/>
                    </a:cubicBezTo>
                    <a:lnTo>
                      <a:pt x="615" y="79"/>
                    </a:lnTo>
                    <a:cubicBezTo>
                      <a:pt x="603" y="80"/>
                      <a:pt x="592" y="80"/>
                      <a:pt x="581" y="81"/>
                    </a:cubicBezTo>
                    <a:lnTo>
                      <a:pt x="576" y="81"/>
                    </a:lnTo>
                    <a:cubicBezTo>
                      <a:pt x="571" y="81"/>
                      <a:pt x="566" y="81"/>
                      <a:pt x="561" y="81"/>
                    </a:cubicBezTo>
                    <a:lnTo>
                      <a:pt x="561" y="81"/>
                    </a:lnTo>
                    <a:cubicBezTo>
                      <a:pt x="560" y="81"/>
                      <a:pt x="560" y="82"/>
                      <a:pt x="559" y="82"/>
                    </a:cubicBezTo>
                    <a:cubicBezTo>
                      <a:pt x="558" y="82"/>
                      <a:pt x="558" y="81"/>
                      <a:pt x="557" y="81"/>
                    </a:cubicBezTo>
                    <a:cubicBezTo>
                      <a:pt x="557" y="80"/>
                      <a:pt x="557" y="80"/>
                      <a:pt x="557" y="79"/>
                    </a:cubicBezTo>
                    <a:cubicBezTo>
                      <a:pt x="558" y="64"/>
                      <a:pt x="558" y="58"/>
                      <a:pt x="557" y="56"/>
                    </a:cubicBezTo>
                    <a:cubicBezTo>
                      <a:pt x="557" y="55"/>
                      <a:pt x="558" y="54"/>
                      <a:pt x="559" y="54"/>
                    </a:cubicBezTo>
                    <a:lnTo>
                      <a:pt x="559" y="53"/>
                    </a:lnTo>
                    <a:cubicBezTo>
                      <a:pt x="559" y="53"/>
                      <a:pt x="559" y="53"/>
                      <a:pt x="560" y="53"/>
                    </a:cubicBezTo>
                    <a:cubicBezTo>
                      <a:pt x="562" y="51"/>
                      <a:pt x="563" y="50"/>
                      <a:pt x="563" y="49"/>
                    </a:cubicBezTo>
                    <a:cubicBezTo>
                      <a:pt x="563" y="48"/>
                      <a:pt x="563" y="48"/>
                      <a:pt x="563" y="48"/>
                    </a:cubicBezTo>
                    <a:lnTo>
                      <a:pt x="563" y="47"/>
                    </a:lnTo>
                    <a:lnTo>
                      <a:pt x="562" y="47"/>
                    </a:lnTo>
                    <a:cubicBezTo>
                      <a:pt x="561" y="47"/>
                      <a:pt x="560" y="47"/>
                      <a:pt x="560" y="47"/>
                    </a:cubicBezTo>
                    <a:cubicBezTo>
                      <a:pt x="558" y="46"/>
                      <a:pt x="557" y="45"/>
                      <a:pt x="558" y="44"/>
                    </a:cubicBezTo>
                    <a:cubicBezTo>
                      <a:pt x="558" y="41"/>
                      <a:pt x="558" y="38"/>
                      <a:pt x="558" y="36"/>
                    </a:cubicBezTo>
                    <a:cubicBezTo>
                      <a:pt x="559" y="35"/>
                      <a:pt x="559" y="34"/>
                      <a:pt x="560" y="34"/>
                    </a:cubicBezTo>
                    <a:cubicBezTo>
                      <a:pt x="560" y="34"/>
                      <a:pt x="560" y="34"/>
                      <a:pt x="561" y="34"/>
                    </a:cubicBezTo>
                    <a:cubicBezTo>
                      <a:pt x="561" y="34"/>
                      <a:pt x="561" y="34"/>
                      <a:pt x="561" y="34"/>
                    </a:cubicBezTo>
                    <a:cubicBezTo>
                      <a:pt x="561" y="34"/>
                      <a:pt x="562" y="34"/>
                      <a:pt x="562" y="34"/>
                    </a:cubicBezTo>
                    <a:lnTo>
                      <a:pt x="563" y="34"/>
                    </a:lnTo>
                    <a:cubicBezTo>
                      <a:pt x="563" y="34"/>
                      <a:pt x="563" y="34"/>
                      <a:pt x="564" y="34"/>
                    </a:cubicBezTo>
                    <a:cubicBezTo>
                      <a:pt x="567" y="35"/>
                      <a:pt x="571" y="34"/>
                      <a:pt x="576" y="33"/>
                    </a:cubicBezTo>
                    <a:cubicBezTo>
                      <a:pt x="585" y="32"/>
                      <a:pt x="594" y="30"/>
                      <a:pt x="603" y="29"/>
                    </a:cubicBezTo>
                    <a:lnTo>
                      <a:pt x="619" y="26"/>
                    </a:lnTo>
                    <a:cubicBezTo>
                      <a:pt x="622" y="25"/>
                      <a:pt x="625" y="24"/>
                      <a:pt x="628" y="23"/>
                    </a:cubicBezTo>
                    <a:cubicBezTo>
                      <a:pt x="630" y="22"/>
                      <a:pt x="631" y="22"/>
                      <a:pt x="632" y="22"/>
                    </a:cubicBezTo>
                    <a:cubicBezTo>
                      <a:pt x="633" y="21"/>
                      <a:pt x="634" y="21"/>
                      <a:pt x="634" y="20"/>
                    </a:cubicBezTo>
                    <a:cubicBezTo>
                      <a:pt x="634" y="19"/>
                      <a:pt x="633" y="18"/>
                      <a:pt x="632" y="18"/>
                    </a:cubicBezTo>
                    <a:cubicBezTo>
                      <a:pt x="630" y="17"/>
                      <a:pt x="628" y="17"/>
                      <a:pt x="627" y="17"/>
                    </a:cubicBezTo>
                    <a:lnTo>
                      <a:pt x="577" y="19"/>
                    </a:lnTo>
                    <a:cubicBezTo>
                      <a:pt x="571" y="19"/>
                      <a:pt x="567" y="19"/>
                      <a:pt x="561" y="19"/>
                    </a:cubicBezTo>
                    <a:cubicBezTo>
                      <a:pt x="560" y="19"/>
                      <a:pt x="558" y="20"/>
                      <a:pt x="557" y="20"/>
                    </a:cubicBezTo>
                    <a:cubicBezTo>
                      <a:pt x="557" y="21"/>
                      <a:pt x="557" y="21"/>
                      <a:pt x="556" y="21"/>
                    </a:cubicBezTo>
                    <a:cubicBezTo>
                      <a:pt x="553" y="23"/>
                      <a:pt x="550" y="23"/>
                      <a:pt x="547" y="24"/>
                    </a:cubicBezTo>
                    <a:cubicBezTo>
                      <a:pt x="547" y="24"/>
                      <a:pt x="546" y="24"/>
                      <a:pt x="546" y="24"/>
                    </a:cubicBezTo>
                    <a:cubicBezTo>
                      <a:pt x="544" y="23"/>
                      <a:pt x="541" y="24"/>
                      <a:pt x="541" y="24"/>
                    </a:cubicBezTo>
                    <a:lnTo>
                      <a:pt x="540" y="24"/>
                    </a:lnTo>
                    <a:cubicBezTo>
                      <a:pt x="539" y="25"/>
                      <a:pt x="539" y="25"/>
                      <a:pt x="539" y="25"/>
                    </a:cubicBezTo>
                    <a:lnTo>
                      <a:pt x="538" y="25"/>
                    </a:lnTo>
                    <a:cubicBezTo>
                      <a:pt x="538" y="25"/>
                      <a:pt x="536" y="25"/>
                      <a:pt x="536" y="25"/>
                    </a:cubicBezTo>
                    <a:cubicBezTo>
                      <a:pt x="533" y="24"/>
                      <a:pt x="529" y="22"/>
                      <a:pt x="524" y="20"/>
                    </a:cubicBezTo>
                    <a:cubicBezTo>
                      <a:pt x="523" y="20"/>
                      <a:pt x="521" y="20"/>
                      <a:pt x="519" y="21"/>
                    </a:cubicBezTo>
                    <a:cubicBezTo>
                      <a:pt x="519" y="21"/>
                      <a:pt x="518" y="21"/>
                      <a:pt x="518" y="21"/>
                    </a:cubicBezTo>
                    <a:cubicBezTo>
                      <a:pt x="518" y="21"/>
                      <a:pt x="518" y="21"/>
                      <a:pt x="517" y="21"/>
                    </a:cubicBezTo>
                    <a:lnTo>
                      <a:pt x="517" y="21"/>
                    </a:lnTo>
                    <a:cubicBezTo>
                      <a:pt x="516" y="21"/>
                      <a:pt x="515" y="21"/>
                      <a:pt x="515" y="21"/>
                    </a:cubicBezTo>
                    <a:lnTo>
                      <a:pt x="515" y="21"/>
                    </a:lnTo>
                    <a:lnTo>
                      <a:pt x="515" y="21"/>
                    </a:lnTo>
                    <a:cubicBezTo>
                      <a:pt x="508" y="23"/>
                      <a:pt x="502" y="25"/>
                      <a:pt x="496" y="26"/>
                    </a:cubicBezTo>
                    <a:lnTo>
                      <a:pt x="481" y="30"/>
                    </a:lnTo>
                    <a:cubicBezTo>
                      <a:pt x="480" y="30"/>
                      <a:pt x="479" y="31"/>
                      <a:pt x="478" y="31"/>
                    </a:cubicBezTo>
                    <a:lnTo>
                      <a:pt x="475" y="33"/>
                    </a:lnTo>
                    <a:lnTo>
                      <a:pt x="478" y="33"/>
                    </a:lnTo>
                    <a:cubicBezTo>
                      <a:pt x="479" y="33"/>
                      <a:pt x="479" y="33"/>
                      <a:pt x="479" y="33"/>
                    </a:cubicBezTo>
                    <a:lnTo>
                      <a:pt x="481" y="33"/>
                    </a:lnTo>
                    <a:cubicBezTo>
                      <a:pt x="482" y="33"/>
                      <a:pt x="483" y="33"/>
                      <a:pt x="484" y="33"/>
                    </a:cubicBezTo>
                    <a:cubicBezTo>
                      <a:pt x="495" y="31"/>
                      <a:pt x="507" y="31"/>
                      <a:pt x="518" y="31"/>
                    </a:cubicBezTo>
                    <a:cubicBezTo>
                      <a:pt x="523" y="31"/>
                      <a:pt x="527" y="30"/>
                      <a:pt x="531" y="29"/>
                    </a:cubicBezTo>
                    <a:cubicBezTo>
                      <a:pt x="532" y="29"/>
                      <a:pt x="533" y="29"/>
                      <a:pt x="533" y="30"/>
                    </a:cubicBezTo>
                    <a:cubicBezTo>
                      <a:pt x="534" y="31"/>
                      <a:pt x="534" y="32"/>
                      <a:pt x="533" y="33"/>
                    </a:cubicBezTo>
                    <a:lnTo>
                      <a:pt x="533" y="34"/>
                    </a:lnTo>
                    <a:lnTo>
                      <a:pt x="533" y="34"/>
                    </a:lnTo>
                    <a:cubicBezTo>
                      <a:pt x="533" y="34"/>
                      <a:pt x="533" y="34"/>
                      <a:pt x="533" y="35"/>
                    </a:cubicBezTo>
                    <a:cubicBezTo>
                      <a:pt x="533" y="35"/>
                      <a:pt x="532" y="35"/>
                      <a:pt x="532" y="35"/>
                    </a:cubicBezTo>
                    <a:lnTo>
                      <a:pt x="532" y="35"/>
                    </a:lnTo>
                    <a:cubicBezTo>
                      <a:pt x="532" y="35"/>
                      <a:pt x="532" y="36"/>
                      <a:pt x="532" y="36"/>
                    </a:cubicBezTo>
                    <a:lnTo>
                      <a:pt x="532" y="36"/>
                    </a:lnTo>
                    <a:lnTo>
                      <a:pt x="532" y="37"/>
                    </a:lnTo>
                    <a:cubicBezTo>
                      <a:pt x="532" y="37"/>
                      <a:pt x="532" y="37"/>
                      <a:pt x="532" y="37"/>
                    </a:cubicBezTo>
                    <a:lnTo>
                      <a:pt x="532" y="44"/>
                    </a:lnTo>
                    <a:cubicBezTo>
                      <a:pt x="532" y="45"/>
                      <a:pt x="531" y="46"/>
                      <a:pt x="530" y="46"/>
                    </a:cubicBezTo>
                    <a:lnTo>
                      <a:pt x="529" y="46"/>
                    </a:lnTo>
                    <a:lnTo>
                      <a:pt x="529" y="46"/>
                    </a:lnTo>
                    <a:cubicBezTo>
                      <a:pt x="529" y="47"/>
                      <a:pt x="529" y="47"/>
                      <a:pt x="529" y="47"/>
                    </a:cubicBezTo>
                    <a:lnTo>
                      <a:pt x="527" y="47"/>
                    </a:lnTo>
                    <a:cubicBezTo>
                      <a:pt x="523" y="47"/>
                      <a:pt x="519" y="48"/>
                      <a:pt x="516" y="49"/>
                    </a:cubicBezTo>
                    <a:lnTo>
                      <a:pt x="511" y="50"/>
                    </a:lnTo>
                    <a:cubicBezTo>
                      <a:pt x="495" y="53"/>
                      <a:pt x="480" y="56"/>
                      <a:pt x="464" y="59"/>
                    </a:cubicBezTo>
                    <a:lnTo>
                      <a:pt x="461" y="59"/>
                    </a:lnTo>
                    <a:cubicBezTo>
                      <a:pt x="459" y="59"/>
                      <a:pt x="457" y="60"/>
                      <a:pt x="455" y="60"/>
                    </a:cubicBezTo>
                    <a:lnTo>
                      <a:pt x="453" y="61"/>
                    </a:lnTo>
                    <a:lnTo>
                      <a:pt x="453" y="61"/>
                    </a:lnTo>
                    <a:lnTo>
                      <a:pt x="452" y="61"/>
                    </a:lnTo>
                    <a:lnTo>
                      <a:pt x="452" y="61"/>
                    </a:lnTo>
                    <a:cubicBezTo>
                      <a:pt x="452" y="61"/>
                      <a:pt x="452" y="61"/>
                      <a:pt x="451" y="61"/>
                    </a:cubicBezTo>
                    <a:lnTo>
                      <a:pt x="449" y="61"/>
                    </a:lnTo>
                    <a:cubicBezTo>
                      <a:pt x="448" y="62"/>
                      <a:pt x="447" y="61"/>
                      <a:pt x="447" y="61"/>
                    </a:cubicBezTo>
                    <a:cubicBezTo>
                      <a:pt x="444" y="60"/>
                      <a:pt x="440" y="59"/>
                      <a:pt x="435" y="58"/>
                    </a:cubicBezTo>
                    <a:lnTo>
                      <a:pt x="435" y="57"/>
                    </a:lnTo>
                    <a:lnTo>
                      <a:pt x="434" y="57"/>
                    </a:lnTo>
                    <a:cubicBezTo>
                      <a:pt x="434" y="57"/>
                      <a:pt x="434" y="57"/>
                      <a:pt x="434" y="57"/>
                    </a:cubicBezTo>
                    <a:lnTo>
                      <a:pt x="433" y="57"/>
                    </a:lnTo>
                    <a:cubicBezTo>
                      <a:pt x="433" y="57"/>
                      <a:pt x="433" y="57"/>
                      <a:pt x="433" y="57"/>
                    </a:cubicBezTo>
                    <a:lnTo>
                      <a:pt x="432" y="56"/>
                    </a:lnTo>
                    <a:cubicBezTo>
                      <a:pt x="431" y="56"/>
                      <a:pt x="430" y="56"/>
                      <a:pt x="429" y="55"/>
                    </a:cubicBezTo>
                    <a:cubicBezTo>
                      <a:pt x="429" y="55"/>
                      <a:pt x="429" y="55"/>
                      <a:pt x="429" y="55"/>
                    </a:cubicBezTo>
                    <a:lnTo>
                      <a:pt x="411" y="47"/>
                    </a:lnTo>
                    <a:cubicBezTo>
                      <a:pt x="409" y="46"/>
                      <a:pt x="408" y="47"/>
                      <a:pt x="408" y="48"/>
                    </a:cubicBezTo>
                    <a:cubicBezTo>
                      <a:pt x="407" y="49"/>
                      <a:pt x="407" y="50"/>
                      <a:pt x="407" y="50"/>
                    </a:cubicBezTo>
                    <a:lnTo>
                      <a:pt x="407" y="51"/>
                    </a:lnTo>
                    <a:cubicBezTo>
                      <a:pt x="407" y="51"/>
                      <a:pt x="407" y="52"/>
                      <a:pt x="407" y="52"/>
                    </a:cubicBezTo>
                    <a:lnTo>
                      <a:pt x="409" y="54"/>
                    </a:lnTo>
                    <a:cubicBezTo>
                      <a:pt x="410" y="54"/>
                      <a:pt x="410" y="55"/>
                      <a:pt x="410" y="56"/>
                    </a:cubicBezTo>
                    <a:cubicBezTo>
                      <a:pt x="410" y="57"/>
                      <a:pt x="409" y="58"/>
                      <a:pt x="408" y="58"/>
                    </a:cubicBezTo>
                    <a:lnTo>
                      <a:pt x="396" y="60"/>
                    </a:lnTo>
                    <a:cubicBezTo>
                      <a:pt x="395" y="61"/>
                      <a:pt x="394" y="61"/>
                      <a:pt x="394" y="61"/>
                    </a:cubicBezTo>
                    <a:cubicBezTo>
                      <a:pt x="393" y="61"/>
                      <a:pt x="393" y="61"/>
                      <a:pt x="392" y="61"/>
                    </a:cubicBezTo>
                    <a:lnTo>
                      <a:pt x="392" y="61"/>
                    </a:lnTo>
                    <a:lnTo>
                      <a:pt x="392" y="61"/>
                    </a:lnTo>
                    <a:cubicBezTo>
                      <a:pt x="391" y="62"/>
                      <a:pt x="391" y="62"/>
                      <a:pt x="390" y="62"/>
                    </a:cubicBezTo>
                    <a:lnTo>
                      <a:pt x="390" y="62"/>
                    </a:lnTo>
                    <a:lnTo>
                      <a:pt x="390" y="62"/>
                    </a:lnTo>
                    <a:cubicBezTo>
                      <a:pt x="389" y="62"/>
                      <a:pt x="389" y="62"/>
                      <a:pt x="389" y="62"/>
                    </a:cubicBezTo>
                    <a:lnTo>
                      <a:pt x="389" y="62"/>
                    </a:lnTo>
                    <a:lnTo>
                      <a:pt x="389" y="62"/>
                    </a:lnTo>
                    <a:lnTo>
                      <a:pt x="388" y="62"/>
                    </a:lnTo>
                    <a:cubicBezTo>
                      <a:pt x="388" y="62"/>
                      <a:pt x="388" y="62"/>
                      <a:pt x="387" y="62"/>
                    </a:cubicBezTo>
                    <a:lnTo>
                      <a:pt x="387" y="63"/>
                    </a:lnTo>
                    <a:cubicBezTo>
                      <a:pt x="387" y="63"/>
                      <a:pt x="386" y="63"/>
                      <a:pt x="386" y="63"/>
                    </a:cubicBezTo>
                    <a:lnTo>
                      <a:pt x="386" y="63"/>
                    </a:lnTo>
                    <a:lnTo>
                      <a:pt x="386" y="63"/>
                    </a:lnTo>
                    <a:lnTo>
                      <a:pt x="385" y="63"/>
                    </a:lnTo>
                    <a:cubicBezTo>
                      <a:pt x="385" y="63"/>
                      <a:pt x="385" y="63"/>
                      <a:pt x="384" y="63"/>
                    </a:cubicBezTo>
                    <a:lnTo>
                      <a:pt x="384" y="63"/>
                    </a:lnTo>
                    <a:lnTo>
                      <a:pt x="384" y="63"/>
                    </a:lnTo>
                    <a:cubicBezTo>
                      <a:pt x="383" y="63"/>
                      <a:pt x="383" y="63"/>
                      <a:pt x="383" y="63"/>
                    </a:cubicBezTo>
                    <a:lnTo>
                      <a:pt x="380" y="64"/>
                    </a:lnTo>
                    <a:cubicBezTo>
                      <a:pt x="376" y="65"/>
                      <a:pt x="371" y="65"/>
                      <a:pt x="367" y="67"/>
                    </a:cubicBezTo>
                    <a:cubicBezTo>
                      <a:pt x="367" y="67"/>
                      <a:pt x="367" y="67"/>
                      <a:pt x="366" y="67"/>
                    </a:cubicBezTo>
                    <a:lnTo>
                      <a:pt x="366" y="67"/>
                    </a:lnTo>
                    <a:lnTo>
                      <a:pt x="335" y="73"/>
                    </a:lnTo>
                    <a:lnTo>
                      <a:pt x="335" y="73"/>
                    </a:lnTo>
                    <a:lnTo>
                      <a:pt x="335" y="74"/>
                    </a:lnTo>
                    <a:cubicBezTo>
                      <a:pt x="332" y="75"/>
                      <a:pt x="328" y="76"/>
                      <a:pt x="327" y="76"/>
                    </a:cubicBezTo>
                    <a:lnTo>
                      <a:pt x="323" y="76"/>
                    </a:lnTo>
                    <a:cubicBezTo>
                      <a:pt x="318" y="76"/>
                      <a:pt x="312" y="75"/>
                      <a:pt x="306" y="74"/>
                    </a:cubicBezTo>
                    <a:lnTo>
                      <a:pt x="305" y="74"/>
                    </a:lnTo>
                    <a:cubicBezTo>
                      <a:pt x="299" y="73"/>
                      <a:pt x="292" y="72"/>
                      <a:pt x="286" y="72"/>
                    </a:cubicBezTo>
                    <a:lnTo>
                      <a:pt x="283" y="72"/>
                    </a:lnTo>
                    <a:cubicBezTo>
                      <a:pt x="282" y="72"/>
                      <a:pt x="281" y="72"/>
                      <a:pt x="281" y="73"/>
                    </a:cubicBezTo>
                    <a:cubicBezTo>
                      <a:pt x="280" y="73"/>
                      <a:pt x="280" y="73"/>
                      <a:pt x="279" y="73"/>
                    </a:cubicBezTo>
                    <a:cubicBezTo>
                      <a:pt x="278" y="73"/>
                      <a:pt x="278" y="73"/>
                      <a:pt x="277" y="73"/>
                    </a:cubicBezTo>
                    <a:cubicBezTo>
                      <a:pt x="276" y="73"/>
                      <a:pt x="276" y="73"/>
                      <a:pt x="276" y="73"/>
                    </a:cubicBezTo>
                    <a:cubicBezTo>
                      <a:pt x="275" y="73"/>
                      <a:pt x="274" y="73"/>
                      <a:pt x="274" y="73"/>
                    </a:cubicBezTo>
                    <a:cubicBezTo>
                      <a:pt x="274" y="73"/>
                      <a:pt x="273" y="73"/>
                      <a:pt x="272" y="73"/>
                    </a:cubicBezTo>
                    <a:cubicBezTo>
                      <a:pt x="272" y="73"/>
                      <a:pt x="271" y="73"/>
                      <a:pt x="270" y="73"/>
                    </a:cubicBezTo>
                    <a:cubicBezTo>
                      <a:pt x="270" y="73"/>
                      <a:pt x="269" y="74"/>
                      <a:pt x="269" y="74"/>
                    </a:cubicBezTo>
                    <a:cubicBezTo>
                      <a:pt x="266" y="74"/>
                      <a:pt x="262" y="74"/>
                      <a:pt x="259" y="74"/>
                    </a:cubicBezTo>
                    <a:lnTo>
                      <a:pt x="255" y="74"/>
                    </a:lnTo>
                    <a:cubicBezTo>
                      <a:pt x="253" y="74"/>
                      <a:pt x="252" y="74"/>
                      <a:pt x="251" y="74"/>
                    </a:cubicBezTo>
                    <a:cubicBezTo>
                      <a:pt x="249" y="74"/>
                      <a:pt x="248" y="74"/>
                      <a:pt x="247" y="74"/>
                    </a:cubicBezTo>
                    <a:cubicBezTo>
                      <a:pt x="247" y="74"/>
                      <a:pt x="246" y="74"/>
                      <a:pt x="245" y="74"/>
                    </a:cubicBezTo>
                    <a:cubicBezTo>
                      <a:pt x="245" y="74"/>
                      <a:pt x="245" y="74"/>
                      <a:pt x="244" y="74"/>
                    </a:cubicBezTo>
                    <a:cubicBezTo>
                      <a:pt x="244" y="74"/>
                      <a:pt x="243" y="74"/>
                      <a:pt x="243" y="73"/>
                    </a:cubicBezTo>
                    <a:cubicBezTo>
                      <a:pt x="242" y="74"/>
                      <a:pt x="242" y="73"/>
                      <a:pt x="241" y="73"/>
                    </a:cubicBezTo>
                    <a:cubicBezTo>
                      <a:pt x="241" y="73"/>
                      <a:pt x="240" y="73"/>
                      <a:pt x="240" y="73"/>
                    </a:cubicBezTo>
                    <a:cubicBezTo>
                      <a:pt x="240" y="73"/>
                      <a:pt x="240" y="73"/>
                      <a:pt x="240" y="73"/>
                    </a:cubicBezTo>
                    <a:lnTo>
                      <a:pt x="239" y="73"/>
                    </a:lnTo>
                    <a:cubicBezTo>
                      <a:pt x="239" y="73"/>
                      <a:pt x="239" y="72"/>
                      <a:pt x="238" y="72"/>
                    </a:cubicBezTo>
                    <a:cubicBezTo>
                      <a:pt x="238" y="72"/>
                      <a:pt x="237" y="72"/>
                      <a:pt x="236" y="72"/>
                    </a:cubicBezTo>
                    <a:cubicBezTo>
                      <a:pt x="236" y="72"/>
                      <a:pt x="235" y="72"/>
                      <a:pt x="235" y="72"/>
                    </a:cubicBezTo>
                    <a:cubicBezTo>
                      <a:pt x="234" y="72"/>
                      <a:pt x="234" y="72"/>
                      <a:pt x="234" y="71"/>
                    </a:cubicBezTo>
                    <a:cubicBezTo>
                      <a:pt x="233" y="71"/>
                      <a:pt x="233" y="71"/>
                      <a:pt x="232" y="7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29" y="71"/>
                      <a:pt x="227" y="70"/>
                      <a:pt x="224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70"/>
                      <a:pt x="222" y="70"/>
                      <a:pt x="222" y="70"/>
                    </a:cubicBezTo>
                    <a:cubicBezTo>
                      <a:pt x="221" y="70"/>
                      <a:pt x="221" y="69"/>
                      <a:pt x="220" y="69"/>
                    </a:cubicBezTo>
                    <a:lnTo>
                      <a:pt x="219" y="70"/>
                    </a:lnTo>
                    <a:cubicBezTo>
                      <a:pt x="219" y="70"/>
                      <a:pt x="219" y="70"/>
                      <a:pt x="218" y="70"/>
                    </a:cubicBezTo>
                    <a:lnTo>
                      <a:pt x="218" y="70"/>
                    </a:lnTo>
                    <a:lnTo>
                      <a:pt x="191" y="66"/>
                    </a:lnTo>
                    <a:cubicBezTo>
                      <a:pt x="185" y="64"/>
                      <a:pt x="180" y="63"/>
                      <a:pt x="175" y="61"/>
                    </a:cubicBezTo>
                    <a:lnTo>
                      <a:pt x="166" y="58"/>
                    </a:lnTo>
                    <a:cubicBezTo>
                      <a:pt x="166" y="57"/>
                      <a:pt x="165" y="57"/>
                      <a:pt x="164" y="56"/>
                    </a:cubicBezTo>
                    <a:cubicBezTo>
                      <a:pt x="164" y="55"/>
                      <a:pt x="164" y="54"/>
                      <a:pt x="165" y="53"/>
                    </a:cubicBezTo>
                    <a:cubicBezTo>
                      <a:pt x="165" y="52"/>
                      <a:pt x="166" y="51"/>
                      <a:pt x="166" y="50"/>
                    </a:cubicBezTo>
                    <a:cubicBezTo>
                      <a:pt x="167" y="47"/>
                      <a:pt x="167" y="44"/>
                      <a:pt x="166" y="42"/>
                    </a:cubicBezTo>
                    <a:cubicBezTo>
                      <a:pt x="166" y="41"/>
                      <a:pt x="166" y="41"/>
                      <a:pt x="166" y="41"/>
                    </a:cubicBezTo>
                    <a:cubicBezTo>
                      <a:pt x="165" y="41"/>
                      <a:pt x="165" y="41"/>
                      <a:pt x="165" y="41"/>
                    </a:cubicBezTo>
                    <a:cubicBezTo>
                      <a:pt x="164" y="41"/>
                      <a:pt x="164" y="42"/>
                      <a:pt x="163" y="42"/>
                    </a:cubicBezTo>
                    <a:cubicBezTo>
                      <a:pt x="154" y="49"/>
                      <a:pt x="145" y="53"/>
                      <a:pt x="135" y="55"/>
                    </a:cubicBezTo>
                    <a:cubicBezTo>
                      <a:pt x="134" y="55"/>
                      <a:pt x="133" y="55"/>
                      <a:pt x="131" y="55"/>
                    </a:cubicBezTo>
                    <a:cubicBezTo>
                      <a:pt x="129" y="56"/>
                      <a:pt x="127" y="55"/>
                      <a:pt x="125" y="55"/>
                    </a:cubicBezTo>
                    <a:cubicBezTo>
                      <a:pt x="111" y="50"/>
                      <a:pt x="96" y="46"/>
                      <a:pt x="82" y="42"/>
                    </a:cubicBezTo>
                    <a:lnTo>
                      <a:pt x="76" y="40"/>
                    </a:lnTo>
                    <a:cubicBezTo>
                      <a:pt x="75" y="39"/>
                      <a:pt x="74" y="38"/>
                      <a:pt x="74" y="37"/>
                    </a:cubicBezTo>
                    <a:cubicBezTo>
                      <a:pt x="74" y="36"/>
                      <a:pt x="75" y="34"/>
                      <a:pt x="76" y="34"/>
                    </a:cubicBezTo>
                    <a:cubicBezTo>
                      <a:pt x="77" y="33"/>
                      <a:pt x="78" y="32"/>
                      <a:pt x="78" y="31"/>
                    </a:cubicBezTo>
                    <a:cubicBezTo>
                      <a:pt x="78" y="30"/>
                      <a:pt x="78" y="30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78" y="27"/>
                      <a:pt x="79" y="26"/>
                      <a:pt x="80" y="25"/>
                    </a:cubicBezTo>
                    <a:cubicBezTo>
                      <a:pt x="80" y="25"/>
                      <a:pt x="81" y="24"/>
                      <a:pt x="82" y="25"/>
                    </a:cubicBezTo>
                    <a:cubicBezTo>
                      <a:pt x="83" y="25"/>
                      <a:pt x="84" y="25"/>
                      <a:pt x="85" y="25"/>
                    </a:cubicBezTo>
                    <a:lnTo>
                      <a:pt x="86" y="26"/>
                    </a:lnTo>
                    <a:cubicBezTo>
                      <a:pt x="89" y="27"/>
                      <a:pt x="92" y="27"/>
                      <a:pt x="95" y="26"/>
                    </a:cubicBezTo>
                    <a:cubicBezTo>
                      <a:pt x="100" y="24"/>
                      <a:pt x="105" y="21"/>
                      <a:pt x="109" y="17"/>
                    </a:cubicBezTo>
                    <a:cubicBezTo>
                      <a:pt x="113" y="13"/>
                      <a:pt x="116" y="10"/>
                      <a:pt x="118" y="6"/>
                    </a:cubicBezTo>
                    <a:cubicBezTo>
                      <a:pt x="119" y="4"/>
                      <a:pt x="119" y="2"/>
                      <a:pt x="118" y="2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2" y="0"/>
                      <a:pt x="110" y="1"/>
                      <a:pt x="108" y="2"/>
                    </a:cubicBezTo>
                    <a:lnTo>
                      <a:pt x="73" y="15"/>
                    </a:lnTo>
                    <a:cubicBezTo>
                      <a:pt x="71" y="16"/>
                      <a:pt x="71" y="16"/>
                      <a:pt x="70" y="17"/>
                    </a:cubicBezTo>
                    <a:cubicBezTo>
                      <a:pt x="69" y="19"/>
                      <a:pt x="68" y="20"/>
                      <a:pt x="65" y="20"/>
                    </a:cubicBezTo>
                    <a:lnTo>
                      <a:pt x="64" y="20"/>
                    </a:lnTo>
                    <a:cubicBezTo>
                      <a:pt x="61" y="20"/>
                      <a:pt x="60" y="21"/>
                      <a:pt x="58" y="23"/>
                    </a:cubicBezTo>
                    <a:cubicBezTo>
                      <a:pt x="58" y="24"/>
                      <a:pt x="57" y="25"/>
                      <a:pt x="56" y="25"/>
                    </a:cubicBezTo>
                    <a:cubicBezTo>
                      <a:pt x="53" y="26"/>
                      <a:pt x="50" y="27"/>
                      <a:pt x="47" y="27"/>
                    </a:cubicBezTo>
                    <a:cubicBezTo>
                      <a:pt x="33" y="29"/>
                      <a:pt x="21" y="33"/>
                      <a:pt x="10" y="40"/>
                    </a:cubicBezTo>
                    <a:cubicBezTo>
                      <a:pt x="7" y="41"/>
                      <a:pt x="4" y="43"/>
                      <a:pt x="2" y="45"/>
                    </a:cubicBezTo>
                    <a:cubicBezTo>
                      <a:pt x="1" y="46"/>
                      <a:pt x="0" y="47"/>
                      <a:pt x="0" y="47"/>
                    </a:cubicBezTo>
                    <a:cubicBezTo>
                      <a:pt x="0" y="48"/>
                      <a:pt x="1" y="49"/>
                      <a:pt x="2" y="49"/>
                    </a:cubicBezTo>
                    <a:close/>
                  </a:path>
                </a:pathLst>
              </a:custGeom>
              <a:solidFill>
                <a:srgbClr val="93E1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368477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791493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389821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4004938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4111661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421838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32510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431829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453855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464527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4751997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485872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496544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2" name="Freeform 24"/>
              <p:cNvSpPr>
                <a:spLocks/>
              </p:cNvSpPr>
              <p:nvPr/>
            </p:nvSpPr>
            <p:spPr bwMode="auto">
              <a:xfrm>
                <a:off x="5072165" y="1485916"/>
                <a:ext cx="81109" cy="12807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10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3" name="Freeform 25"/>
              <p:cNvSpPr>
                <a:spLocks/>
              </p:cNvSpPr>
              <p:nvPr/>
            </p:nvSpPr>
            <p:spPr bwMode="auto">
              <a:xfrm>
                <a:off x="3471325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4" name="Freeform 26"/>
              <p:cNvSpPr>
                <a:spLocks/>
              </p:cNvSpPr>
              <p:nvPr/>
            </p:nvSpPr>
            <p:spPr bwMode="auto">
              <a:xfrm>
                <a:off x="357804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5" name="Freeform 27"/>
              <p:cNvSpPr>
                <a:spLocks/>
              </p:cNvSpPr>
              <p:nvPr/>
            </p:nvSpPr>
            <p:spPr bwMode="auto">
              <a:xfrm>
                <a:off x="352682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</a:cxnLst>
                <a:rect l="0" t="0" r="r" b="b"/>
                <a:pathLst>
                  <a:path w="18" h="3">
                    <a:moveTo>
                      <a:pt x="15" y="0"/>
                    </a:move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6" name="Freeform 28"/>
              <p:cNvSpPr>
                <a:spLocks/>
              </p:cNvSpPr>
              <p:nvPr/>
            </p:nvSpPr>
            <p:spPr bwMode="auto">
              <a:xfrm>
                <a:off x="363354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</a:cxnLst>
                <a:rect l="0" t="0" r="r" b="b"/>
                <a:pathLst>
                  <a:path w="18" h="3">
                    <a:moveTo>
                      <a:pt x="17" y="0"/>
                    </a:moveTo>
                    <a:cubicBezTo>
                      <a:pt x="17" y="0"/>
                      <a:pt x="16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7" name="Freeform 29"/>
              <p:cNvSpPr>
                <a:spLocks/>
              </p:cNvSpPr>
              <p:nvPr/>
            </p:nvSpPr>
            <p:spPr bwMode="auto">
              <a:xfrm>
                <a:off x="320665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8" name="Freeform 30"/>
              <p:cNvSpPr>
                <a:spLocks/>
              </p:cNvSpPr>
              <p:nvPr/>
            </p:nvSpPr>
            <p:spPr bwMode="auto">
              <a:xfrm>
                <a:off x="331337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342009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352682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363354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374026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auto">
              <a:xfrm>
                <a:off x="384698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395371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406043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416715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427387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4380602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87325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459404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4700770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4807493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491421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020938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12766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5183157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auto">
              <a:xfrm>
                <a:off x="5289879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auto">
              <a:xfrm>
                <a:off x="368477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auto">
              <a:xfrm>
                <a:off x="3791493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auto">
              <a:xfrm>
                <a:off x="389821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auto">
              <a:xfrm>
                <a:off x="4004938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auto">
              <a:xfrm>
                <a:off x="4111661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auto">
              <a:xfrm>
                <a:off x="421838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auto">
              <a:xfrm>
                <a:off x="432510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auto">
              <a:xfrm>
                <a:off x="443182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auto">
              <a:xfrm>
                <a:off x="453855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auto">
              <a:xfrm>
                <a:off x="464527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8" name="Freeform 60"/>
              <p:cNvSpPr>
                <a:spLocks/>
              </p:cNvSpPr>
              <p:nvPr/>
            </p:nvSpPr>
            <p:spPr bwMode="auto">
              <a:xfrm>
                <a:off x="475199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9" name="Freeform 61"/>
              <p:cNvSpPr>
                <a:spLocks/>
              </p:cNvSpPr>
              <p:nvPr/>
            </p:nvSpPr>
            <p:spPr bwMode="auto">
              <a:xfrm>
                <a:off x="485872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0" name="Freeform 62"/>
              <p:cNvSpPr>
                <a:spLocks/>
              </p:cNvSpPr>
              <p:nvPr/>
            </p:nvSpPr>
            <p:spPr bwMode="auto">
              <a:xfrm>
                <a:off x="496544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1" name="Freeform 63"/>
              <p:cNvSpPr>
                <a:spLocks/>
              </p:cNvSpPr>
              <p:nvPr/>
            </p:nvSpPr>
            <p:spPr bwMode="auto">
              <a:xfrm>
                <a:off x="5072165" y="1413345"/>
                <a:ext cx="81109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10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9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9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auto">
              <a:xfrm>
                <a:off x="518315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auto">
              <a:xfrm>
                <a:off x="528987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auto">
              <a:xfrm>
                <a:off x="5396602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8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auto">
              <a:xfrm>
                <a:off x="5503325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6" name="Freeform 68"/>
              <p:cNvSpPr>
                <a:spLocks/>
              </p:cNvSpPr>
              <p:nvPr/>
            </p:nvSpPr>
            <p:spPr bwMode="auto">
              <a:xfrm>
                <a:off x="5610047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7" name="Freeform 69"/>
              <p:cNvSpPr>
                <a:spLocks/>
              </p:cNvSpPr>
              <p:nvPr/>
            </p:nvSpPr>
            <p:spPr bwMode="auto">
              <a:xfrm>
                <a:off x="374026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8" name="Freeform 70"/>
              <p:cNvSpPr>
                <a:spLocks/>
              </p:cNvSpPr>
              <p:nvPr/>
            </p:nvSpPr>
            <p:spPr bwMode="auto">
              <a:xfrm>
                <a:off x="384698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9" name="Freeform 71"/>
              <p:cNvSpPr>
                <a:spLocks/>
              </p:cNvSpPr>
              <p:nvPr/>
            </p:nvSpPr>
            <p:spPr bwMode="auto">
              <a:xfrm>
                <a:off x="395371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0" name="Freeform 72"/>
              <p:cNvSpPr>
                <a:spLocks/>
              </p:cNvSpPr>
              <p:nvPr/>
            </p:nvSpPr>
            <p:spPr bwMode="auto">
              <a:xfrm>
                <a:off x="406043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1" name="Freeform 73"/>
              <p:cNvSpPr>
                <a:spLocks/>
              </p:cNvSpPr>
              <p:nvPr/>
            </p:nvSpPr>
            <p:spPr bwMode="auto">
              <a:xfrm>
                <a:off x="416715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2" name="Freeform 74"/>
              <p:cNvSpPr>
                <a:spLocks/>
              </p:cNvSpPr>
              <p:nvPr/>
            </p:nvSpPr>
            <p:spPr bwMode="auto">
              <a:xfrm>
                <a:off x="427387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3" name="Freeform 75"/>
              <p:cNvSpPr>
                <a:spLocks/>
              </p:cNvSpPr>
              <p:nvPr/>
            </p:nvSpPr>
            <p:spPr bwMode="auto">
              <a:xfrm>
                <a:off x="438060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4" name="Freeform 76"/>
              <p:cNvSpPr>
                <a:spLocks/>
              </p:cNvSpPr>
              <p:nvPr/>
            </p:nvSpPr>
            <p:spPr bwMode="auto">
              <a:xfrm>
                <a:off x="4487325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5" name="Freeform 77"/>
              <p:cNvSpPr>
                <a:spLocks/>
              </p:cNvSpPr>
              <p:nvPr/>
            </p:nvSpPr>
            <p:spPr bwMode="auto">
              <a:xfrm>
                <a:off x="459404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6" name="Freeform 78"/>
              <p:cNvSpPr>
                <a:spLocks/>
              </p:cNvSpPr>
              <p:nvPr/>
            </p:nvSpPr>
            <p:spPr bwMode="auto">
              <a:xfrm>
                <a:off x="4700770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7" name="Freeform 79"/>
              <p:cNvSpPr>
                <a:spLocks/>
              </p:cNvSpPr>
              <p:nvPr/>
            </p:nvSpPr>
            <p:spPr bwMode="auto">
              <a:xfrm>
                <a:off x="480749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8" name="Freeform 80"/>
              <p:cNvSpPr>
                <a:spLocks/>
              </p:cNvSpPr>
              <p:nvPr/>
            </p:nvSpPr>
            <p:spPr bwMode="auto">
              <a:xfrm>
                <a:off x="491421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9" name="Freeform 81"/>
              <p:cNvSpPr>
                <a:spLocks/>
              </p:cNvSpPr>
              <p:nvPr/>
            </p:nvSpPr>
            <p:spPr bwMode="auto">
              <a:xfrm>
                <a:off x="5020938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0" name="Freeform 82"/>
              <p:cNvSpPr>
                <a:spLocks/>
              </p:cNvSpPr>
              <p:nvPr/>
            </p:nvSpPr>
            <p:spPr bwMode="auto">
              <a:xfrm>
                <a:off x="512766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1" name="Freeform 83"/>
              <p:cNvSpPr>
                <a:spLocks/>
              </p:cNvSpPr>
              <p:nvPr/>
            </p:nvSpPr>
            <p:spPr bwMode="auto">
              <a:xfrm>
                <a:off x="523438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2" name="Freeform 84"/>
              <p:cNvSpPr>
                <a:spLocks/>
              </p:cNvSpPr>
              <p:nvPr/>
            </p:nvSpPr>
            <p:spPr bwMode="auto">
              <a:xfrm>
                <a:off x="534110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</a:cxnLst>
                <a:rect l="0" t="0" r="r" b="b"/>
                <a:pathLst>
                  <a:path w="18" h="3">
                    <a:moveTo>
                      <a:pt x="17" y="1"/>
                    </a:move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3" name="Freeform 85"/>
              <p:cNvSpPr>
                <a:spLocks/>
              </p:cNvSpPr>
              <p:nvPr/>
            </p:nvSpPr>
            <p:spPr bwMode="auto">
              <a:xfrm>
                <a:off x="544782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auto">
              <a:xfrm>
                <a:off x="555455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auto">
              <a:xfrm>
                <a:off x="374026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auto">
              <a:xfrm>
                <a:off x="384698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auto">
              <a:xfrm>
                <a:off x="395371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auto">
              <a:xfrm>
                <a:off x="406043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auto">
              <a:xfrm>
                <a:off x="416715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auto">
              <a:xfrm>
                <a:off x="427387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auto">
              <a:xfrm>
                <a:off x="438060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auto">
              <a:xfrm>
                <a:off x="448732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auto">
              <a:xfrm>
                <a:off x="459404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auto">
              <a:xfrm>
                <a:off x="470077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auto">
              <a:xfrm>
                <a:off x="480749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auto">
              <a:xfrm>
                <a:off x="491421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auto">
              <a:xfrm>
                <a:off x="502093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auto">
              <a:xfrm>
                <a:off x="512766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auto">
              <a:xfrm>
                <a:off x="523438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auto">
              <a:xfrm>
                <a:off x="534110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auto">
              <a:xfrm>
                <a:off x="544782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auto">
              <a:xfrm>
                <a:off x="555455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auto">
              <a:xfrm>
                <a:off x="566127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auto">
              <a:xfrm>
                <a:off x="576799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auto">
              <a:xfrm>
                <a:off x="587472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auto">
              <a:xfrm>
                <a:off x="523438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 noEditPoints="1"/>
              </p:cNvSpPr>
              <p:nvPr/>
            </p:nvSpPr>
            <p:spPr bwMode="auto">
              <a:xfrm>
                <a:off x="90350" y="930958"/>
                <a:ext cx="9144000" cy="670219"/>
              </a:xfrm>
              <a:custGeom>
                <a:avLst/>
                <a:gdLst/>
                <a:ahLst/>
                <a:cxnLst>
                  <a:cxn ang="0">
                    <a:pos x="1982" y="66"/>
                  </a:cxn>
                  <a:cxn ang="0">
                    <a:pos x="1919" y="93"/>
                  </a:cxn>
                  <a:cxn ang="0">
                    <a:pos x="1892" y="0"/>
                  </a:cxn>
                  <a:cxn ang="0">
                    <a:pos x="1873" y="1"/>
                  </a:cxn>
                  <a:cxn ang="0">
                    <a:pos x="1793" y="69"/>
                  </a:cxn>
                  <a:cxn ang="0">
                    <a:pos x="1690" y="84"/>
                  </a:cxn>
                  <a:cxn ang="0">
                    <a:pos x="1613" y="85"/>
                  </a:cxn>
                  <a:cxn ang="0">
                    <a:pos x="1578" y="72"/>
                  </a:cxn>
                  <a:cxn ang="0">
                    <a:pos x="1507" y="73"/>
                  </a:cxn>
                  <a:cxn ang="0">
                    <a:pos x="1489" y="56"/>
                  </a:cxn>
                  <a:cxn ang="0">
                    <a:pos x="1470" y="76"/>
                  </a:cxn>
                  <a:cxn ang="0">
                    <a:pos x="1383" y="100"/>
                  </a:cxn>
                  <a:cxn ang="0">
                    <a:pos x="1320" y="114"/>
                  </a:cxn>
                  <a:cxn ang="0">
                    <a:pos x="1257" y="128"/>
                  </a:cxn>
                  <a:cxn ang="0">
                    <a:pos x="1235" y="139"/>
                  </a:cxn>
                  <a:cxn ang="0">
                    <a:pos x="912" y="143"/>
                  </a:cxn>
                  <a:cxn ang="0">
                    <a:pos x="828" y="127"/>
                  </a:cxn>
                  <a:cxn ang="0">
                    <a:pos x="783" y="122"/>
                  </a:cxn>
                  <a:cxn ang="0">
                    <a:pos x="765" y="113"/>
                  </a:cxn>
                  <a:cxn ang="0">
                    <a:pos x="716" y="107"/>
                  </a:cxn>
                  <a:cxn ang="0">
                    <a:pos x="633" y="73"/>
                  </a:cxn>
                  <a:cxn ang="0">
                    <a:pos x="616" y="71"/>
                  </a:cxn>
                  <a:cxn ang="0">
                    <a:pos x="614" y="84"/>
                  </a:cxn>
                  <a:cxn ang="0">
                    <a:pos x="480" y="96"/>
                  </a:cxn>
                  <a:cxn ang="0">
                    <a:pos x="381" y="81"/>
                  </a:cxn>
                  <a:cxn ang="0">
                    <a:pos x="338" y="55"/>
                  </a:cxn>
                  <a:cxn ang="0">
                    <a:pos x="287" y="63"/>
                  </a:cxn>
                  <a:cxn ang="0">
                    <a:pos x="251" y="52"/>
                  </a:cxn>
                  <a:cxn ang="0">
                    <a:pos x="210" y="78"/>
                  </a:cxn>
                  <a:cxn ang="0">
                    <a:pos x="175" y="93"/>
                  </a:cxn>
                  <a:cxn ang="0">
                    <a:pos x="146" y="76"/>
                  </a:cxn>
                  <a:cxn ang="0">
                    <a:pos x="118" y="84"/>
                  </a:cxn>
                  <a:cxn ang="0">
                    <a:pos x="114" y="110"/>
                  </a:cxn>
                  <a:cxn ang="0">
                    <a:pos x="785" y="136"/>
                  </a:cxn>
                  <a:cxn ang="0">
                    <a:pos x="870" y="157"/>
                  </a:cxn>
                  <a:cxn ang="0">
                    <a:pos x="1272" y="141"/>
                  </a:cxn>
                  <a:cxn ang="0">
                    <a:pos x="1381" y="113"/>
                  </a:cxn>
                  <a:cxn ang="0">
                    <a:pos x="291" y="78"/>
                  </a:cxn>
                  <a:cxn ang="0">
                    <a:pos x="287" y="64"/>
                  </a:cxn>
                  <a:cxn ang="0">
                    <a:pos x="369" y="85"/>
                  </a:cxn>
                  <a:cxn ang="0">
                    <a:pos x="621" y="96"/>
                  </a:cxn>
                  <a:cxn ang="0">
                    <a:pos x="616" y="72"/>
                  </a:cxn>
                  <a:cxn ang="0">
                    <a:pos x="624" y="83"/>
                  </a:cxn>
                  <a:cxn ang="0">
                    <a:pos x="632" y="74"/>
                  </a:cxn>
                  <a:cxn ang="0">
                    <a:pos x="1490" y="77"/>
                  </a:cxn>
                  <a:cxn ang="0">
                    <a:pos x="1490" y="63"/>
                  </a:cxn>
                  <a:cxn ang="0">
                    <a:pos x="1477" y="92"/>
                  </a:cxn>
                  <a:cxn ang="0">
                    <a:pos x="1479" y="91"/>
                  </a:cxn>
                  <a:cxn ang="0">
                    <a:pos x="1498" y="86"/>
                  </a:cxn>
                  <a:cxn ang="0">
                    <a:pos x="1705" y="75"/>
                  </a:cxn>
                  <a:cxn ang="0">
                    <a:pos x="1721" y="97"/>
                  </a:cxn>
                  <a:cxn ang="0">
                    <a:pos x="1729" y="95"/>
                  </a:cxn>
                  <a:cxn ang="0">
                    <a:pos x="1724" y="92"/>
                  </a:cxn>
                  <a:cxn ang="0">
                    <a:pos x="1739" y="77"/>
                  </a:cxn>
                  <a:cxn ang="0">
                    <a:pos x="1759" y="97"/>
                  </a:cxn>
                  <a:cxn ang="0">
                    <a:pos x="1745" y="97"/>
                  </a:cxn>
                  <a:cxn ang="0">
                    <a:pos x="1775" y="97"/>
                  </a:cxn>
                  <a:cxn ang="0">
                    <a:pos x="1775" y="82"/>
                  </a:cxn>
                  <a:cxn ang="0">
                    <a:pos x="1799" y="63"/>
                  </a:cxn>
                  <a:cxn ang="0">
                    <a:pos x="1829" y="63"/>
                  </a:cxn>
                  <a:cxn ang="0">
                    <a:pos x="1993" y="76"/>
                  </a:cxn>
                </a:cxnLst>
                <a:rect l="0" t="0" r="r" b="b"/>
                <a:pathLst>
                  <a:path w="2142" h="157">
                    <a:moveTo>
                      <a:pt x="2142" y="97"/>
                    </a:moveTo>
                    <a:lnTo>
                      <a:pt x="2037" y="97"/>
                    </a:lnTo>
                    <a:cubicBezTo>
                      <a:pt x="2033" y="94"/>
                      <a:pt x="2030" y="91"/>
                      <a:pt x="2026" y="89"/>
                    </a:cubicBezTo>
                    <a:cubicBezTo>
                      <a:pt x="2026" y="88"/>
                      <a:pt x="2025" y="88"/>
                      <a:pt x="2025" y="88"/>
                    </a:cubicBezTo>
                    <a:cubicBezTo>
                      <a:pt x="2018" y="88"/>
                      <a:pt x="2012" y="88"/>
                      <a:pt x="2005" y="88"/>
                    </a:cubicBezTo>
                    <a:lnTo>
                      <a:pt x="2005" y="79"/>
                    </a:lnTo>
                    <a:cubicBezTo>
                      <a:pt x="2005" y="77"/>
                      <a:pt x="2003" y="75"/>
                      <a:pt x="2000" y="75"/>
                    </a:cubicBezTo>
                    <a:lnTo>
                      <a:pt x="1993" y="75"/>
                    </a:lnTo>
                    <a:lnTo>
                      <a:pt x="1993" y="73"/>
                    </a:lnTo>
                    <a:lnTo>
                      <a:pt x="1983" y="66"/>
                    </a:lnTo>
                    <a:lnTo>
                      <a:pt x="1982" y="66"/>
                    </a:lnTo>
                    <a:lnTo>
                      <a:pt x="1982" y="73"/>
                    </a:lnTo>
                    <a:lnTo>
                      <a:pt x="1971" y="66"/>
                    </a:lnTo>
                    <a:lnTo>
                      <a:pt x="1970" y="66"/>
                    </a:lnTo>
                    <a:lnTo>
                      <a:pt x="1970" y="73"/>
                    </a:lnTo>
                    <a:lnTo>
                      <a:pt x="1961" y="67"/>
                    </a:lnTo>
                    <a:lnTo>
                      <a:pt x="1961" y="55"/>
                    </a:lnTo>
                    <a:lnTo>
                      <a:pt x="1925" y="55"/>
                    </a:lnTo>
                    <a:lnTo>
                      <a:pt x="1925" y="97"/>
                    </a:lnTo>
                    <a:lnTo>
                      <a:pt x="1919" y="97"/>
                    </a:lnTo>
                    <a:cubicBezTo>
                      <a:pt x="1919" y="95"/>
                      <a:pt x="1919" y="94"/>
                      <a:pt x="1919" y="93"/>
                    </a:cubicBezTo>
                    <a:lnTo>
                      <a:pt x="1919" y="93"/>
                    </a:lnTo>
                    <a:lnTo>
                      <a:pt x="1919" y="69"/>
                    </a:lnTo>
                    <a:lnTo>
                      <a:pt x="1919" y="69"/>
                    </a:lnTo>
                    <a:cubicBezTo>
                      <a:pt x="1919" y="69"/>
                      <a:pt x="1919" y="69"/>
                      <a:pt x="1919" y="69"/>
                    </a:cubicBezTo>
                    <a:cubicBezTo>
                      <a:pt x="1915" y="69"/>
                      <a:pt x="1911" y="69"/>
                      <a:pt x="1907" y="69"/>
                    </a:cubicBezTo>
                    <a:cubicBezTo>
                      <a:pt x="1907" y="48"/>
                      <a:pt x="1907" y="28"/>
                      <a:pt x="1907" y="7"/>
                    </a:cubicBezTo>
                    <a:cubicBezTo>
                      <a:pt x="1907" y="5"/>
                      <a:pt x="1907" y="4"/>
                      <a:pt x="1907" y="3"/>
                    </a:cubicBezTo>
                    <a:lnTo>
                      <a:pt x="1907" y="3"/>
                    </a:lnTo>
                    <a:cubicBezTo>
                      <a:pt x="1907" y="2"/>
                      <a:pt x="1906" y="2"/>
                      <a:pt x="1906" y="1"/>
                    </a:cubicBezTo>
                    <a:cubicBezTo>
                      <a:pt x="1906" y="1"/>
                      <a:pt x="1905" y="1"/>
                      <a:pt x="1905" y="1"/>
                    </a:cubicBezTo>
                    <a:cubicBezTo>
                      <a:pt x="1904" y="0"/>
                      <a:pt x="1903" y="0"/>
                      <a:pt x="1901" y="0"/>
                    </a:cubicBezTo>
                    <a:lnTo>
                      <a:pt x="1892" y="0"/>
                    </a:lnTo>
                    <a:cubicBezTo>
                      <a:pt x="1891" y="0"/>
                      <a:pt x="1890" y="0"/>
                      <a:pt x="1889" y="0"/>
                    </a:cubicBezTo>
                    <a:cubicBezTo>
                      <a:pt x="1888" y="0"/>
                      <a:pt x="1888" y="1"/>
                      <a:pt x="1888" y="1"/>
                    </a:cubicBezTo>
                    <a:cubicBezTo>
                      <a:pt x="1887" y="1"/>
                      <a:pt x="1886" y="2"/>
                      <a:pt x="1886" y="3"/>
                    </a:cubicBezTo>
                    <a:cubicBezTo>
                      <a:pt x="1886" y="3"/>
                      <a:pt x="1886" y="4"/>
                      <a:pt x="1886" y="4"/>
                    </a:cubicBezTo>
                    <a:cubicBezTo>
                      <a:pt x="1887" y="26"/>
                      <a:pt x="1887" y="47"/>
                      <a:pt x="1887" y="69"/>
                    </a:cubicBezTo>
                    <a:cubicBezTo>
                      <a:pt x="1883" y="69"/>
                      <a:pt x="1879" y="69"/>
                      <a:pt x="1875" y="69"/>
                    </a:cubicBezTo>
                    <a:cubicBezTo>
                      <a:pt x="1875" y="48"/>
                      <a:pt x="1875" y="28"/>
                      <a:pt x="1875" y="7"/>
                    </a:cubicBezTo>
                    <a:cubicBezTo>
                      <a:pt x="1875" y="5"/>
                      <a:pt x="1875" y="4"/>
                      <a:pt x="1875" y="3"/>
                    </a:cubicBezTo>
                    <a:lnTo>
                      <a:pt x="1875" y="3"/>
                    </a:lnTo>
                    <a:cubicBezTo>
                      <a:pt x="1875" y="2"/>
                      <a:pt x="1874" y="2"/>
                      <a:pt x="1874" y="1"/>
                    </a:cubicBezTo>
                    <a:cubicBezTo>
                      <a:pt x="1874" y="1"/>
                      <a:pt x="1873" y="1"/>
                      <a:pt x="1873" y="1"/>
                    </a:cubicBezTo>
                    <a:cubicBezTo>
                      <a:pt x="1872" y="0"/>
                      <a:pt x="1871" y="0"/>
                      <a:pt x="1869" y="0"/>
                    </a:cubicBezTo>
                    <a:lnTo>
                      <a:pt x="1860" y="0"/>
                    </a:lnTo>
                    <a:cubicBezTo>
                      <a:pt x="1859" y="0"/>
                      <a:pt x="1858" y="0"/>
                      <a:pt x="1857" y="0"/>
                    </a:cubicBezTo>
                    <a:cubicBezTo>
                      <a:pt x="1856" y="0"/>
                      <a:pt x="1856" y="1"/>
                      <a:pt x="1856" y="1"/>
                    </a:cubicBezTo>
                    <a:cubicBezTo>
                      <a:pt x="1855" y="1"/>
                      <a:pt x="1854" y="2"/>
                      <a:pt x="1854" y="3"/>
                    </a:cubicBezTo>
                    <a:cubicBezTo>
                      <a:pt x="1854" y="3"/>
                      <a:pt x="1854" y="4"/>
                      <a:pt x="1854" y="4"/>
                    </a:cubicBezTo>
                    <a:cubicBezTo>
                      <a:pt x="1854" y="26"/>
                      <a:pt x="1854" y="47"/>
                      <a:pt x="1854" y="69"/>
                    </a:cubicBezTo>
                    <a:cubicBezTo>
                      <a:pt x="1853" y="69"/>
                      <a:pt x="1851" y="69"/>
                      <a:pt x="1849" y="69"/>
                    </a:cubicBezTo>
                    <a:cubicBezTo>
                      <a:pt x="1849" y="66"/>
                      <a:pt x="1849" y="62"/>
                      <a:pt x="1849" y="59"/>
                    </a:cubicBezTo>
                    <a:cubicBezTo>
                      <a:pt x="1830" y="59"/>
                      <a:pt x="1812" y="59"/>
                      <a:pt x="1793" y="59"/>
                    </a:cubicBezTo>
                    <a:cubicBezTo>
                      <a:pt x="1793" y="63"/>
                      <a:pt x="1793" y="66"/>
                      <a:pt x="1793" y="69"/>
                    </a:cubicBezTo>
                    <a:cubicBezTo>
                      <a:pt x="1790" y="69"/>
                      <a:pt x="1788" y="69"/>
                      <a:pt x="1785" y="69"/>
                    </a:cubicBezTo>
                    <a:lnTo>
                      <a:pt x="1785" y="71"/>
                    </a:lnTo>
                    <a:cubicBezTo>
                      <a:pt x="1782" y="71"/>
                      <a:pt x="1780" y="71"/>
                      <a:pt x="1777" y="71"/>
                    </a:cubicBezTo>
                    <a:cubicBezTo>
                      <a:pt x="1775" y="64"/>
                      <a:pt x="1768" y="59"/>
                      <a:pt x="1760" y="59"/>
                    </a:cubicBezTo>
                    <a:cubicBezTo>
                      <a:pt x="1752" y="59"/>
                      <a:pt x="1745" y="64"/>
                      <a:pt x="1743" y="71"/>
                    </a:cubicBezTo>
                    <a:lnTo>
                      <a:pt x="1739" y="71"/>
                    </a:lnTo>
                    <a:cubicBezTo>
                      <a:pt x="1737" y="64"/>
                      <a:pt x="1730" y="59"/>
                      <a:pt x="1722" y="59"/>
                    </a:cubicBezTo>
                    <a:cubicBezTo>
                      <a:pt x="1713" y="59"/>
                      <a:pt x="1706" y="65"/>
                      <a:pt x="1705" y="73"/>
                    </a:cubicBezTo>
                    <a:lnTo>
                      <a:pt x="1694" y="73"/>
                    </a:lnTo>
                    <a:cubicBezTo>
                      <a:pt x="1692" y="73"/>
                      <a:pt x="1690" y="74"/>
                      <a:pt x="1690" y="76"/>
                    </a:cubicBezTo>
                    <a:lnTo>
                      <a:pt x="1690" y="84"/>
                    </a:lnTo>
                    <a:cubicBezTo>
                      <a:pt x="1685" y="85"/>
                      <a:pt x="1681" y="89"/>
                      <a:pt x="1681" y="93"/>
                    </a:cubicBezTo>
                    <a:lnTo>
                      <a:pt x="1681" y="96"/>
                    </a:lnTo>
                    <a:lnTo>
                      <a:pt x="1669" y="96"/>
                    </a:lnTo>
                    <a:lnTo>
                      <a:pt x="1669" y="44"/>
                    </a:lnTo>
                    <a:lnTo>
                      <a:pt x="1661" y="44"/>
                    </a:lnTo>
                    <a:lnTo>
                      <a:pt x="1661" y="41"/>
                    </a:lnTo>
                    <a:lnTo>
                      <a:pt x="1634" y="41"/>
                    </a:lnTo>
                    <a:lnTo>
                      <a:pt x="1634" y="44"/>
                    </a:lnTo>
                    <a:lnTo>
                      <a:pt x="1626" y="44"/>
                    </a:lnTo>
                    <a:lnTo>
                      <a:pt x="1626" y="85"/>
                    </a:lnTo>
                    <a:lnTo>
                      <a:pt x="1613" y="85"/>
                    </a:lnTo>
                    <a:lnTo>
                      <a:pt x="1613" y="88"/>
                    </a:lnTo>
                    <a:lnTo>
                      <a:pt x="1607" y="88"/>
                    </a:lnTo>
                    <a:lnTo>
                      <a:pt x="1607" y="72"/>
                    </a:lnTo>
                    <a:lnTo>
                      <a:pt x="1604" y="72"/>
                    </a:lnTo>
                    <a:lnTo>
                      <a:pt x="1601" y="72"/>
                    </a:lnTo>
                    <a:lnTo>
                      <a:pt x="1601" y="88"/>
                    </a:lnTo>
                    <a:lnTo>
                      <a:pt x="1596" y="88"/>
                    </a:lnTo>
                    <a:lnTo>
                      <a:pt x="1596" y="69"/>
                    </a:lnTo>
                    <a:lnTo>
                      <a:pt x="1578" y="66"/>
                    </a:lnTo>
                    <a:lnTo>
                      <a:pt x="1578" y="69"/>
                    </a:lnTo>
                    <a:lnTo>
                      <a:pt x="1578" y="72"/>
                    </a:lnTo>
                    <a:lnTo>
                      <a:pt x="1560" y="76"/>
                    </a:lnTo>
                    <a:lnTo>
                      <a:pt x="1560" y="85"/>
                    </a:lnTo>
                    <a:lnTo>
                      <a:pt x="1560" y="96"/>
                    </a:lnTo>
                    <a:lnTo>
                      <a:pt x="1557" y="96"/>
                    </a:lnTo>
                    <a:lnTo>
                      <a:pt x="1549" y="88"/>
                    </a:lnTo>
                    <a:lnTo>
                      <a:pt x="1519" y="79"/>
                    </a:lnTo>
                    <a:cubicBezTo>
                      <a:pt x="1512" y="80"/>
                      <a:pt x="1514" y="82"/>
                      <a:pt x="1507" y="83"/>
                    </a:cubicBezTo>
                    <a:lnTo>
                      <a:pt x="1507" y="78"/>
                    </a:lnTo>
                    <a:lnTo>
                      <a:pt x="1504" y="78"/>
                    </a:lnTo>
                    <a:lnTo>
                      <a:pt x="1504" y="72"/>
                    </a:lnTo>
                    <a:lnTo>
                      <a:pt x="1507" y="73"/>
                    </a:lnTo>
                    <a:lnTo>
                      <a:pt x="1508" y="70"/>
                    </a:lnTo>
                    <a:lnTo>
                      <a:pt x="1492" y="63"/>
                    </a:lnTo>
                    <a:lnTo>
                      <a:pt x="1490" y="56"/>
                    </a:lnTo>
                    <a:cubicBezTo>
                      <a:pt x="1490" y="56"/>
                      <a:pt x="1490" y="56"/>
                      <a:pt x="1490" y="56"/>
                    </a:cubicBezTo>
                    <a:cubicBezTo>
                      <a:pt x="1490" y="56"/>
                      <a:pt x="1490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8" y="56"/>
                      <a:pt x="1488" y="56"/>
                    </a:cubicBezTo>
                    <a:lnTo>
                      <a:pt x="1487" y="61"/>
                    </a:lnTo>
                    <a:lnTo>
                      <a:pt x="1487" y="61"/>
                    </a:lnTo>
                    <a:lnTo>
                      <a:pt x="1487" y="61"/>
                    </a:lnTo>
                    <a:lnTo>
                      <a:pt x="1478" y="57"/>
                    </a:lnTo>
                    <a:lnTo>
                      <a:pt x="1479" y="53"/>
                    </a:lnTo>
                    <a:lnTo>
                      <a:pt x="1476" y="47"/>
                    </a:lnTo>
                    <a:cubicBezTo>
                      <a:pt x="1465" y="52"/>
                      <a:pt x="1469" y="70"/>
                      <a:pt x="1469" y="70"/>
                    </a:cubicBezTo>
                    <a:cubicBezTo>
                      <a:pt x="1470" y="70"/>
                      <a:pt x="1470" y="71"/>
                      <a:pt x="1470" y="71"/>
                    </a:cubicBezTo>
                    <a:lnTo>
                      <a:pt x="1470" y="76"/>
                    </a:lnTo>
                    <a:lnTo>
                      <a:pt x="1470" y="94"/>
                    </a:lnTo>
                    <a:lnTo>
                      <a:pt x="1463" y="96"/>
                    </a:lnTo>
                    <a:lnTo>
                      <a:pt x="1444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1" y="96"/>
                    </a:lnTo>
                    <a:lnTo>
                      <a:pt x="1424" y="96"/>
                    </a:lnTo>
                    <a:lnTo>
                      <a:pt x="1403" y="96"/>
                    </a:lnTo>
                    <a:cubicBezTo>
                      <a:pt x="1400" y="96"/>
                      <a:pt x="1398" y="96"/>
                      <a:pt x="1395" y="97"/>
                    </a:cubicBezTo>
                    <a:cubicBezTo>
                      <a:pt x="1391" y="97"/>
                      <a:pt x="1387" y="98"/>
                      <a:pt x="1383" y="100"/>
                    </a:cubicBezTo>
                    <a:cubicBezTo>
                      <a:pt x="1380" y="102"/>
                      <a:pt x="1378" y="103"/>
                      <a:pt x="1375" y="105"/>
                    </a:cubicBezTo>
                    <a:cubicBezTo>
                      <a:pt x="1374" y="106"/>
                      <a:pt x="1373" y="106"/>
                      <a:pt x="1372" y="107"/>
                    </a:cubicBezTo>
                    <a:cubicBezTo>
                      <a:pt x="1370" y="108"/>
                      <a:pt x="1368" y="110"/>
                      <a:pt x="1365" y="111"/>
                    </a:cubicBezTo>
                    <a:cubicBezTo>
                      <a:pt x="1363" y="111"/>
                      <a:pt x="1360" y="112"/>
                      <a:pt x="1357" y="112"/>
                    </a:cubicBezTo>
                    <a:cubicBezTo>
                      <a:pt x="1356" y="112"/>
                      <a:pt x="1355" y="112"/>
                      <a:pt x="1354" y="112"/>
                    </a:cubicBezTo>
                    <a:cubicBezTo>
                      <a:pt x="1350" y="113"/>
                      <a:pt x="1347" y="113"/>
                      <a:pt x="1343" y="113"/>
                    </a:cubicBezTo>
                    <a:lnTo>
                      <a:pt x="1332" y="113"/>
                    </a:lnTo>
                    <a:cubicBezTo>
                      <a:pt x="1330" y="113"/>
                      <a:pt x="1329" y="113"/>
                      <a:pt x="1327" y="113"/>
                    </a:cubicBezTo>
                    <a:cubicBezTo>
                      <a:pt x="1326" y="113"/>
                      <a:pt x="1324" y="113"/>
                      <a:pt x="1323" y="113"/>
                    </a:cubicBezTo>
                    <a:cubicBezTo>
                      <a:pt x="1322" y="113"/>
                      <a:pt x="1321" y="113"/>
                      <a:pt x="1320" y="114"/>
                    </a:cubicBezTo>
                    <a:cubicBezTo>
                      <a:pt x="1320" y="114"/>
                      <a:pt x="1320" y="114"/>
                      <a:pt x="1320" y="114"/>
                    </a:cubicBezTo>
                    <a:cubicBezTo>
                      <a:pt x="1320" y="113"/>
                      <a:pt x="1319" y="113"/>
                      <a:pt x="1318" y="114"/>
                    </a:cubicBezTo>
                    <a:cubicBezTo>
                      <a:pt x="1318" y="114"/>
                      <a:pt x="1318" y="114"/>
                      <a:pt x="1318" y="114"/>
                    </a:cubicBezTo>
                    <a:cubicBezTo>
                      <a:pt x="1317" y="115"/>
                      <a:pt x="1315" y="115"/>
                      <a:pt x="1314" y="116"/>
                    </a:cubicBezTo>
                    <a:cubicBezTo>
                      <a:pt x="1312" y="117"/>
                      <a:pt x="1311" y="118"/>
                      <a:pt x="1309" y="119"/>
                    </a:cubicBezTo>
                    <a:cubicBezTo>
                      <a:pt x="1307" y="120"/>
                      <a:pt x="1305" y="122"/>
                      <a:pt x="1304" y="123"/>
                    </a:cubicBezTo>
                    <a:cubicBezTo>
                      <a:pt x="1301" y="125"/>
                      <a:pt x="1297" y="126"/>
                      <a:pt x="1293" y="127"/>
                    </a:cubicBezTo>
                    <a:lnTo>
                      <a:pt x="1293" y="127"/>
                    </a:lnTo>
                    <a:cubicBezTo>
                      <a:pt x="1291" y="127"/>
                      <a:pt x="1290" y="127"/>
                      <a:pt x="1288" y="127"/>
                    </a:cubicBezTo>
                    <a:cubicBezTo>
                      <a:pt x="1283" y="127"/>
                      <a:pt x="1277" y="127"/>
                      <a:pt x="1272" y="127"/>
                    </a:cubicBezTo>
                    <a:cubicBezTo>
                      <a:pt x="1268" y="127"/>
                      <a:pt x="1264" y="127"/>
                      <a:pt x="1260" y="127"/>
                    </a:cubicBezTo>
                    <a:lnTo>
                      <a:pt x="1257" y="128"/>
                    </a:lnTo>
                    <a:cubicBezTo>
                      <a:pt x="1254" y="128"/>
                      <a:pt x="1250" y="130"/>
                      <a:pt x="1248" y="131"/>
                    </a:cubicBezTo>
                    <a:cubicBezTo>
                      <a:pt x="1247" y="131"/>
                      <a:pt x="1246" y="130"/>
                      <a:pt x="1245" y="130"/>
                    </a:cubicBezTo>
                    <a:cubicBezTo>
                      <a:pt x="1245" y="130"/>
                      <a:pt x="1244" y="130"/>
                      <a:pt x="1243" y="130"/>
                    </a:cubicBezTo>
                    <a:cubicBezTo>
                      <a:pt x="1243" y="130"/>
                      <a:pt x="1243" y="131"/>
                      <a:pt x="1243" y="131"/>
                    </a:cubicBezTo>
                    <a:cubicBezTo>
                      <a:pt x="1244" y="132"/>
                      <a:pt x="1245" y="132"/>
                      <a:pt x="1246" y="132"/>
                    </a:cubicBezTo>
                    <a:cubicBezTo>
                      <a:pt x="1245" y="133"/>
                      <a:pt x="1244" y="133"/>
                      <a:pt x="1243" y="134"/>
                    </a:cubicBezTo>
                    <a:cubicBezTo>
                      <a:pt x="1242" y="135"/>
                      <a:pt x="1241" y="135"/>
                      <a:pt x="1240" y="136"/>
                    </a:cubicBezTo>
                    <a:cubicBezTo>
                      <a:pt x="1240" y="136"/>
                      <a:pt x="1240" y="136"/>
                      <a:pt x="1240" y="136"/>
                    </a:cubicBezTo>
                    <a:cubicBezTo>
                      <a:pt x="1239" y="137"/>
                      <a:pt x="1239" y="137"/>
                      <a:pt x="1239" y="137"/>
                    </a:cubicBezTo>
                    <a:cubicBezTo>
                      <a:pt x="1238" y="138"/>
                      <a:pt x="1237" y="138"/>
                      <a:pt x="1236" y="139"/>
                    </a:cubicBezTo>
                    <a:cubicBezTo>
                      <a:pt x="1236" y="139"/>
                      <a:pt x="1236" y="139"/>
                      <a:pt x="1235" y="139"/>
                    </a:cubicBezTo>
                    <a:cubicBezTo>
                      <a:pt x="1234" y="139"/>
                      <a:pt x="1233" y="139"/>
                      <a:pt x="1233" y="138"/>
                    </a:cubicBezTo>
                    <a:cubicBezTo>
                      <a:pt x="1232" y="138"/>
                      <a:pt x="1231" y="138"/>
                      <a:pt x="1231" y="138"/>
                    </a:cubicBezTo>
                    <a:cubicBezTo>
                      <a:pt x="1230" y="138"/>
                      <a:pt x="1230" y="139"/>
                      <a:pt x="1231" y="139"/>
                    </a:cubicBezTo>
                    <a:cubicBezTo>
                      <a:pt x="1231" y="140"/>
                      <a:pt x="1232" y="140"/>
                      <a:pt x="1233" y="140"/>
                    </a:cubicBezTo>
                    <a:cubicBezTo>
                      <a:pt x="1231" y="141"/>
                      <a:pt x="1230" y="141"/>
                      <a:pt x="1229" y="142"/>
                    </a:cubicBezTo>
                    <a:cubicBezTo>
                      <a:pt x="1225" y="143"/>
                      <a:pt x="1222" y="143"/>
                      <a:pt x="1219" y="143"/>
                    </a:cubicBezTo>
                    <a:cubicBezTo>
                      <a:pt x="1219" y="143"/>
                      <a:pt x="1219" y="143"/>
                      <a:pt x="1218" y="143"/>
                    </a:cubicBezTo>
                    <a:cubicBezTo>
                      <a:pt x="1216" y="143"/>
                      <a:pt x="1213" y="143"/>
                      <a:pt x="1210" y="143"/>
                    </a:cubicBezTo>
                    <a:lnTo>
                      <a:pt x="1177" y="143"/>
                    </a:lnTo>
                    <a:lnTo>
                      <a:pt x="1044" y="143"/>
                    </a:lnTo>
                    <a:lnTo>
                      <a:pt x="912" y="143"/>
                    </a:lnTo>
                    <a:lnTo>
                      <a:pt x="878" y="143"/>
                    </a:lnTo>
                    <a:cubicBezTo>
                      <a:pt x="875" y="143"/>
                      <a:pt x="873" y="143"/>
                      <a:pt x="870" y="143"/>
                    </a:cubicBezTo>
                    <a:cubicBezTo>
                      <a:pt x="870" y="143"/>
                      <a:pt x="869" y="143"/>
                      <a:pt x="869" y="143"/>
                    </a:cubicBezTo>
                    <a:cubicBezTo>
                      <a:pt x="866" y="143"/>
                      <a:pt x="863" y="143"/>
                      <a:pt x="860" y="142"/>
                    </a:cubicBezTo>
                    <a:cubicBezTo>
                      <a:pt x="857" y="141"/>
                      <a:pt x="854" y="140"/>
                      <a:pt x="852" y="139"/>
                    </a:cubicBezTo>
                    <a:cubicBezTo>
                      <a:pt x="851" y="138"/>
                      <a:pt x="850" y="138"/>
                      <a:pt x="849" y="137"/>
                    </a:cubicBezTo>
                    <a:cubicBezTo>
                      <a:pt x="849" y="137"/>
                      <a:pt x="849" y="137"/>
                      <a:pt x="849" y="136"/>
                    </a:cubicBezTo>
                    <a:cubicBezTo>
                      <a:pt x="848" y="136"/>
                      <a:pt x="848" y="136"/>
                      <a:pt x="848" y="136"/>
                    </a:cubicBezTo>
                    <a:cubicBezTo>
                      <a:pt x="847" y="135"/>
                      <a:pt x="846" y="135"/>
                      <a:pt x="845" y="134"/>
                    </a:cubicBezTo>
                    <a:cubicBezTo>
                      <a:pt x="841" y="131"/>
                      <a:pt x="836" y="129"/>
                      <a:pt x="831" y="128"/>
                    </a:cubicBezTo>
                    <a:lnTo>
                      <a:pt x="828" y="127"/>
                    </a:lnTo>
                    <a:cubicBezTo>
                      <a:pt x="824" y="127"/>
                      <a:pt x="820" y="127"/>
                      <a:pt x="817" y="127"/>
                    </a:cubicBezTo>
                    <a:cubicBezTo>
                      <a:pt x="811" y="127"/>
                      <a:pt x="806" y="127"/>
                      <a:pt x="800" y="127"/>
                    </a:cubicBezTo>
                    <a:cubicBezTo>
                      <a:pt x="798" y="127"/>
                      <a:pt x="797" y="127"/>
                      <a:pt x="796" y="127"/>
                    </a:cubicBezTo>
                    <a:lnTo>
                      <a:pt x="796" y="127"/>
                    </a:lnTo>
                    <a:cubicBezTo>
                      <a:pt x="793" y="127"/>
                      <a:pt x="791" y="126"/>
                      <a:pt x="788" y="125"/>
                    </a:cubicBezTo>
                    <a:cubicBezTo>
                      <a:pt x="788" y="125"/>
                      <a:pt x="789" y="125"/>
                      <a:pt x="789" y="125"/>
                    </a:cubicBezTo>
                    <a:cubicBezTo>
                      <a:pt x="792" y="125"/>
                      <a:pt x="795" y="124"/>
                      <a:pt x="797" y="123"/>
                    </a:cubicBezTo>
                    <a:cubicBezTo>
                      <a:pt x="798" y="123"/>
                      <a:pt x="798" y="122"/>
                      <a:pt x="797" y="122"/>
                    </a:cubicBezTo>
                    <a:cubicBezTo>
                      <a:pt x="797" y="122"/>
                      <a:pt x="796" y="122"/>
                      <a:pt x="795" y="122"/>
                    </a:cubicBezTo>
                    <a:cubicBezTo>
                      <a:pt x="793" y="123"/>
                      <a:pt x="791" y="124"/>
                      <a:pt x="789" y="124"/>
                    </a:cubicBezTo>
                    <a:cubicBezTo>
                      <a:pt x="787" y="124"/>
                      <a:pt x="785" y="123"/>
                      <a:pt x="783" y="122"/>
                    </a:cubicBezTo>
                    <a:cubicBezTo>
                      <a:pt x="782" y="121"/>
                      <a:pt x="780" y="120"/>
                      <a:pt x="779" y="119"/>
                    </a:cubicBezTo>
                    <a:cubicBezTo>
                      <a:pt x="778" y="118"/>
                      <a:pt x="777" y="118"/>
                      <a:pt x="776" y="117"/>
                    </a:cubicBezTo>
                    <a:cubicBezTo>
                      <a:pt x="776" y="117"/>
                      <a:pt x="776" y="117"/>
                      <a:pt x="776" y="117"/>
                    </a:cubicBezTo>
                    <a:cubicBezTo>
                      <a:pt x="779" y="117"/>
                      <a:pt x="782" y="116"/>
                      <a:pt x="785" y="115"/>
                    </a:cubicBezTo>
                    <a:cubicBezTo>
                      <a:pt x="785" y="115"/>
                      <a:pt x="785" y="114"/>
                      <a:pt x="785" y="114"/>
                    </a:cubicBezTo>
                    <a:cubicBezTo>
                      <a:pt x="784" y="113"/>
                      <a:pt x="783" y="113"/>
                      <a:pt x="783" y="114"/>
                    </a:cubicBezTo>
                    <a:cubicBezTo>
                      <a:pt x="781" y="115"/>
                      <a:pt x="779" y="115"/>
                      <a:pt x="776" y="115"/>
                    </a:cubicBezTo>
                    <a:cubicBezTo>
                      <a:pt x="774" y="115"/>
                      <a:pt x="771" y="115"/>
                      <a:pt x="770" y="114"/>
                    </a:cubicBezTo>
                    <a:cubicBezTo>
                      <a:pt x="769" y="113"/>
                      <a:pt x="768" y="113"/>
                      <a:pt x="768" y="114"/>
                    </a:cubicBezTo>
                    <a:cubicBezTo>
                      <a:pt x="768" y="114"/>
                      <a:pt x="768" y="114"/>
                      <a:pt x="768" y="114"/>
                    </a:cubicBezTo>
                    <a:cubicBezTo>
                      <a:pt x="767" y="113"/>
                      <a:pt x="766" y="113"/>
                      <a:pt x="765" y="113"/>
                    </a:cubicBezTo>
                    <a:cubicBezTo>
                      <a:pt x="764" y="113"/>
                      <a:pt x="763" y="113"/>
                      <a:pt x="761" y="113"/>
                    </a:cubicBezTo>
                    <a:cubicBezTo>
                      <a:pt x="759" y="113"/>
                      <a:pt x="758" y="113"/>
                      <a:pt x="756" y="113"/>
                    </a:cubicBezTo>
                    <a:lnTo>
                      <a:pt x="745" y="113"/>
                    </a:lnTo>
                    <a:cubicBezTo>
                      <a:pt x="741" y="113"/>
                      <a:pt x="738" y="113"/>
                      <a:pt x="734" y="112"/>
                    </a:cubicBezTo>
                    <a:cubicBezTo>
                      <a:pt x="733" y="112"/>
                      <a:pt x="732" y="112"/>
                      <a:pt x="731" y="112"/>
                    </a:cubicBezTo>
                    <a:cubicBezTo>
                      <a:pt x="728" y="112"/>
                      <a:pt x="725" y="111"/>
                      <a:pt x="723" y="111"/>
                    </a:cubicBezTo>
                    <a:cubicBezTo>
                      <a:pt x="721" y="110"/>
                      <a:pt x="719" y="109"/>
                      <a:pt x="718" y="108"/>
                    </a:cubicBezTo>
                    <a:cubicBezTo>
                      <a:pt x="719" y="108"/>
                      <a:pt x="721" y="107"/>
                      <a:pt x="722" y="107"/>
                    </a:cubicBezTo>
                    <a:cubicBezTo>
                      <a:pt x="723" y="106"/>
                      <a:pt x="723" y="106"/>
                      <a:pt x="722" y="106"/>
                    </a:cubicBezTo>
                    <a:cubicBezTo>
                      <a:pt x="721" y="105"/>
                      <a:pt x="721" y="105"/>
                      <a:pt x="720" y="106"/>
                    </a:cubicBezTo>
                    <a:cubicBezTo>
                      <a:pt x="719" y="106"/>
                      <a:pt x="717" y="107"/>
                      <a:pt x="716" y="107"/>
                    </a:cubicBezTo>
                    <a:cubicBezTo>
                      <a:pt x="715" y="106"/>
                      <a:pt x="714" y="106"/>
                      <a:pt x="713" y="105"/>
                    </a:cubicBezTo>
                    <a:cubicBezTo>
                      <a:pt x="711" y="103"/>
                      <a:pt x="708" y="102"/>
                      <a:pt x="705" y="100"/>
                    </a:cubicBezTo>
                    <a:cubicBezTo>
                      <a:pt x="701" y="98"/>
                      <a:pt x="697" y="97"/>
                      <a:pt x="693" y="97"/>
                    </a:cubicBezTo>
                    <a:cubicBezTo>
                      <a:pt x="690" y="97"/>
                      <a:pt x="688" y="96"/>
                      <a:pt x="685" y="96"/>
                    </a:cubicBezTo>
                    <a:lnTo>
                      <a:pt x="664" y="96"/>
                    </a:lnTo>
                    <a:lnTo>
                      <a:pt x="635" y="96"/>
                    </a:lnTo>
                    <a:lnTo>
                      <a:pt x="633" y="74"/>
                    </a:lnTo>
                    <a:lnTo>
                      <a:pt x="633" y="74"/>
                    </a:lnTo>
                    <a:cubicBezTo>
                      <a:pt x="646" y="83"/>
                      <a:pt x="644" y="81"/>
                      <a:pt x="644" y="81"/>
                    </a:cubicBezTo>
                    <a:cubicBezTo>
                      <a:pt x="644" y="80"/>
                      <a:pt x="635" y="74"/>
                      <a:pt x="635" y="74"/>
                    </a:cubicBezTo>
                    <a:lnTo>
                      <a:pt x="633" y="73"/>
                    </a:lnTo>
                    <a:cubicBezTo>
                      <a:pt x="633" y="73"/>
                      <a:pt x="633" y="73"/>
                      <a:pt x="633" y="73"/>
                    </a:cubicBezTo>
                    <a:lnTo>
                      <a:pt x="633" y="73"/>
                    </a:lnTo>
                    <a:cubicBezTo>
                      <a:pt x="639" y="59"/>
                      <a:pt x="637" y="61"/>
                      <a:pt x="637" y="61"/>
                    </a:cubicBezTo>
                    <a:cubicBezTo>
                      <a:pt x="636" y="62"/>
                      <a:pt x="632" y="71"/>
                      <a:pt x="632" y="71"/>
                    </a:cubicBezTo>
                    <a:lnTo>
                      <a:pt x="632" y="73"/>
                    </a:lnTo>
                    <a:cubicBezTo>
                      <a:pt x="632" y="73"/>
                      <a:pt x="632" y="73"/>
                      <a:pt x="632" y="73"/>
                    </a:cubicBezTo>
                    <a:lnTo>
                      <a:pt x="631" y="73"/>
                    </a:lnTo>
                    <a:cubicBezTo>
                      <a:pt x="626" y="74"/>
                      <a:pt x="623" y="74"/>
                      <a:pt x="621" y="74"/>
                    </a:cubicBezTo>
                    <a:cubicBezTo>
                      <a:pt x="620" y="73"/>
                      <a:pt x="618" y="72"/>
                      <a:pt x="618" y="72"/>
                    </a:cubicBezTo>
                    <a:lnTo>
                      <a:pt x="616" y="72"/>
                    </a:lnTo>
                    <a:cubicBezTo>
                      <a:pt x="616" y="72"/>
                      <a:pt x="616" y="71"/>
                      <a:pt x="616" y="71"/>
                    </a:cubicBezTo>
                    <a:lnTo>
                      <a:pt x="616" y="71"/>
                    </a:lnTo>
                    <a:cubicBezTo>
                      <a:pt x="623" y="57"/>
                      <a:pt x="621" y="59"/>
                      <a:pt x="621" y="59"/>
                    </a:cubicBezTo>
                    <a:cubicBezTo>
                      <a:pt x="620" y="59"/>
                      <a:pt x="615" y="70"/>
                      <a:pt x="615" y="70"/>
                    </a:cubicBezTo>
                    <a:lnTo>
                      <a:pt x="615" y="71"/>
                    </a:lnTo>
                    <a:cubicBezTo>
                      <a:pt x="615" y="71"/>
                      <a:pt x="615" y="71"/>
                      <a:pt x="615" y="71"/>
                    </a:cubicBezTo>
                    <a:lnTo>
                      <a:pt x="614" y="71"/>
                    </a:lnTo>
                    <a:cubicBezTo>
                      <a:pt x="597" y="73"/>
                      <a:pt x="600" y="74"/>
                      <a:pt x="600" y="74"/>
                    </a:cubicBezTo>
                    <a:cubicBezTo>
                      <a:pt x="601" y="74"/>
                      <a:pt x="613" y="73"/>
                      <a:pt x="613" y="73"/>
                    </a:cubicBezTo>
                    <a:lnTo>
                      <a:pt x="615" y="72"/>
                    </a:lnTo>
                    <a:cubicBezTo>
                      <a:pt x="615" y="72"/>
                      <a:pt x="615" y="72"/>
                      <a:pt x="615" y="72"/>
                    </a:cubicBezTo>
                    <a:lnTo>
                      <a:pt x="614" y="84"/>
                    </a:lnTo>
                    <a:cubicBezTo>
                      <a:pt x="614" y="84"/>
                      <a:pt x="614" y="84"/>
                      <a:pt x="614" y="84"/>
                    </a:cubicBezTo>
                    <a:lnTo>
                      <a:pt x="613" y="96"/>
                    </a:lnTo>
                    <a:lnTo>
                      <a:pt x="592" y="96"/>
                    </a:lnTo>
                    <a:lnTo>
                      <a:pt x="592" y="78"/>
                    </a:lnTo>
                    <a:lnTo>
                      <a:pt x="574" y="78"/>
                    </a:lnTo>
                    <a:lnTo>
                      <a:pt x="574" y="72"/>
                    </a:lnTo>
                    <a:lnTo>
                      <a:pt x="506" y="72"/>
                    </a:lnTo>
                    <a:lnTo>
                      <a:pt x="506" y="78"/>
                    </a:lnTo>
                    <a:lnTo>
                      <a:pt x="487" y="78"/>
                    </a:lnTo>
                    <a:lnTo>
                      <a:pt x="487" y="96"/>
                    </a:lnTo>
                    <a:lnTo>
                      <a:pt x="480" y="96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0" y="54"/>
                    </a:lnTo>
                    <a:lnTo>
                      <a:pt x="458" y="43"/>
                    </a:lnTo>
                    <a:lnTo>
                      <a:pt x="435" y="54"/>
                    </a:lnTo>
                    <a:lnTo>
                      <a:pt x="435" y="73"/>
                    </a:lnTo>
                    <a:lnTo>
                      <a:pt x="435" y="75"/>
                    </a:lnTo>
                    <a:lnTo>
                      <a:pt x="435" y="96"/>
                    </a:lnTo>
                    <a:lnTo>
                      <a:pt x="427" y="96"/>
                    </a:lnTo>
                    <a:lnTo>
                      <a:pt x="427" y="69"/>
                    </a:lnTo>
                    <a:lnTo>
                      <a:pt x="381" y="81"/>
                    </a:lnTo>
                    <a:cubicBezTo>
                      <a:pt x="380" y="77"/>
                      <a:pt x="375" y="74"/>
                      <a:pt x="370" y="74"/>
                    </a:cubicBezTo>
                    <a:lnTo>
                      <a:pt x="358" y="74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6" y="63"/>
                    </a:lnTo>
                    <a:lnTo>
                      <a:pt x="354" y="63"/>
                    </a:lnTo>
                    <a:lnTo>
                      <a:pt x="354" y="55"/>
                    </a:lnTo>
                    <a:lnTo>
                      <a:pt x="352" y="55"/>
                    </a:lnTo>
                    <a:lnTo>
                      <a:pt x="352" y="55"/>
                    </a:lnTo>
                    <a:cubicBezTo>
                      <a:pt x="352" y="51"/>
                      <a:pt x="349" y="49"/>
                      <a:pt x="345" y="49"/>
                    </a:cubicBezTo>
                    <a:cubicBezTo>
                      <a:pt x="341" y="49"/>
                      <a:pt x="338" y="51"/>
                      <a:pt x="338" y="55"/>
                    </a:cubicBezTo>
                    <a:lnTo>
                      <a:pt x="338" y="55"/>
                    </a:lnTo>
                    <a:lnTo>
                      <a:pt x="336" y="55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8"/>
                    </a:lnTo>
                    <a:lnTo>
                      <a:pt x="332" y="68"/>
                    </a:lnTo>
                    <a:lnTo>
                      <a:pt x="332" y="72"/>
                    </a:lnTo>
                    <a:lnTo>
                      <a:pt x="319" y="72"/>
                    </a:lnTo>
                    <a:lnTo>
                      <a:pt x="319" y="69"/>
                    </a:lnTo>
                    <a:cubicBezTo>
                      <a:pt x="319" y="66"/>
                      <a:pt x="316" y="63"/>
                      <a:pt x="312" y="63"/>
                    </a:cubicBezTo>
                    <a:lnTo>
                      <a:pt x="287" y="63"/>
                    </a:lnTo>
                    <a:lnTo>
                      <a:pt x="287" y="54"/>
                    </a:lnTo>
                    <a:lnTo>
                      <a:pt x="277" y="54"/>
                    </a:lnTo>
                    <a:lnTo>
                      <a:pt x="276" y="82"/>
                    </a:lnTo>
                    <a:lnTo>
                      <a:pt x="274" y="82"/>
                    </a:lnTo>
                    <a:lnTo>
                      <a:pt x="273" y="47"/>
                    </a:lnTo>
                    <a:lnTo>
                      <a:pt x="264" y="47"/>
                    </a:lnTo>
                    <a:lnTo>
                      <a:pt x="262" y="82"/>
                    </a:lnTo>
                    <a:lnTo>
                      <a:pt x="258" y="82"/>
                    </a:lnTo>
                    <a:lnTo>
                      <a:pt x="258" y="97"/>
                    </a:lnTo>
                    <a:lnTo>
                      <a:pt x="251" y="97"/>
                    </a:lnTo>
                    <a:lnTo>
                      <a:pt x="251" y="52"/>
                    </a:lnTo>
                    <a:lnTo>
                      <a:pt x="246" y="52"/>
                    </a:lnTo>
                    <a:lnTo>
                      <a:pt x="246" y="48"/>
                    </a:lnTo>
                    <a:lnTo>
                      <a:pt x="225" y="48"/>
                    </a:lnTo>
                    <a:lnTo>
                      <a:pt x="225" y="52"/>
                    </a:lnTo>
                    <a:lnTo>
                      <a:pt x="220" y="52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13" y="97"/>
                    </a:lnTo>
                    <a:lnTo>
                      <a:pt x="213" y="96"/>
                    </a:lnTo>
                    <a:lnTo>
                      <a:pt x="210" y="96"/>
                    </a:lnTo>
                    <a:lnTo>
                      <a:pt x="210" y="78"/>
                    </a:lnTo>
                    <a:lnTo>
                      <a:pt x="207" y="78"/>
                    </a:lnTo>
                    <a:lnTo>
                      <a:pt x="205" y="78"/>
                    </a:lnTo>
                    <a:lnTo>
                      <a:pt x="205" y="96"/>
                    </a:lnTo>
                    <a:lnTo>
                      <a:pt x="201" y="96"/>
                    </a:lnTo>
                    <a:lnTo>
                      <a:pt x="201" y="75"/>
                    </a:lnTo>
                    <a:lnTo>
                      <a:pt x="188" y="72"/>
                    </a:lnTo>
                    <a:lnTo>
                      <a:pt x="188" y="75"/>
                    </a:lnTo>
                    <a:lnTo>
                      <a:pt x="188" y="79"/>
                    </a:lnTo>
                    <a:lnTo>
                      <a:pt x="175" y="82"/>
                    </a:lnTo>
                    <a:lnTo>
                      <a:pt x="175" y="92"/>
                    </a:lnTo>
                    <a:lnTo>
                      <a:pt x="175" y="93"/>
                    </a:lnTo>
                    <a:cubicBezTo>
                      <a:pt x="174" y="93"/>
                      <a:pt x="173" y="92"/>
                      <a:pt x="173" y="92"/>
                    </a:cubicBezTo>
                    <a:lnTo>
                      <a:pt x="173" y="92"/>
                    </a:lnTo>
                    <a:lnTo>
                      <a:pt x="173" y="92"/>
                    </a:lnTo>
                    <a:lnTo>
                      <a:pt x="165" y="87"/>
                    </a:lnTo>
                    <a:lnTo>
                      <a:pt x="165" y="87"/>
                    </a:lnTo>
                    <a:lnTo>
                      <a:pt x="165" y="87"/>
                    </a:lnTo>
                    <a:cubicBezTo>
                      <a:pt x="163" y="86"/>
                      <a:pt x="161" y="85"/>
                      <a:pt x="159" y="84"/>
                    </a:cubicBezTo>
                    <a:lnTo>
                      <a:pt x="159" y="84"/>
                    </a:lnTo>
                    <a:lnTo>
                      <a:pt x="159" y="84"/>
                    </a:lnTo>
                    <a:lnTo>
                      <a:pt x="151" y="81"/>
                    </a:lnTo>
                    <a:cubicBezTo>
                      <a:pt x="150" y="79"/>
                      <a:pt x="148" y="77"/>
                      <a:pt x="146" y="76"/>
                    </a:cubicBezTo>
                    <a:lnTo>
                      <a:pt x="146" y="76"/>
                    </a:lnTo>
                    <a:lnTo>
                      <a:pt x="146" y="76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34" y="78"/>
                    </a:lnTo>
                    <a:lnTo>
                      <a:pt x="127" y="80"/>
                    </a:lnTo>
                    <a:lnTo>
                      <a:pt x="125" y="77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18" y="84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05" y="93"/>
                    </a:lnTo>
                    <a:cubicBezTo>
                      <a:pt x="101" y="94"/>
                      <a:pt x="97" y="94"/>
                      <a:pt x="93" y="95"/>
                    </a:cubicBezTo>
                    <a:lnTo>
                      <a:pt x="92" y="95"/>
                    </a:lnTo>
                    <a:lnTo>
                      <a:pt x="92" y="95"/>
                    </a:lnTo>
                    <a:lnTo>
                      <a:pt x="85" y="97"/>
                    </a:lnTo>
                    <a:lnTo>
                      <a:pt x="0" y="97"/>
                    </a:lnTo>
                    <a:lnTo>
                      <a:pt x="0" y="110"/>
                    </a:lnTo>
                    <a:lnTo>
                      <a:pt x="114" y="110"/>
                    </a:lnTo>
                    <a:lnTo>
                      <a:pt x="136" y="110"/>
                    </a:lnTo>
                    <a:lnTo>
                      <a:pt x="448" y="110"/>
                    </a:lnTo>
                    <a:lnTo>
                      <a:pt x="621" y="110"/>
                    </a:lnTo>
                    <a:lnTo>
                      <a:pt x="664" y="110"/>
                    </a:lnTo>
                    <a:lnTo>
                      <a:pt x="685" y="110"/>
                    </a:lnTo>
                    <a:cubicBezTo>
                      <a:pt x="693" y="110"/>
                      <a:pt x="700" y="110"/>
                      <a:pt x="707" y="113"/>
                    </a:cubicBezTo>
                    <a:cubicBezTo>
                      <a:pt x="714" y="116"/>
                      <a:pt x="718" y="122"/>
                      <a:pt x="724" y="124"/>
                    </a:cubicBezTo>
                    <a:cubicBezTo>
                      <a:pt x="730" y="126"/>
                      <a:pt x="738" y="126"/>
                      <a:pt x="745" y="126"/>
                    </a:cubicBezTo>
                    <a:lnTo>
                      <a:pt x="756" y="126"/>
                    </a:lnTo>
                    <a:cubicBezTo>
                      <a:pt x="759" y="126"/>
                      <a:pt x="763" y="126"/>
                      <a:pt x="767" y="127"/>
                    </a:cubicBezTo>
                    <a:cubicBezTo>
                      <a:pt x="774" y="128"/>
                      <a:pt x="781" y="131"/>
                      <a:pt x="785" y="136"/>
                    </a:cubicBezTo>
                    <a:lnTo>
                      <a:pt x="785" y="136"/>
                    </a:lnTo>
                    <a:lnTo>
                      <a:pt x="789" y="138"/>
                    </a:lnTo>
                    <a:lnTo>
                      <a:pt x="792" y="139"/>
                    </a:lnTo>
                    <a:lnTo>
                      <a:pt x="796" y="140"/>
                    </a:lnTo>
                    <a:cubicBezTo>
                      <a:pt x="797" y="140"/>
                      <a:pt x="799" y="140"/>
                      <a:pt x="800" y="141"/>
                    </a:cubicBezTo>
                    <a:cubicBezTo>
                      <a:pt x="805" y="141"/>
                      <a:pt x="811" y="141"/>
                      <a:pt x="817" y="141"/>
                    </a:cubicBezTo>
                    <a:cubicBezTo>
                      <a:pt x="822" y="141"/>
                      <a:pt x="828" y="140"/>
                      <a:pt x="833" y="141"/>
                    </a:cubicBezTo>
                    <a:cubicBezTo>
                      <a:pt x="839" y="142"/>
                      <a:pt x="844" y="145"/>
                      <a:pt x="849" y="148"/>
                    </a:cubicBezTo>
                    <a:cubicBezTo>
                      <a:pt x="853" y="151"/>
                      <a:pt x="857" y="154"/>
                      <a:pt x="862" y="156"/>
                    </a:cubicBezTo>
                    <a:cubicBezTo>
                      <a:pt x="863" y="156"/>
                      <a:pt x="865" y="156"/>
                      <a:pt x="866" y="156"/>
                    </a:cubicBezTo>
                    <a:cubicBezTo>
                      <a:pt x="867" y="156"/>
                      <a:pt x="869" y="157"/>
                      <a:pt x="870" y="157"/>
                    </a:cubicBezTo>
                    <a:cubicBezTo>
                      <a:pt x="873" y="157"/>
                      <a:pt x="875" y="157"/>
                      <a:pt x="878" y="157"/>
                    </a:cubicBezTo>
                    <a:lnTo>
                      <a:pt x="912" y="157"/>
                    </a:lnTo>
                    <a:lnTo>
                      <a:pt x="1044" y="157"/>
                    </a:lnTo>
                    <a:lnTo>
                      <a:pt x="1177" y="157"/>
                    </a:lnTo>
                    <a:lnTo>
                      <a:pt x="1210" y="157"/>
                    </a:lnTo>
                    <a:cubicBezTo>
                      <a:pt x="1213" y="157"/>
                      <a:pt x="1215" y="157"/>
                      <a:pt x="1218" y="157"/>
                    </a:cubicBezTo>
                    <a:cubicBezTo>
                      <a:pt x="1220" y="157"/>
                      <a:pt x="1221" y="156"/>
                      <a:pt x="1222" y="156"/>
                    </a:cubicBezTo>
                    <a:cubicBezTo>
                      <a:pt x="1224" y="156"/>
                      <a:pt x="1225" y="156"/>
                      <a:pt x="1226" y="156"/>
                    </a:cubicBezTo>
                    <a:cubicBezTo>
                      <a:pt x="1231" y="154"/>
                      <a:pt x="1235" y="151"/>
                      <a:pt x="1240" y="148"/>
                    </a:cubicBezTo>
                    <a:cubicBezTo>
                      <a:pt x="1244" y="145"/>
                      <a:pt x="1249" y="142"/>
                      <a:pt x="1255" y="141"/>
                    </a:cubicBezTo>
                    <a:cubicBezTo>
                      <a:pt x="1260" y="140"/>
                      <a:pt x="1266" y="141"/>
                      <a:pt x="1272" y="141"/>
                    </a:cubicBezTo>
                    <a:cubicBezTo>
                      <a:pt x="1277" y="141"/>
                      <a:pt x="1283" y="141"/>
                      <a:pt x="1288" y="141"/>
                    </a:cubicBezTo>
                    <a:cubicBezTo>
                      <a:pt x="1290" y="140"/>
                      <a:pt x="1291" y="140"/>
                      <a:pt x="1292" y="140"/>
                    </a:cubicBezTo>
                    <a:lnTo>
                      <a:pt x="1296" y="139"/>
                    </a:lnTo>
                    <a:lnTo>
                      <a:pt x="1300" y="138"/>
                    </a:lnTo>
                    <a:lnTo>
                      <a:pt x="1303" y="136"/>
                    </a:lnTo>
                    <a:lnTo>
                      <a:pt x="1303" y="136"/>
                    </a:lnTo>
                    <a:cubicBezTo>
                      <a:pt x="1307" y="131"/>
                      <a:pt x="1314" y="128"/>
                      <a:pt x="1321" y="127"/>
                    </a:cubicBezTo>
                    <a:cubicBezTo>
                      <a:pt x="1325" y="126"/>
                      <a:pt x="1329" y="126"/>
                      <a:pt x="1332" y="126"/>
                    </a:cubicBezTo>
                    <a:lnTo>
                      <a:pt x="1343" y="126"/>
                    </a:lnTo>
                    <a:cubicBezTo>
                      <a:pt x="1350" y="126"/>
                      <a:pt x="1358" y="126"/>
                      <a:pt x="1364" y="124"/>
                    </a:cubicBezTo>
                    <a:cubicBezTo>
                      <a:pt x="1370" y="122"/>
                      <a:pt x="1374" y="116"/>
                      <a:pt x="1381" y="113"/>
                    </a:cubicBezTo>
                    <a:cubicBezTo>
                      <a:pt x="1388" y="110"/>
                      <a:pt x="1396" y="110"/>
                      <a:pt x="1403" y="110"/>
                    </a:cubicBezTo>
                    <a:lnTo>
                      <a:pt x="1424" y="110"/>
                    </a:lnTo>
                    <a:lnTo>
                      <a:pt x="1467" y="110"/>
                    </a:lnTo>
                    <a:lnTo>
                      <a:pt x="1640" y="110"/>
                    </a:lnTo>
                    <a:lnTo>
                      <a:pt x="1952" y="110"/>
                    </a:lnTo>
                    <a:lnTo>
                      <a:pt x="1974" y="110"/>
                    </a:lnTo>
                    <a:lnTo>
                      <a:pt x="2142" y="110"/>
                    </a:lnTo>
                    <a:lnTo>
                      <a:pt x="2142" y="97"/>
                    </a:lnTo>
                    <a:close/>
                    <a:moveTo>
                      <a:pt x="318" y="82"/>
                    </a:moveTo>
                    <a:lnTo>
                      <a:pt x="291" y="82"/>
                    </a:lnTo>
                    <a:lnTo>
                      <a:pt x="291" y="78"/>
                    </a:lnTo>
                    <a:lnTo>
                      <a:pt x="303" y="78"/>
                    </a:lnTo>
                    <a:lnTo>
                      <a:pt x="303" y="73"/>
                    </a:lnTo>
                    <a:lnTo>
                      <a:pt x="318" y="73"/>
                    </a:lnTo>
                    <a:lnTo>
                      <a:pt x="318" y="82"/>
                    </a:lnTo>
                    <a:close/>
                    <a:moveTo>
                      <a:pt x="318" y="72"/>
                    </a:moveTo>
                    <a:lnTo>
                      <a:pt x="302" y="72"/>
                    </a:lnTo>
                    <a:lnTo>
                      <a:pt x="302" y="77"/>
                    </a:lnTo>
                    <a:lnTo>
                      <a:pt x="290" y="77"/>
                    </a:lnTo>
                    <a:lnTo>
                      <a:pt x="290" y="82"/>
                    </a:lnTo>
                    <a:lnTo>
                      <a:pt x="288" y="82"/>
                    </a:lnTo>
                    <a:lnTo>
                      <a:pt x="287" y="64"/>
                    </a:lnTo>
                    <a:lnTo>
                      <a:pt x="312" y="64"/>
                    </a:lnTo>
                    <a:cubicBezTo>
                      <a:pt x="315" y="64"/>
                      <a:pt x="318" y="66"/>
                      <a:pt x="318" y="69"/>
                    </a:cubicBezTo>
                    <a:lnTo>
                      <a:pt x="318" y="72"/>
                    </a:lnTo>
                    <a:close/>
                    <a:moveTo>
                      <a:pt x="332" y="97"/>
                    </a:moveTo>
                    <a:lnTo>
                      <a:pt x="329" y="97"/>
                    </a:lnTo>
                    <a:lnTo>
                      <a:pt x="329" y="82"/>
                    </a:lnTo>
                    <a:lnTo>
                      <a:pt x="319" y="82"/>
                    </a:lnTo>
                    <a:lnTo>
                      <a:pt x="319" y="73"/>
                    </a:lnTo>
                    <a:lnTo>
                      <a:pt x="332" y="73"/>
                    </a:lnTo>
                    <a:lnTo>
                      <a:pt x="332" y="97"/>
                    </a:lnTo>
                    <a:close/>
                    <a:moveTo>
                      <a:pt x="369" y="85"/>
                    </a:moveTo>
                    <a:lnTo>
                      <a:pt x="369" y="97"/>
                    </a:lnTo>
                    <a:lnTo>
                      <a:pt x="358" y="97"/>
                    </a:lnTo>
                    <a:lnTo>
                      <a:pt x="358" y="75"/>
                    </a:lnTo>
                    <a:lnTo>
                      <a:pt x="370" y="75"/>
                    </a:lnTo>
                    <a:cubicBezTo>
                      <a:pt x="375" y="75"/>
                      <a:pt x="379" y="78"/>
                      <a:pt x="380" y="82"/>
                    </a:cubicBezTo>
                    <a:lnTo>
                      <a:pt x="369" y="85"/>
                    </a:lnTo>
                    <a:close/>
                    <a:moveTo>
                      <a:pt x="626" y="75"/>
                    </a:moveTo>
                    <a:cubicBezTo>
                      <a:pt x="626" y="76"/>
                      <a:pt x="626" y="76"/>
                      <a:pt x="625" y="77"/>
                    </a:cubicBezTo>
                    <a:cubicBezTo>
                      <a:pt x="625" y="77"/>
                      <a:pt x="624" y="76"/>
                      <a:pt x="623" y="75"/>
                    </a:cubicBezTo>
                    <a:cubicBezTo>
                      <a:pt x="624" y="75"/>
                      <a:pt x="625" y="75"/>
                      <a:pt x="626" y="75"/>
                    </a:cubicBezTo>
                    <a:close/>
                    <a:moveTo>
                      <a:pt x="621" y="96"/>
                    </a:moveTo>
                    <a:lnTo>
                      <a:pt x="617" y="96"/>
                    </a:lnTo>
                    <a:lnTo>
                      <a:pt x="616" y="84"/>
                    </a:lnTo>
                    <a:cubicBezTo>
                      <a:pt x="619" y="84"/>
                      <a:pt x="622" y="83"/>
                      <a:pt x="622" y="83"/>
                    </a:cubicBezTo>
                    <a:lnTo>
                      <a:pt x="623" y="83"/>
                    </a:lnTo>
                    <a:cubicBezTo>
                      <a:pt x="623" y="83"/>
                      <a:pt x="623" y="83"/>
                      <a:pt x="623" y="83"/>
                    </a:cubicBezTo>
                    <a:lnTo>
                      <a:pt x="623" y="96"/>
                    </a:lnTo>
                    <a:lnTo>
                      <a:pt x="621" y="96"/>
                    </a:lnTo>
                    <a:close/>
                    <a:moveTo>
                      <a:pt x="623" y="82"/>
                    </a:moveTo>
                    <a:lnTo>
                      <a:pt x="623" y="82"/>
                    </a:lnTo>
                    <a:cubicBezTo>
                      <a:pt x="620" y="82"/>
                      <a:pt x="618" y="83"/>
                      <a:pt x="616" y="83"/>
                    </a:cubicBezTo>
                    <a:lnTo>
                      <a:pt x="616" y="72"/>
                    </a:lnTo>
                    <a:lnTo>
                      <a:pt x="616" y="73"/>
                    </a:lnTo>
                    <a:cubicBezTo>
                      <a:pt x="617" y="73"/>
                      <a:pt x="618" y="74"/>
                      <a:pt x="619" y="75"/>
                    </a:cubicBezTo>
                    <a:cubicBezTo>
                      <a:pt x="616" y="75"/>
                      <a:pt x="618" y="75"/>
                      <a:pt x="618" y="75"/>
                    </a:cubicBezTo>
                    <a:cubicBezTo>
                      <a:pt x="618" y="76"/>
                      <a:pt x="619" y="76"/>
                      <a:pt x="620" y="76"/>
                    </a:cubicBezTo>
                    <a:cubicBezTo>
                      <a:pt x="622" y="77"/>
                      <a:pt x="624" y="78"/>
                      <a:pt x="625" y="78"/>
                    </a:cubicBezTo>
                    <a:cubicBezTo>
                      <a:pt x="624" y="80"/>
                      <a:pt x="623" y="81"/>
                      <a:pt x="623" y="81"/>
                    </a:cubicBezTo>
                    <a:lnTo>
                      <a:pt x="623" y="82"/>
                    </a:lnTo>
                    <a:cubicBezTo>
                      <a:pt x="623" y="82"/>
                      <a:pt x="623" y="82"/>
                      <a:pt x="623" y="82"/>
                    </a:cubicBezTo>
                    <a:close/>
                    <a:moveTo>
                      <a:pt x="626" y="96"/>
                    </a:moveTo>
                    <a:lnTo>
                      <a:pt x="624" y="83"/>
                    </a:lnTo>
                    <a:lnTo>
                      <a:pt x="624" y="83"/>
                    </a:lnTo>
                    <a:cubicBezTo>
                      <a:pt x="633" y="89"/>
                      <a:pt x="631" y="87"/>
                      <a:pt x="631" y="87"/>
                    </a:cubicBezTo>
                    <a:cubicBezTo>
                      <a:pt x="632" y="87"/>
                      <a:pt x="625" y="83"/>
                      <a:pt x="625" y="83"/>
                    </a:cubicBezTo>
                    <a:lnTo>
                      <a:pt x="624" y="82"/>
                    </a:lnTo>
                    <a:cubicBezTo>
                      <a:pt x="624" y="82"/>
                      <a:pt x="624" y="82"/>
                      <a:pt x="624" y="82"/>
                    </a:cubicBezTo>
                    <a:lnTo>
                      <a:pt x="624" y="82"/>
                    </a:lnTo>
                    <a:cubicBezTo>
                      <a:pt x="625" y="81"/>
                      <a:pt x="625" y="80"/>
                      <a:pt x="626" y="79"/>
                    </a:cubicBezTo>
                    <a:cubicBezTo>
                      <a:pt x="629" y="81"/>
                      <a:pt x="628" y="80"/>
                      <a:pt x="628" y="80"/>
                    </a:cubicBezTo>
                    <a:cubicBezTo>
                      <a:pt x="628" y="79"/>
                      <a:pt x="627" y="79"/>
                      <a:pt x="626" y="78"/>
                    </a:cubicBezTo>
                    <a:cubicBezTo>
                      <a:pt x="627" y="76"/>
                      <a:pt x="627" y="75"/>
                      <a:pt x="627" y="75"/>
                    </a:cubicBezTo>
                    <a:cubicBezTo>
                      <a:pt x="629" y="75"/>
                      <a:pt x="630" y="75"/>
                      <a:pt x="630" y="75"/>
                    </a:cubicBezTo>
                    <a:lnTo>
                      <a:pt x="632" y="74"/>
                    </a:lnTo>
                    <a:cubicBezTo>
                      <a:pt x="632" y="74"/>
                      <a:pt x="632" y="74"/>
                      <a:pt x="632" y="74"/>
                    </a:cubicBezTo>
                    <a:lnTo>
                      <a:pt x="632" y="96"/>
                    </a:lnTo>
                    <a:lnTo>
                      <a:pt x="626" y="96"/>
                    </a:lnTo>
                    <a:close/>
                    <a:moveTo>
                      <a:pt x="1489" y="76"/>
                    </a:moveTo>
                    <a:lnTo>
                      <a:pt x="1486" y="72"/>
                    </a:lnTo>
                    <a:lnTo>
                      <a:pt x="1489" y="68"/>
                    </a:lnTo>
                    <a:lnTo>
                      <a:pt x="1492" y="72"/>
                    </a:lnTo>
                    <a:lnTo>
                      <a:pt x="1489" y="76"/>
                    </a:lnTo>
                    <a:close/>
                    <a:moveTo>
                      <a:pt x="1493" y="73"/>
                    </a:moveTo>
                    <a:lnTo>
                      <a:pt x="1496" y="84"/>
                    </a:lnTo>
                    <a:lnTo>
                      <a:pt x="1490" y="77"/>
                    </a:lnTo>
                    <a:lnTo>
                      <a:pt x="1493" y="73"/>
                    </a:lnTo>
                    <a:close/>
                    <a:moveTo>
                      <a:pt x="1488" y="77"/>
                    </a:moveTo>
                    <a:lnTo>
                      <a:pt x="1482" y="84"/>
                    </a:lnTo>
                    <a:lnTo>
                      <a:pt x="1485" y="73"/>
                    </a:lnTo>
                    <a:lnTo>
                      <a:pt x="1488" y="77"/>
                    </a:lnTo>
                    <a:close/>
                    <a:moveTo>
                      <a:pt x="1491" y="66"/>
                    </a:moveTo>
                    <a:lnTo>
                      <a:pt x="1492" y="70"/>
                    </a:lnTo>
                    <a:lnTo>
                      <a:pt x="1490" y="67"/>
                    </a:lnTo>
                    <a:lnTo>
                      <a:pt x="1491" y="66"/>
                    </a:lnTo>
                    <a:close/>
                    <a:moveTo>
                      <a:pt x="1489" y="59"/>
                    </a:moveTo>
                    <a:lnTo>
                      <a:pt x="1490" y="63"/>
                    </a:lnTo>
                    <a:lnTo>
                      <a:pt x="1488" y="62"/>
                    </a:lnTo>
                    <a:lnTo>
                      <a:pt x="1489" y="59"/>
                    </a:lnTo>
                    <a:close/>
                    <a:moveTo>
                      <a:pt x="1490" y="66"/>
                    </a:moveTo>
                    <a:lnTo>
                      <a:pt x="1489" y="66"/>
                    </a:lnTo>
                    <a:lnTo>
                      <a:pt x="1488" y="65"/>
                    </a:lnTo>
                    <a:lnTo>
                      <a:pt x="1490" y="66"/>
                    </a:lnTo>
                    <a:close/>
                    <a:moveTo>
                      <a:pt x="1487" y="66"/>
                    </a:moveTo>
                    <a:lnTo>
                      <a:pt x="1488" y="67"/>
                    </a:lnTo>
                    <a:lnTo>
                      <a:pt x="1486" y="70"/>
                    </a:lnTo>
                    <a:lnTo>
                      <a:pt x="1487" y="66"/>
                    </a:lnTo>
                    <a:close/>
                    <a:moveTo>
                      <a:pt x="1477" y="92"/>
                    </a:moveTo>
                    <a:lnTo>
                      <a:pt x="1475" y="92"/>
                    </a:lnTo>
                    <a:lnTo>
                      <a:pt x="1474" y="93"/>
                    </a:lnTo>
                    <a:lnTo>
                      <a:pt x="1471" y="93"/>
                    </a:lnTo>
                    <a:lnTo>
                      <a:pt x="1471" y="76"/>
                    </a:lnTo>
                    <a:lnTo>
                      <a:pt x="1471" y="70"/>
                    </a:lnTo>
                    <a:cubicBezTo>
                      <a:pt x="1472" y="70"/>
                      <a:pt x="1472" y="70"/>
                      <a:pt x="1472" y="70"/>
                    </a:cubicBezTo>
                    <a:lnTo>
                      <a:pt x="1477" y="61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79" y="91"/>
                    </a:lnTo>
                    <a:lnTo>
                      <a:pt x="1477" y="92"/>
                    </a:lnTo>
                    <a:close/>
                    <a:moveTo>
                      <a:pt x="1483" y="90"/>
                    </a:moveTo>
                    <a:lnTo>
                      <a:pt x="1481" y="91"/>
                    </a:lnTo>
                    <a:lnTo>
                      <a:pt x="1481" y="87"/>
                    </a:lnTo>
                    <a:lnTo>
                      <a:pt x="1489" y="78"/>
                    </a:lnTo>
                    <a:lnTo>
                      <a:pt x="1496" y="86"/>
                    </a:lnTo>
                    <a:lnTo>
                      <a:pt x="1483" y="90"/>
                    </a:lnTo>
                    <a:close/>
                    <a:moveTo>
                      <a:pt x="1503" y="78"/>
                    </a:moveTo>
                    <a:lnTo>
                      <a:pt x="1501" y="78"/>
                    </a:lnTo>
                    <a:lnTo>
                      <a:pt x="1501" y="85"/>
                    </a:lnTo>
                    <a:lnTo>
                      <a:pt x="1498" y="86"/>
                    </a:lnTo>
                    <a:lnTo>
                      <a:pt x="1493" y="67"/>
                    </a:lnTo>
                    <a:lnTo>
                      <a:pt x="1503" y="71"/>
                    </a:lnTo>
                    <a:lnTo>
                      <a:pt x="1503" y="78"/>
                    </a:lnTo>
                    <a:close/>
                    <a:moveTo>
                      <a:pt x="1705" y="97"/>
                    </a:moveTo>
                    <a:lnTo>
                      <a:pt x="1701" y="97"/>
                    </a:lnTo>
                    <a:lnTo>
                      <a:pt x="1701" y="93"/>
                    </a:lnTo>
                    <a:cubicBezTo>
                      <a:pt x="1701" y="89"/>
                      <a:pt x="1697" y="85"/>
                      <a:pt x="1692" y="84"/>
                    </a:cubicBezTo>
                    <a:lnTo>
                      <a:pt x="1692" y="76"/>
                    </a:lnTo>
                    <a:cubicBezTo>
                      <a:pt x="1692" y="75"/>
                      <a:pt x="1693" y="74"/>
                      <a:pt x="1694" y="74"/>
                    </a:cubicBezTo>
                    <a:lnTo>
                      <a:pt x="1705" y="74"/>
                    </a:lnTo>
                    <a:cubicBezTo>
                      <a:pt x="1705" y="74"/>
                      <a:pt x="1705" y="74"/>
                      <a:pt x="1705" y="75"/>
                    </a:cubicBezTo>
                    <a:cubicBezTo>
                      <a:pt x="1705" y="75"/>
                      <a:pt x="1705" y="76"/>
                      <a:pt x="1705" y="77"/>
                    </a:cubicBezTo>
                    <a:lnTo>
                      <a:pt x="1705" y="97"/>
                    </a:lnTo>
                    <a:close/>
                    <a:moveTo>
                      <a:pt x="1713" y="97"/>
                    </a:moveTo>
                    <a:lnTo>
                      <a:pt x="1716" y="95"/>
                    </a:lnTo>
                    <a:lnTo>
                      <a:pt x="1717" y="97"/>
                    </a:lnTo>
                    <a:lnTo>
                      <a:pt x="1713" y="97"/>
                    </a:lnTo>
                    <a:close/>
                    <a:moveTo>
                      <a:pt x="1721" y="97"/>
                    </a:moveTo>
                    <a:lnTo>
                      <a:pt x="1719" y="97"/>
                    </a:lnTo>
                    <a:lnTo>
                      <a:pt x="1717" y="94"/>
                    </a:lnTo>
                    <a:lnTo>
                      <a:pt x="1721" y="91"/>
                    </a:lnTo>
                    <a:lnTo>
                      <a:pt x="1721" y="97"/>
                    </a:lnTo>
                    <a:close/>
                    <a:moveTo>
                      <a:pt x="1721" y="90"/>
                    </a:moveTo>
                    <a:lnTo>
                      <a:pt x="1716" y="93"/>
                    </a:lnTo>
                    <a:lnTo>
                      <a:pt x="1708" y="86"/>
                    </a:lnTo>
                    <a:lnTo>
                      <a:pt x="1708" y="88"/>
                    </a:lnTo>
                    <a:lnTo>
                      <a:pt x="1715" y="94"/>
                    </a:lnTo>
                    <a:lnTo>
                      <a:pt x="1711" y="97"/>
                    </a:lnTo>
                    <a:lnTo>
                      <a:pt x="1707" y="97"/>
                    </a:lnTo>
                    <a:lnTo>
                      <a:pt x="1707" y="82"/>
                    </a:lnTo>
                    <a:cubicBezTo>
                      <a:pt x="1710" y="87"/>
                      <a:pt x="1715" y="89"/>
                      <a:pt x="1721" y="90"/>
                    </a:cubicBezTo>
                    <a:close/>
                    <a:moveTo>
                      <a:pt x="1728" y="97"/>
                    </a:moveTo>
                    <a:lnTo>
                      <a:pt x="1729" y="95"/>
                    </a:lnTo>
                    <a:lnTo>
                      <a:pt x="1732" y="97"/>
                    </a:lnTo>
                    <a:lnTo>
                      <a:pt x="1728" y="97"/>
                    </a:lnTo>
                    <a:close/>
                    <a:moveTo>
                      <a:pt x="1737" y="97"/>
                    </a:moveTo>
                    <a:lnTo>
                      <a:pt x="1734" y="97"/>
                    </a:lnTo>
                    <a:lnTo>
                      <a:pt x="1730" y="94"/>
                    </a:lnTo>
                    <a:lnTo>
                      <a:pt x="1737" y="88"/>
                    </a:lnTo>
                    <a:lnTo>
                      <a:pt x="1737" y="97"/>
                    </a:lnTo>
                    <a:close/>
                    <a:moveTo>
                      <a:pt x="1737" y="86"/>
                    </a:moveTo>
                    <a:lnTo>
                      <a:pt x="1729" y="93"/>
                    </a:lnTo>
                    <a:lnTo>
                      <a:pt x="1724" y="90"/>
                    </a:lnTo>
                    <a:lnTo>
                      <a:pt x="1724" y="92"/>
                    </a:lnTo>
                    <a:lnTo>
                      <a:pt x="1728" y="94"/>
                    </a:lnTo>
                    <a:lnTo>
                      <a:pt x="1726" y="97"/>
                    </a:lnTo>
                    <a:lnTo>
                      <a:pt x="1723" y="97"/>
                    </a:lnTo>
                    <a:lnTo>
                      <a:pt x="1723" y="79"/>
                    </a:lnTo>
                    <a:cubicBezTo>
                      <a:pt x="1725" y="88"/>
                      <a:pt x="1726" y="89"/>
                      <a:pt x="1726" y="89"/>
                    </a:cubicBezTo>
                    <a:lnTo>
                      <a:pt x="1726" y="89"/>
                    </a:lnTo>
                    <a:cubicBezTo>
                      <a:pt x="1731" y="88"/>
                      <a:pt x="1734" y="86"/>
                      <a:pt x="1737" y="82"/>
                    </a:cubicBezTo>
                    <a:lnTo>
                      <a:pt x="1737" y="86"/>
                    </a:lnTo>
                    <a:close/>
                    <a:moveTo>
                      <a:pt x="1743" y="97"/>
                    </a:moveTo>
                    <a:lnTo>
                      <a:pt x="1739" y="97"/>
                    </a:lnTo>
                    <a:lnTo>
                      <a:pt x="1739" y="77"/>
                    </a:lnTo>
                    <a:cubicBezTo>
                      <a:pt x="1739" y="76"/>
                      <a:pt x="1739" y="75"/>
                      <a:pt x="1739" y="75"/>
                    </a:cubicBezTo>
                    <a:cubicBezTo>
                      <a:pt x="1739" y="74"/>
                      <a:pt x="1739" y="73"/>
                      <a:pt x="1739" y="73"/>
                    </a:cubicBezTo>
                    <a:lnTo>
                      <a:pt x="1743" y="73"/>
                    </a:lnTo>
                    <a:cubicBezTo>
                      <a:pt x="1743" y="73"/>
                      <a:pt x="1743" y="74"/>
                      <a:pt x="1743" y="75"/>
                    </a:cubicBezTo>
                    <a:cubicBezTo>
                      <a:pt x="1743" y="75"/>
                      <a:pt x="1743" y="76"/>
                      <a:pt x="1743" y="77"/>
                    </a:cubicBezTo>
                    <a:lnTo>
                      <a:pt x="1743" y="97"/>
                    </a:lnTo>
                    <a:close/>
                    <a:moveTo>
                      <a:pt x="1751" y="97"/>
                    </a:moveTo>
                    <a:lnTo>
                      <a:pt x="1754" y="95"/>
                    </a:lnTo>
                    <a:lnTo>
                      <a:pt x="1755" y="97"/>
                    </a:lnTo>
                    <a:lnTo>
                      <a:pt x="1751" y="97"/>
                    </a:lnTo>
                    <a:close/>
                    <a:moveTo>
                      <a:pt x="1759" y="97"/>
                    </a:moveTo>
                    <a:lnTo>
                      <a:pt x="1757" y="97"/>
                    </a:lnTo>
                    <a:lnTo>
                      <a:pt x="1755" y="94"/>
                    </a:lnTo>
                    <a:lnTo>
                      <a:pt x="1759" y="91"/>
                    </a:lnTo>
                    <a:lnTo>
                      <a:pt x="1759" y="97"/>
                    </a:lnTo>
                    <a:close/>
                    <a:moveTo>
                      <a:pt x="1759" y="90"/>
                    </a:moveTo>
                    <a:lnTo>
                      <a:pt x="1754" y="93"/>
                    </a:lnTo>
                    <a:lnTo>
                      <a:pt x="1746" y="86"/>
                    </a:lnTo>
                    <a:lnTo>
                      <a:pt x="1746" y="88"/>
                    </a:lnTo>
                    <a:lnTo>
                      <a:pt x="1753" y="94"/>
                    </a:lnTo>
                    <a:lnTo>
                      <a:pt x="1749" y="97"/>
                    </a:lnTo>
                    <a:lnTo>
                      <a:pt x="1745" y="97"/>
                    </a:lnTo>
                    <a:lnTo>
                      <a:pt x="1745" y="82"/>
                    </a:lnTo>
                    <a:cubicBezTo>
                      <a:pt x="1748" y="87"/>
                      <a:pt x="1753" y="89"/>
                      <a:pt x="1759" y="90"/>
                    </a:cubicBezTo>
                    <a:close/>
                    <a:moveTo>
                      <a:pt x="1766" y="97"/>
                    </a:moveTo>
                    <a:lnTo>
                      <a:pt x="1767" y="95"/>
                    </a:lnTo>
                    <a:lnTo>
                      <a:pt x="1770" y="97"/>
                    </a:lnTo>
                    <a:lnTo>
                      <a:pt x="1766" y="97"/>
                    </a:lnTo>
                    <a:close/>
                    <a:moveTo>
                      <a:pt x="1775" y="97"/>
                    </a:moveTo>
                    <a:lnTo>
                      <a:pt x="1772" y="97"/>
                    </a:lnTo>
                    <a:lnTo>
                      <a:pt x="1768" y="94"/>
                    </a:lnTo>
                    <a:lnTo>
                      <a:pt x="1775" y="88"/>
                    </a:lnTo>
                    <a:lnTo>
                      <a:pt x="1775" y="97"/>
                    </a:lnTo>
                    <a:close/>
                    <a:moveTo>
                      <a:pt x="1775" y="86"/>
                    </a:moveTo>
                    <a:lnTo>
                      <a:pt x="1767" y="93"/>
                    </a:lnTo>
                    <a:lnTo>
                      <a:pt x="1762" y="90"/>
                    </a:lnTo>
                    <a:lnTo>
                      <a:pt x="1762" y="92"/>
                    </a:lnTo>
                    <a:lnTo>
                      <a:pt x="1766" y="94"/>
                    </a:lnTo>
                    <a:lnTo>
                      <a:pt x="1763" y="97"/>
                    </a:lnTo>
                    <a:lnTo>
                      <a:pt x="1761" y="97"/>
                    </a:lnTo>
                    <a:lnTo>
                      <a:pt x="1761" y="79"/>
                    </a:lnTo>
                    <a:cubicBezTo>
                      <a:pt x="1763" y="88"/>
                      <a:pt x="1764" y="89"/>
                      <a:pt x="1764" y="89"/>
                    </a:cubicBezTo>
                    <a:lnTo>
                      <a:pt x="1764" y="89"/>
                    </a:lnTo>
                    <a:cubicBezTo>
                      <a:pt x="1769" y="88"/>
                      <a:pt x="1772" y="86"/>
                      <a:pt x="1775" y="82"/>
                    </a:cubicBezTo>
                    <a:lnTo>
                      <a:pt x="1775" y="86"/>
                    </a:lnTo>
                    <a:close/>
                    <a:moveTo>
                      <a:pt x="1785" y="97"/>
                    </a:moveTo>
                    <a:lnTo>
                      <a:pt x="1777" y="97"/>
                    </a:lnTo>
                    <a:lnTo>
                      <a:pt x="1777" y="77"/>
                    </a:lnTo>
                    <a:cubicBezTo>
                      <a:pt x="1777" y="76"/>
                      <a:pt x="1777" y="75"/>
                      <a:pt x="1777" y="75"/>
                    </a:cubicBezTo>
                    <a:cubicBezTo>
                      <a:pt x="1777" y="74"/>
                      <a:pt x="1777" y="73"/>
                      <a:pt x="1777" y="73"/>
                    </a:cubicBezTo>
                    <a:cubicBezTo>
                      <a:pt x="1780" y="73"/>
                      <a:pt x="1782" y="73"/>
                      <a:pt x="1785" y="73"/>
                    </a:cubicBezTo>
                    <a:lnTo>
                      <a:pt x="1785" y="97"/>
                    </a:lnTo>
                    <a:close/>
                    <a:moveTo>
                      <a:pt x="1803" y="68"/>
                    </a:moveTo>
                    <a:cubicBezTo>
                      <a:pt x="1801" y="68"/>
                      <a:pt x="1800" y="68"/>
                      <a:pt x="1799" y="68"/>
                    </a:cubicBezTo>
                    <a:cubicBezTo>
                      <a:pt x="1799" y="66"/>
                      <a:pt x="1799" y="65"/>
                      <a:pt x="1799" y="63"/>
                    </a:cubicBezTo>
                    <a:cubicBezTo>
                      <a:pt x="1800" y="63"/>
                      <a:pt x="1802" y="63"/>
                      <a:pt x="1803" y="63"/>
                    </a:cubicBezTo>
                    <a:cubicBezTo>
                      <a:pt x="1803" y="64"/>
                      <a:pt x="1803" y="66"/>
                      <a:pt x="1803" y="68"/>
                    </a:cubicBezTo>
                    <a:close/>
                    <a:moveTo>
                      <a:pt x="1816" y="68"/>
                    </a:moveTo>
                    <a:cubicBezTo>
                      <a:pt x="1814" y="68"/>
                      <a:pt x="1813" y="68"/>
                      <a:pt x="1812" y="68"/>
                    </a:cubicBezTo>
                    <a:cubicBezTo>
                      <a:pt x="1812" y="66"/>
                      <a:pt x="1812" y="65"/>
                      <a:pt x="1812" y="63"/>
                    </a:cubicBezTo>
                    <a:cubicBezTo>
                      <a:pt x="1813" y="63"/>
                      <a:pt x="1814" y="63"/>
                      <a:pt x="1816" y="63"/>
                    </a:cubicBezTo>
                    <a:cubicBezTo>
                      <a:pt x="1816" y="64"/>
                      <a:pt x="1816" y="66"/>
                      <a:pt x="1816" y="68"/>
                    </a:cubicBezTo>
                    <a:close/>
                    <a:moveTo>
                      <a:pt x="1829" y="68"/>
                    </a:moveTo>
                    <a:cubicBezTo>
                      <a:pt x="1827" y="68"/>
                      <a:pt x="1826" y="68"/>
                      <a:pt x="1824" y="68"/>
                    </a:cubicBezTo>
                    <a:cubicBezTo>
                      <a:pt x="1824" y="66"/>
                      <a:pt x="1824" y="65"/>
                      <a:pt x="1824" y="63"/>
                    </a:cubicBezTo>
                    <a:cubicBezTo>
                      <a:pt x="1826" y="63"/>
                      <a:pt x="1827" y="63"/>
                      <a:pt x="1829" y="63"/>
                    </a:cubicBezTo>
                    <a:cubicBezTo>
                      <a:pt x="1829" y="64"/>
                      <a:pt x="1829" y="66"/>
                      <a:pt x="1829" y="68"/>
                    </a:cubicBezTo>
                    <a:close/>
                    <a:moveTo>
                      <a:pt x="1842" y="68"/>
                    </a:moveTo>
                    <a:cubicBezTo>
                      <a:pt x="1840" y="68"/>
                      <a:pt x="1839" y="68"/>
                      <a:pt x="1837" y="68"/>
                    </a:cubicBezTo>
                    <a:cubicBezTo>
                      <a:pt x="1837" y="66"/>
                      <a:pt x="1837" y="65"/>
                      <a:pt x="1837" y="63"/>
                    </a:cubicBezTo>
                    <a:cubicBezTo>
                      <a:pt x="1838" y="63"/>
                      <a:pt x="1840" y="63"/>
                      <a:pt x="1842" y="63"/>
                    </a:cubicBezTo>
                    <a:cubicBezTo>
                      <a:pt x="1842" y="65"/>
                      <a:pt x="1842" y="66"/>
                      <a:pt x="1842" y="68"/>
                    </a:cubicBezTo>
                    <a:close/>
                    <a:moveTo>
                      <a:pt x="2004" y="88"/>
                    </a:moveTo>
                    <a:cubicBezTo>
                      <a:pt x="2002" y="88"/>
                      <a:pt x="2000" y="88"/>
                      <a:pt x="1999" y="88"/>
                    </a:cubicBezTo>
                    <a:lnTo>
                      <a:pt x="1999" y="82"/>
                    </a:lnTo>
                    <a:lnTo>
                      <a:pt x="1993" y="82"/>
                    </a:lnTo>
                    <a:lnTo>
                      <a:pt x="1993" y="76"/>
                    </a:lnTo>
                    <a:lnTo>
                      <a:pt x="2000" y="76"/>
                    </a:lnTo>
                    <a:cubicBezTo>
                      <a:pt x="2002" y="76"/>
                      <a:pt x="2004" y="77"/>
                      <a:pt x="2004" y="79"/>
                    </a:cubicBezTo>
                    <a:lnTo>
                      <a:pt x="2004" y="88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Полилиния 249"/>
              <p:cNvSpPr/>
              <p:nvPr/>
            </p:nvSpPr>
            <p:spPr>
              <a:xfrm>
                <a:off x="-88308" y="1338225"/>
                <a:ext cx="3176453" cy="63277"/>
              </a:xfrm>
              <a:custGeom>
                <a:avLst/>
                <a:gdLst>
                  <a:gd name="connsiteX0" fmla="*/ 0 w 3176453"/>
                  <a:gd name="connsiteY0" fmla="*/ 0 h 59059"/>
                  <a:gd name="connsiteX1" fmla="*/ 3176453 w 3176453"/>
                  <a:gd name="connsiteY1" fmla="*/ 0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0 h 59059"/>
                  <a:gd name="connsiteX1" fmla="*/ 3083648 w 3176453"/>
                  <a:gd name="connsiteY1" fmla="*/ 16874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4218 h 63277"/>
                  <a:gd name="connsiteX1" fmla="*/ 3045683 w 3176453"/>
                  <a:gd name="connsiteY1" fmla="*/ 0 h 63277"/>
                  <a:gd name="connsiteX2" fmla="*/ 3176453 w 3176453"/>
                  <a:gd name="connsiteY2" fmla="*/ 63277 h 63277"/>
                  <a:gd name="connsiteX3" fmla="*/ 0 w 3176453"/>
                  <a:gd name="connsiteY3" fmla="*/ 63277 h 63277"/>
                  <a:gd name="connsiteX4" fmla="*/ 0 w 3176453"/>
                  <a:gd name="connsiteY4" fmla="*/ 4218 h 63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6453" h="63277">
                    <a:moveTo>
                      <a:pt x="0" y="4218"/>
                    </a:moveTo>
                    <a:lnTo>
                      <a:pt x="3045683" y="0"/>
                    </a:lnTo>
                    <a:lnTo>
                      <a:pt x="3176453" y="63277"/>
                    </a:lnTo>
                    <a:lnTo>
                      <a:pt x="0" y="63277"/>
                    </a:lnTo>
                    <a:lnTo>
                      <a:pt x="0" y="4218"/>
                    </a:lnTo>
                    <a:close/>
                  </a:path>
                </a:pathLst>
              </a:cu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8584238-D7BF-41AC-B126-C3C3C1631D79}"/>
              </a:ext>
            </a:extLst>
          </p:cNvPr>
          <p:cNvSpPr/>
          <p:nvPr/>
        </p:nvSpPr>
        <p:spPr>
          <a:xfrm>
            <a:off x="90515" y="1694587"/>
            <a:ext cx="90351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</a:rPr>
              <a:t>7.5) проектная документация объектов капитального строительства, относящихся в соответствии с законодательством в области охраны окружающей среды к объектам I категории, за исключением проектной документации буровых скважин, создаваемых на земельном участке, предоставленном пользователю недр и необходимом для регионального геологического изучения, геологического изучения, разведки и добычи нефти и природного газа;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DED014A-FE0B-4CF0-992D-FB691881F7E2}"/>
              </a:ext>
            </a:extLst>
          </p:cNvPr>
          <p:cNvSpPr/>
          <p:nvPr/>
        </p:nvSpPr>
        <p:spPr>
          <a:xfrm>
            <a:off x="76769" y="3445695"/>
            <a:ext cx="89904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</a:rPr>
              <a:t>7.6) материалы обоснования комплексного экологического разрешения, разрабатываемые в соответствии с законодательством в области охраны окружающей среды, в случае, если указанные материалы не содержат информацию о наличии положительного заключения государственной экологической экспертизы, проведенной в отношении объектов, указанных в 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hlinkClick r:id="rId4"/>
              </a:rPr>
              <a:t>подпункте 7.5 настоящей статьи;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130AFC-7B32-400C-8644-DF4513155DBF}"/>
              </a:ext>
            </a:extLst>
          </p:cNvPr>
          <p:cNvSpPr txBox="1"/>
          <p:nvPr/>
        </p:nvSpPr>
        <p:spPr>
          <a:xfrm>
            <a:off x="141849" y="659055"/>
            <a:ext cx="8995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23.11.1995 № 174-ФЗ «Об экологической экспертизе»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06506B-9264-498F-B963-227DAA7B48C7}"/>
              </a:ext>
            </a:extLst>
          </p:cNvPr>
          <p:cNvSpPr txBox="1"/>
          <p:nvPr/>
        </p:nvSpPr>
        <p:spPr>
          <a:xfrm>
            <a:off x="76769" y="1282135"/>
            <a:ext cx="3697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ГЭЭ федерального уровня</a:t>
            </a:r>
          </a:p>
        </p:txBody>
      </p:sp>
    </p:spTree>
    <p:extLst>
      <p:ext uri="{BB962C8B-B14F-4D97-AF65-F5344CB8AC3E}">
        <p14:creationId xmlns:p14="http://schemas.microsoft.com/office/powerpoint/2010/main" val="215881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39796" y="58613"/>
            <a:ext cx="3290774" cy="2333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ts val="1100"/>
              </a:lnSpc>
            </a:pPr>
            <a:r>
              <a:rPr lang="ru-RU" sz="1100" b="1" dirty="0">
                <a:solidFill>
                  <a:srgbClr val="3A86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Комплексное экологическое разрешение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0" y="4982707"/>
            <a:ext cx="9144000" cy="0"/>
          </a:xfrm>
          <a:prstGeom prst="line">
            <a:avLst/>
          </a:prstGeom>
          <a:ln>
            <a:solidFill>
              <a:srgbClr val="3A8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7" y="58304"/>
            <a:ext cx="449320" cy="47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55"/>
          <p:cNvGrpSpPr/>
          <p:nvPr/>
        </p:nvGrpSpPr>
        <p:grpSpPr>
          <a:xfrm>
            <a:off x="530557" y="-13541"/>
            <a:ext cx="8440032" cy="658993"/>
            <a:chOff x="-90971" y="634450"/>
            <a:chExt cx="9329645" cy="1041950"/>
          </a:xfrm>
        </p:grpSpPr>
        <p:grpSp>
          <p:nvGrpSpPr>
            <p:cNvPr id="4" name="Группа 119"/>
            <p:cNvGrpSpPr/>
            <p:nvPr/>
          </p:nvGrpSpPr>
          <p:grpSpPr>
            <a:xfrm>
              <a:off x="-90971" y="1457718"/>
              <a:ext cx="9329645" cy="218682"/>
              <a:chOff x="1628463" y="4199350"/>
              <a:chExt cx="5756886" cy="134938"/>
            </a:xfrm>
            <a:solidFill>
              <a:srgbClr val="386074"/>
            </a:solidFill>
          </p:grpSpPr>
          <p:sp>
            <p:nvSpPr>
              <p:cNvPr id="125" name="Freeform 114"/>
              <p:cNvSpPr>
                <a:spLocks/>
              </p:cNvSpPr>
              <p:nvPr/>
            </p:nvSpPr>
            <p:spPr bwMode="auto">
              <a:xfrm>
                <a:off x="3541017" y="4199350"/>
                <a:ext cx="1890713" cy="134938"/>
              </a:xfrm>
              <a:custGeom>
                <a:avLst/>
                <a:gdLst>
                  <a:gd name="T0" fmla="*/ 5074 w 5251"/>
                  <a:gd name="T1" fmla="*/ 30 h 376"/>
                  <a:gd name="T2" fmla="*/ 4900 w 5251"/>
                  <a:gd name="T3" fmla="*/ 118 h 376"/>
                  <a:gd name="T4" fmla="*/ 4814 w 5251"/>
                  <a:gd name="T5" fmla="*/ 121 h 376"/>
                  <a:gd name="T6" fmla="*/ 4686 w 5251"/>
                  <a:gd name="T7" fmla="*/ 121 h 376"/>
                  <a:gd name="T8" fmla="*/ 4537 w 5251"/>
                  <a:gd name="T9" fmla="*/ 193 h 376"/>
                  <a:gd name="T10" fmla="*/ 4429 w 5251"/>
                  <a:gd name="T11" fmla="*/ 229 h 376"/>
                  <a:gd name="T12" fmla="*/ 4319 w 5251"/>
                  <a:gd name="T13" fmla="*/ 230 h 376"/>
                  <a:gd name="T14" fmla="*/ 4198 w 5251"/>
                  <a:gd name="T15" fmla="*/ 235 h 376"/>
                  <a:gd name="T16" fmla="*/ 4048 w 5251"/>
                  <a:gd name="T17" fmla="*/ 317 h 376"/>
                  <a:gd name="T18" fmla="*/ 3929 w 5251"/>
                  <a:gd name="T19" fmla="*/ 350 h 376"/>
                  <a:gd name="T20" fmla="*/ 2625 w 5251"/>
                  <a:gd name="T21" fmla="*/ 351 h 376"/>
                  <a:gd name="T22" fmla="*/ 1321 w 5251"/>
                  <a:gd name="T23" fmla="*/ 350 h 376"/>
                  <a:gd name="T24" fmla="*/ 1202 w 5251"/>
                  <a:gd name="T25" fmla="*/ 317 h 376"/>
                  <a:gd name="T26" fmla="*/ 1053 w 5251"/>
                  <a:gd name="T27" fmla="*/ 235 h 376"/>
                  <a:gd name="T28" fmla="*/ 932 w 5251"/>
                  <a:gd name="T29" fmla="*/ 230 h 376"/>
                  <a:gd name="T30" fmla="*/ 821 w 5251"/>
                  <a:gd name="T31" fmla="*/ 229 h 376"/>
                  <a:gd name="T32" fmla="*/ 714 w 5251"/>
                  <a:gd name="T33" fmla="*/ 193 h 376"/>
                  <a:gd name="T34" fmla="*/ 565 w 5251"/>
                  <a:gd name="T35" fmla="*/ 121 h 376"/>
                  <a:gd name="T36" fmla="*/ 437 w 5251"/>
                  <a:gd name="T37" fmla="*/ 121 h 376"/>
                  <a:gd name="T38" fmla="*/ 351 w 5251"/>
                  <a:gd name="T39" fmla="*/ 118 h 376"/>
                  <a:gd name="T40" fmla="*/ 177 w 5251"/>
                  <a:gd name="T41" fmla="*/ 30 h 376"/>
                  <a:gd name="T42" fmla="*/ 0 w 5251"/>
                  <a:gd name="T43" fmla="*/ 0 h 376"/>
                  <a:gd name="T44" fmla="*/ 80 w 5251"/>
                  <a:gd name="T45" fmla="*/ 28 h 376"/>
                  <a:gd name="T46" fmla="*/ 287 w 5251"/>
                  <a:gd name="T47" fmla="*/ 131 h 376"/>
                  <a:gd name="T48" fmla="*/ 405 w 5251"/>
                  <a:gd name="T49" fmla="*/ 146 h 376"/>
                  <a:gd name="T50" fmla="*/ 523 w 5251"/>
                  <a:gd name="T51" fmla="*/ 146 h 376"/>
                  <a:gd name="T52" fmla="*/ 647 w 5251"/>
                  <a:gd name="T53" fmla="*/ 171 h 376"/>
                  <a:gd name="T54" fmla="*/ 705 w 5251"/>
                  <a:gd name="T55" fmla="*/ 218 h 376"/>
                  <a:gd name="T56" fmla="*/ 830 w 5251"/>
                  <a:gd name="T57" fmla="*/ 255 h 376"/>
                  <a:gd name="T58" fmla="*/ 969 w 5251"/>
                  <a:gd name="T59" fmla="*/ 256 h 376"/>
                  <a:gd name="T60" fmla="*/ 1142 w 5251"/>
                  <a:gd name="T61" fmla="*/ 304 h 376"/>
                  <a:gd name="T62" fmla="*/ 1245 w 5251"/>
                  <a:gd name="T63" fmla="*/ 364 h 376"/>
                  <a:gd name="T64" fmla="*/ 1370 w 5251"/>
                  <a:gd name="T65" fmla="*/ 376 h 376"/>
                  <a:gd name="T66" fmla="*/ 2625 w 5251"/>
                  <a:gd name="T67" fmla="*/ 376 h 376"/>
                  <a:gd name="T68" fmla="*/ 2711 w 5251"/>
                  <a:gd name="T69" fmla="*/ 376 h 376"/>
                  <a:gd name="T70" fmla="*/ 3931 w 5251"/>
                  <a:gd name="T71" fmla="*/ 375 h 376"/>
                  <a:gd name="T72" fmla="*/ 4062 w 5251"/>
                  <a:gd name="T73" fmla="*/ 339 h 376"/>
                  <a:gd name="T74" fmla="*/ 4202 w 5251"/>
                  <a:gd name="T75" fmla="*/ 260 h 376"/>
                  <a:gd name="T76" fmla="*/ 4319 w 5251"/>
                  <a:gd name="T77" fmla="*/ 256 h 376"/>
                  <a:gd name="T78" fmla="*/ 4431 w 5251"/>
                  <a:gd name="T79" fmla="*/ 254 h 376"/>
                  <a:gd name="T80" fmla="*/ 4548 w 5251"/>
                  <a:gd name="T81" fmla="*/ 218 h 376"/>
                  <a:gd name="T82" fmla="*/ 4666 w 5251"/>
                  <a:gd name="T83" fmla="*/ 149 h 376"/>
                  <a:gd name="T84" fmla="*/ 4803 w 5251"/>
                  <a:gd name="T85" fmla="*/ 146 h 376"/>
                  <a:gd name="T86" fmla="*/ 4880 w 5251"/>
                  <a:gd name="T87" fmla="*/ 145 h 376"/>
                  <a:gd name="T88" fmla="*/ 5030 w 5251"/>
                  <a:gd name="T89" fmla="*/ 91 h 376"/>
                  <a:gd name="T90" fmla="*/ 5220 w 5251"/>
                  <a:gd name="T91" fmla="*/ 25 h 376"/>
                  <a:gd name="T92" fmla="*/ 5220 w 5251"/>
                  <a:gd name="T93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51" h="376">
                    <a:moveTo>
                      <a:pt x="5220" y="0"/>
                    </a:moveTo>
                    <a:cubicBezTo>
                      <a:pt x="5201" y="0"/>
                      <a:pt x="5184" y="1"/>
                      <a:pt x="5167" y="3"/>
                    </a:cubicBezTo>
                    <a:cubicBezTo>
                      <a:pt x="5131" y="7"/>
                      <a:pt x="5101" y="16"/>
                      <a:pt x="5074" y="30"/>
                    </a:cubicBezTo>
                    <a:cubicBezTo>
                      <a:pt x="5052" y="42"/>
                      <a:pt x="5032" y="57"/>
                      <a:pt x="5014" y="71"/>
                    </a:cubicBezTo>
                    <a:cubicBezTo>
                      <a:pt x="4998" y="84"/>
                      <a:pt x="4978" y="99"/>
                      <a:pt x="4955" y="107"/>
                    </a:cubicBezTo>
                    <a:cubicBezTo>
                      <a:pt x="4938" y="113"/>
                      <a:pt x="4920" y="116"/>
                      <a:pt x="4900" y="118"/>
                    </a:cubicBezTo>
                    <a:cubicBezTo>
                      <a:pt x="4893" y="119"/>
                      <a:pt x="4885" y="120"/>
                      <a:pt x="4878" y="120"/>
                    </a:cubicBezTo>
                    <a:cubicBezTo>
                      <a:pt x="4867" y="121"/>
                      <a:pt x="4856" y="121"/>
                      <a:pt x="4845" y="121"/>
                    </a:cubicBezTo>
                    <a:lnTo>
                      <a:pt x="4814" y="121"/>
                    </a:lnTo>
                    <a:lnTo>
                      <a:pt x="4803" y="121"/>
                    </a:lnTo>
                    <a:lnTo>
                      <a:pt x="4727" y="121"/>
                    </a:lnTo>
                    <a:cubicBezTo>
                      <a:pt x="4713" y="121"/>
                      <a:pt x="4701" y="121"/>
                      <a:pt x="4686" y="121"/>
                    </a:cubicBezTo>
                    <a:cubicBezTo>
                      <a:pt x="4678" y="122"/>
                      <a:pt x="4669" y="123"/>
                      <a:pt x="4661" y="124"/>
                    </a:cubicBezTo>
                    <a:cubicBezTo>
                      <a:pt x="4632" y="131"/>
                      <a:pt x="4610" y="139"/>
                      <a:pt x="4591" y="149"/>
                    </a:cubicBezTo>
                    <a:cubicBezTo>
                      <a:pt x="4571" y="161"/>
                      <a:pt x="4552" y="176"/>
                      <a:pt x="4537" y="193"/>
                    </a:cubicBezTo>
                    <a:lnTo>
                      <a:pt x="4533" y="196"/>
                    </a:lnTo>
                    <a:cubicBezTo>
                      <a:pt x="4511" y="213"/>
                      <a:pt x="4481" y="224"/>
                      <a:pt x="4447" y="227"/>
                    </a:cubicBezTo>
                    <a:cubicBezTo>
                      <a:pt x="4441" y="228"/>
                      <a:pt x="4435" y="229"/>
                      <a:pt x="4429" y="229"/>
                    </a:cubicBezTo>
                    <a:cubicBezTo>
                      <a:pt x="4426" y="229"/>
                      <a:pt x="4422" y="229"/>
                      <a:pt x="4419" y="230"/>
                    </a:cubicBezTo>
                    <a:cubicBezTo>
                      <a:pt x="4402" y="230"/>
                      <a:pt x="4385" y="230"/>
                      <a:pt x="4369" y="230"/>
                    </a:cubicBezTo>
                    <a:lnTo>
                      <a:pt x="4319" y="230"/>
                    </a:lnTo>
                    <a:lnTo>
                      <a:pt x="4282" y="230"/>
                    </a:lnTo>
                    <a:cubicBezTo>
                      <a:pt x="4262" y="230"/>
                      <a:pt x="4242" y="230"/>
                      <a:pt x="4222" y="232"/>
                    </a:cubicBezTo>
                    <a:lnTo>
                      <a:pt x="4198" y="235"/>
                    </a:lnTo>
                    <a:cubicBezTo>
                      <a:pt x="4161" y="242"/>
                      <a:pt x="4125" y="259"/>
                      <a:pt x="4093" y="284"/>
                    </a:cubicBezTo>
                    <a:lnTo>
                      <a:pt x="4084" y="291"/>
                    </a:lnTo>
                    <a:cubicBezTo>
                      <a:pt x="4073" y="300"/>
                      <a:pt x="4061" y="309"/>
                      <a:pt x="4048" y="317"/>
                    </a:cubicBezTo>
                    <a:cubicBezTo>
                      <a:pt x="4033" y="328"/>
                      <a:pt x="4014" y="335"/>
                      <a:pt x="3998" y="340"/>
                    </a:cubicBezTo>
                    <a:cubicBezTo>
                      <a:pt x="3980" y="345"/>
                      <a:pt x="3959" y="348"/>
                      <a:pt x="3934" y="349"/>
                    </a:cubicBezTo>
                    <a:lnTo>
                      <a:pt x="3929" y="350"/>
                    </a:lnTo>
                    <a:cubicBezTo>
                      <a:pt x="3913" y="350"/>
                      <a:pt x="3897" y="351"/>
                      <a:pt x="3880" y="351"/>
                    </a:cubicBezTo>
                    <a:lnTo>
                      <a:pt x="2711" y="351"/>
                    </a:lnTo>
                    <a:lnTo>
                      <a:pt x="2625" y="351"/>
                    </a:lnTo>
                    <a:lnTo>
                      <a:pt x="2540" y="351"/>
                    </a:lnTo>
                    <a:lnTo>
                      <a:pt x="1370" y="351"/>
                    </a:lnTo>
                    <a:cubicBezTo>
                      <a:pt x="1354" y="351"/>
                      <a:pt x="1337" y="350"/>
                      <a:pt x="1321" y="350"/>
                    </a:cubicBezTo>
                    <a:lnTo>
                      <a:pt x="1317" y="349"/>
                    </a:lnTo>
                    <a:cubicBezTo>
                      <a:pt x="1291" y="348"/>
                      <a:pt x="1271" y="345"/>
                      <a:pt x="1253" y="340"/>
                    </a:cubicBezTo>
                    <a:cubicBezTo>
                      <a:pt x="1237" y="335"/>
                      <a:pt x="1218" y="328"/>
                      <a:pt x="1202" y="317"/>
                    </a:cubicBezTo>
                    <a:cubicBezTo>
                      <a:pt x="1189" y="309"/>
                      <a:pt x="1178" y="300"/>
                      <a:pt x="1167" y="291"/>
                    </a:cubicBezTo>
                    <a:lnTo>
                      <a:pt x="1157" y="284"/>
                    </a:lnTo>
                    <a:cubicBezTo>
                      <a:pt x="1125" y="259"/>
                      <a:pt x="1090" y="242"/>
                      <a:pt x="1053" y="235"/>
                    </a:cubicBezTo>
                    <a:lnTo>
                      <a:pt x="1029" y="232"/>
                    </a:lnTo>
                    <a:cubicBezTo>
                      <a:pt x="1008" y="230"/>
                      <a:pt x="988" y="230"/>
                      <a:pt x="969" y="230"/>
                    </a:cubicBezTo>
                    <a:lnTo>
                      <a:pt x="932" y="230"/>
                    </a:lnTo>
                    <a:lnTo>
                      <a:pt x="882" y="230"/>
                    </a:lnTo>
                    <a:cubicBezTo>
                      <a:pt x="865" y="230"/>
                      <a:pt x="848" y="230"/>
                      <a:pt x="831" y="230"/>
                    </a:cubicBezTo>
                    <a:cubicBezTo>
                      <a:pt x="828" y="229"/>
                      <a:pt x="825" y="229"/>
                      <a:pt x="821" y="229"/>
                    </a:cubicBezTo>
                    <a:cubicBezTo>
                      <a:pt x="815" y="229"/>
                      <a:pt x="810" y="228"/>
                      <a:pt x="804" y="227"/>
                    </a:cubicBezTo>
                    <a:cubicBezTo>
                      <a:pt x="770" y="224"/>
                      <a:pt x="740" y="213"/>
                      <a:pt x="717" y="196"/>
                    </a:cubicBezTo>
                    <a:lnTo>
                      <a:pt x="714" y="193"/>
                    </a:lnTo>
                    <a:cubicBezTo>
                      <a:pt x="698" y="176"/>
                      <a:pt x="680" y="161"/>
                      <a:pt x="659" y="149"/>
                    </a:cubicBezTo>
                    <a:cubicBezTo>
                      <a:pt x="641" y="139"/>
                      <a:pt x="619" y="131"/>
                      <a:pt x="590" y="124"/>
                    </a:cubicBezTo>
                    <a:cubicBezTo>
                      <a:pt x="581" y="123"/>
                      <a:pt x="573" y="122"/>
                      <a:pt x="565" y="121"/>
                    </a:cubicBezTo>
                    <a:cubicBezTo>
                      <a:pt x="550" y="121"/>
                      <a:pt x="537" y="121"/>
                      <a:pt x="524" y="121"/>
                    </a:cubicBezTo>
                    <a:lnTo>
                      <a:pt x="447" y="121"/>
                    </a:lnTo>
                    <a:lnTo>
                      <a:pt x="437" y="121"/>
                    </a:lnTo>
                    <a:lnTo>
                      <a:pt x="405" y="121"/>
                    </a:lnTo>
                    <a:cubicBezTo>
                      <a:pt x="394" y="121"/>
                      <a:pt x="383" y="121"/>
                      <a:pt x="372" y="120"/>
                    </a:cubicBezTo>
                    <a:cubicBezTo>
                      <a:pt x="365" y="120"/>
                      <a:pt x="358" y="119"/>
                      <a:pt x="351" y="118"/>
                    </a:cubicBezTo>
                    <a:cubicBezTo>
                      <a:pt x="331" y="116"/>
                      <a:pt x="312" y="113"/>
                      <a:pt x="296" y="107"/>
                    </a:cubicBezTo>
                    <a:cubicBezTo>
                      <a:pt x="273" y="99"/>
                      <a:pt x="253" y="84"/>
                      <a:pt x="236" y="71"/>
                    </a:cubicBezTo>
                    <a:cubicBezTo>
                      <a:pt x="218" y="57"/>
                      <a:pt x="199" y="42"/>
                      <a:pt x="177" y="30"/>
                    </a:cubicBezTo>
                    <a:cubicBezTo>
                      <a:pt x="150" y="16"/>
                      <a:pt x="119" y="7"/>
                      <a:pt x="83" y="3"/>
                    </a:cubicBezTo>
                    <a:cubicBezTo>
                      <a:pt x="67" y="1"/>
                      <a:pt x="50" y="0"/>
                      <a:pt x="30" y="0"/>
                    </a:cubicBezTo>
                    <a:lnTo>
                      <a:pt x="0" y="0"/>
                    </a:lnTo>
                    <a:lnTo>
                      <a:pt x="0" y="25"/>
                    </a:lnTo>
                    <a:lnTo>
                      <a:pt x="30" y="25"/>
                    </a:lnTo>
                    <a:cubicBezTo>
                      <a:pt x="49" y="25"/>
                      <a:pt x="65" y="26"/>
                      <a:pt x="80" y="28"/>
                    </a:cubicBezTo>
                    <a:cubicBezTo>
                      <a:pt x="113" y="32"/>
                      <a:pt x="141" y="40"/>
                      <a:pt x="165" y="52"/>
                    </a:cubicBezTo>
                    <a:cubicBezTo>
                      <a:pt x="185" y="63"/>
                      <a:pt x="203" y="77"/>
                      <a:pt x="220" y="91"/>
                    </a:cubicBezTo>
                    <a:cubicBezTo>
                      <a:pt x="239" y="105"/>
                      <a:pt x="261" y="121"/>
                      <a:pt x="287" y="131"/>
                    </a:cubicBezTo>
                    <a:cubicBezTo>
                      <a:pt x="306" y="137"/>
                      <a:pt x="327" y="141"/>
                      <a:pt x="348" y="143"/>
                    </a:cubicBezTo>
                    <a:cubicBezTo>
                      <a:pt x="356" y="144"/>
                      <a:pt x="363" y="145"/>
                      <a:pt x="371" y="145"/>
                    </a:cubicBezTo>
                    <a:cubicBezTo>
                      <a:pt x="382" y="146"/>
                      <a:pt x="394" y="146"/>
                      <a:pt x="405" y="146"/>
                    </a:cubicBezTo>
                    <a:lnTo>
                      <a:pt x="437" y="146"/>
                    </a:lnTo>
                    <a:lnTo>
                      <a:pt x="447" y="146"/>
                    </a:lnTo>
                    <a:lnTo>
                      <a:pt x="523" y="146"/>
                    </a:lnTo>
                    <a:cubicBezTo>
                      <a:pt x="537" y="146"/>
                      <a:pt x="549" y="146"/>
                      <a:pt x="561" y="146"/>
                    </a:cubicBezTo>
                    <a:cubicBezTo>
                      <a:pt x="570" y="147"/>
                      <a:pt x="577" y="148"/>
                      <a:pt x="585" y="149"/>
                    </a:cubicBezTo>
                    <a:cubicBezTo>
                      <a:pt x="611" y="155"/>
                      <a:pt x="631" y="162"/>
                      <a:pt x="647" y="171"/>
                    </a:cubicBezTo>
                    <a:cubicBezTo>
                      <a:pt x="666" y="182"/>
                      <a:pt x="682" y="196"/>
                      <a:pt x="696" y="211"/>
                    </a:cubicBezTo>
                    <a:lnTo>
                      <a:pt x="702" y="218"/>
                    </a:lnTo>
                    <a:lnTo>
                      <a:pt x="705" y="218"/>
                    </a:lnTo>
                    <a:cubicBezTo>
                      <a:pt x="731" y="237"/>
                      <a:pt x="764" y="249"/>
                      <a:pt x="800" y="252"/>
                    </a:cubicBezTo>
                    <a:cubicBezTo>
                      <a:pt x="806" y="253"/>
                      <a:pt x="813" y="254"/>
                      <a:pt x="820" y="254"/>
                    </a:cubicBezTo>
                    <a:cubicBezTo>
                      <a:pt x="823" y="254"/>
                      <a:pt x="826" y="255"/>
                      <a:pt x="830" y="255"/>
                    </a:cubicBezTo>
                    <a:cubicBezTo>
                      <a:pt x="848" y="256"/>
                      <a:pt x="865" y="256"/>
                      <a:pt x="882" y="256"/>
                    </a:cubicBezTo>
                    <a:lnTo>
                      <a:pt x="932" y="256"/>
                    </a:lnTo>
                    <a:lnTo>
                      <a:pt x="969" y="256"/>
                    </a:lnTo>
                    <a:cubicBezTo>
                      <a:pt x="989" y="256"/>
                      <a:pt x="1007" y="256"/>
                      <a:pt x="1026" y="257"/>
                    </a:cubicBezTo>
                    <a:lnTo>
                      <a:pt x="1049" y="260"/>
                    </a:lnTo>
                    <a:cubicBezTo>
                      <a:pt x="1081" y="266"/>
                      <a:pt x="1113" y="281"/>
                      <a:pt x="1142" y="304"/>
                    </a:cubicBezTo>
                    <a:lnTo>
                      <a:pt x="1151" y="311"/>
                    </a:lnTo>
                    <a:cubicBezTo>
                      <a:pt x="1163" y="320"/>
                      <a:pt x="1175" y="330"/>
                      <a:pt x="1188" y="339"/>
                    </a:cubicBezTo>
                    <a:cubicBezTo>
                      <a:pt x="1206" y="351"/>
                      <a:pt x="1227" y="358"/>
                      <a:pt x="1245" y="364"/>
                    </a:cubicBezTo>
                    <a:cubicBezTo>
                      <a:pt x="1266" y="370"/>
                      <a:pt x="1288" y="373"/>
                      <a:pt x="1315" y="374"/>
                    </a:cubicBezTo>
                    <a:lnTo>
                      <a:pt x="1320" y="375"/>
                    </a:lnTo>
                    <a:cubicBezTo>
                      <a:pt x="1336" y="376"/>
                      <a:pt x="1353" y="376"/>
                      <a:pt x="1370" y="376"/>
                    </a:cubicBezTo>
                    <a:lnTo>
                      <a:pt x="1380" y="376"/>
                    </a:lnTo>
                    <a:lnTo>
                      <a:pt x="2540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711" y="376"/>
                    </a:lnTo>
                    <a:lnTo>
                      <a:pt x="3871" y="376"/>
                    </a:lnTo>
                    <a:lnTo>
                      <a:pt x="3880" y="376"/>
                    </a:lnTo>
                    <a:cubicBezTo>
                      <a:pt x="3897" y="376"/>
                      <a:pt x="3914" y="376"/>
                      <a:pt x="3931" y="375"/>
                    </a:cubicBezTo>
                    <a:lnTo>
                      <a:pt x="3936" y="374"/>
                    </a:lnTo>
                    <a:cubicBezTo>
                      <a:pt x="3963" y="373"/>
                      <a:pt x="3985" y="370"/>
                      <a:pt x="4005" y="364"/>
                    </a:cubicBezTo>
                    <a:cubicBezTo>
                      <a:pt x="4023" y="358"/>
                      <a:pt x="4044" y="351"/>
                      <a:pt x="4062" y="339"/>
                    </a:cubicBezTo>
                    <a:cubicBezTo>
                      <a:pt x="4076" y="330"/>
                      <a:pt x="4088" y="320"/>
                      <a:pt x="4099" y="311"/>
                    </a:cubicBezTo>
                    <a:lnTo>
                      <a:pt x="4109" y="304"/>
                    </a:lnTo>
                    <a:cubicBezTo>
                      <a:pt x="4138" y="281"/>
                      <a:pt x="4169" y="266"/>
                      <a:pt x="4202" y="260"/>
                    </a:cubicBezTo>
                    <a:lnTo>
                      <a:pt x="4225" y="257"/>
                    </a:lnTo>
                    <a:cubicBezTo>
                      <a:pt x="4243" y="256"/>
                      <a:pt x="4262" y="256"/>
                      <a:pt x="4282" y="256"/>
                    </a:cubicBezTo>
                    <a:lnTo>
                      <a:pt x="4319" y="256"/>
                    </a:lnTo>
                    <a:lnTo>
                      <a:pt x="4369" y="256"/>
                    </a:lnTo>
                    <a:cubicBezTo>
                      <a:pt x="4386" y="256"/>
                      <a:pt x="4403" y="256"/>
                      <a:pt x="4421" y="255"/>
                    </a:cubicBezTo>
                    <a:cubicBezTo>
                      <a:pt x="4424" y="255"/>
                      <a:pt x="4428" y="254"/>
                      <a:pt x="4431" y="254"/>
                    </a:cubicBezTo>
                    <a:cubicBezTo>
                      <a:pt x="4438" y="254"/>
                      <a:pt x="4444" y="253"/>
                      <a:pt x="4450" y="252"/>
                    </a:cubicBezTo>
                    <a:cubicBezTo>
                      <a:pt x="4486" y="249"/>
                      <a:pt x="4519" y="237"/>
                      <a:pt x="4545" y="218"/>
                    </a:cubicBezTo>
                    <a:lnTo>
                      <a:pt x="4548" y="218"/>
                    </a:lnTo>
                    <a:lnTo>
                      <a:pt x="4555" y="211"/>
                    </a:lnTo>
                    <a:cubicBezTo>
                      <a:pt x="4568" y="196"/>
                      <a:pt x="4585" y="182"/>
                      <a:pt x="4604" y="171"/>
                    </a:cubicBezTo>
                    <a:cubicBezTo>
                      <a:pt x="4620" y="162"/>
                      <a:pt x="4640" y="155"/>
                      <a:pt x="4666" y="149"/>
                    </a:cubicBezTo>
                    <a:cubicBezTo>
                      <a:pt x="4673" y="148"/>
                      <a:pt x="4681" y="147"/>
                      <a:pt x="4689" y="146"/>
                    </a:cubicBezTo>
                    <a:cubicBezTo>
                      <a:pt x="4701" y="146"/>
                      <a:pt x="4714" y="146"/>
                      <a:pt x="4728" y="146"/>
                    </a:cubicBezTo>
                    <a:lnTo>
                      <a:pt x="4803" y="146"/>
                    </a:lnTo>
                    <a:lnTo>
                      <a:pt x="4814" y="146"/>
                    </a:lnTo>
                    <a:lnTo>
                      <a:pt x="4845" y="146"/>
                    </a:lnTo>
                    <a:cubicBezTo>
                      <a:pt x="4857" y="146"/>
                      <a:pt x="4868" y="146"/>
                      <a:pt x="4880" y="145"/>
                    </a:cubicBezTo>
                    <a:cubicBezTo>
                      <a:pt x="4887" y="145"/>
                      <a:pt x="4895" y="144"/>
                      <a:pt x="4902" y="143"/>
                    </a:cubicBezTo>
                    <a:cubicBezTo>
                      <a:pt x="4924" y="141"/>
                      <a:pt x="4945" y="137"/>
                      <a:pt x="4963" y="131"/>
                    </a:cubicBezTo>
                    <a:cubicBezTo>
                      <a:pt x="4990" y="121"/>
                      <a:pt x="5012" y="105"/>
                      <a:pt x="5030" y="91"/>
                    </a:cubicBezTo>
                    <a:cubicBezTo>
                      <a:pt x="5047" y="77"/>
                      <a:pt x="5065" y="63"/>
                      <a:pt x="5086" y="52"/>
                    </a:cubicBezTo>
                    <a:cubicBezTo>
                      <a:pt x="5110" y="40"/>
                      <a:pt x="5138" y="32"/>
                      <a:pt x="5170" y="28"/>
                    </a:cubicBezTo>
                    <a:cubicBezTo>
                      <a:pt x="5185" y="26"/>
                      <a:pt x="5202" y="25"/>
                      <a:pt x="5220" y="25"/>
                    </a:cubicBezTo>
                    <a:lnTo>
                      <a:pt x="5251" y="25"/>
                    </a:lnTo>
                    <a:lnTo>
                      <a:pt x="5251" y="0"/>
                    </a:lnTo>
                    <a:lnTo>
                      <a:pt x="52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Rectangle 115"/>
              <p:cNvSpPr>
                <a:spLocks noChangeArrowheads="1"/>
              </p:cNvSpPr>
              <p:nvPr/>
            </p:nvSpPr>
            <p:spPr bwMode="auto">
              <a:xfrm>
                <a:off x="5414980" y="4199350"/>
                <a:ext cx="1970369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Rectangle 116"/>
              <p:cNvSpPr>
                <a:spLocks noChangeArrowheads="1"/>
              </p:cNvSpPr>
              <p:nvPr/>
            </p:nvSpPr>
            <p:spPr bwMode="auto">
              <a:xfrm>
                <a:off x="1628463" y="4199350"/>
                <a:ext cx="1925074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5" name="Группа 253"/>
            <p:cNvGrpSpPr/>
            <p:nvPr/>
          </p:nvGrpSpPr>
          <p:grpSpPr>
            <a:xfrm>
              <a:off x="-88308" y="634450"/>
              <a:ext cx="9322658" cy="966727"/>
              <a:chOff x="-88308" y="634450"/>
              <a:chExt cx="9322658" cy="966727"/>
            </a:xfrm>
          </p:grpSpPr>
          <p:sp>
            <p:nvSpPr>
              <p:cNvPr id="128" name="Freeform 117"/>
              <p:cNvSpPr>
                <a:spLocks/>
              </p:cNvSpPr>
              <p:nvPr/>
            </p:nvSpPr>
            <p:spPr bwMode="auto">
              <a:xfrm>
                <a:off x="6290638" y="634450"/>
                <a:ext cx="586579" cy="282999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118"/>
              <p:cNvSpPr>
                <a:spLocks/>
              </p:cNvSpPr>
              <p:nvPr/>
            </p:nvSpPr>
            <p:spPr bwMode="auto">
              <a:xfrm>
                <a:off x="2490741" y="920020"/>
                <a:ext cx="370471" cy="174945"/>
              </a:xfrm>
              <a:custGeom>
                <a:avLst/>
                <a:gdLst>
                  <a:gd name="T0" fmla="*/ 125 w 634"/>
                  <a:gd name="T1" fmla="*/ 69 h 302"/>
                  <a:gd name="T2" fmla="*/ 236 w 634"/>
                  <a:gd name="T3" fmla="*/ 124 h 302"/>
                  <a:gd name="T4" fmla="*/ 152 w 634"/>
                  <a:gd name="T5" fmla="*/ 163 h 302"/>
                  <a:gd name="T6" fmla="*/ 194 w 634"/>
                  <a:gd name="T7" fmla="*/ 169 h 302"/>
                  <a:gd name="T8" fmla="*/ 191 w 634"/>
                  <a:gd name="T9" fmla="*/ 186 h 302"/>
                  <a:gd name="T10" fmla="*/ 168 w 634"/>
                  <a:gd name="T11" fmla="*/ 206 h 302"/>
                  <a:gd name="T12" fmla="*/ 144 w 634"/>
                  <a:gd name="T13" fmla="*/ 218 h 302"/>
                  <a:gd name="T14" fmla="*/ 100 w 634"/>
                  <a:gd name="T15" fmla="*/ 205 h 302"/>
                  <a:gd name="T16" fmla="*/ 35 w 634"/>
                  <a:gd name="T17" fmla="*/ 204 h 302"/>
                  <a:gd name="T18" fmla="*/ 119 w 634"/>
                  <a:gd name="T19" fmla="*/ 230 h 302"/>
                  <a:gd name="T20" fmla="*/ 136 w 634"/>
                  <a:gd name="T21" fmla="*/ 262 h 302"/>
                  <a:gd name="T22" fmla="*/ 119 w 634"/>
                  <a:gd name="T23" fmla="*/ 262 h 302"/>
                  <a:gd name="T24" fmla="*/ 52 w 634"/>
                  <a:gd name="T25" fmla="*/ 258 h 302"/>
                  <a:gd name="T26" fmla="*/ 34 w 634"/>
                  <a:gd name="T27" fmla="*/ 270 h 302"/>
                  <a:gd name="T28" fmla="*/ 114 w 634"/>
                  <a:gd name="T29" fmla="*/ 284 h 302"/>
                  <a:gd name="T30" fmla="*/ 183 w 634"/>
                  <a:gd name="T31" fmla="*/ 291 h 302"/>
                  <a:gd name="T32" fmla="*/ 206 w 634"/>
                  <a:gd name="T33" fmla="*/ 285 h 302"/>
                  <a:gd name="T34" fmla="*/ 186 w 634"/>
                  <a:gd name="T35" fmla="*/ 235 h 302"/>
                  <a:gd name="T36" fmla="*/ 274 w 634"/>
                  <a:gd name="T37" fmla="*/ 244 h 302"/>
                  <a:gd name="T38" fmla="*/ 226 w 634"/>
                  <a:gd name="T39" fmla="*/ 181 h 302"/>
                  <a:gd name="T40" fmla="*/ 290 w 634"/>
                  <a:gd name="T41" fmla="*/ 189 h 302"/>
                  <a:gd name="T42" fmla="*/ 288 w 634"/>
                  <a:gd name="T43" fmla="*/ 148 h 302"/>
                  <a:gd name="T44" fmla="*/ 305 w 634"/>
                  <a:gd name="T45" fmla="*/ 171 h 302"/>
                  <a:gd name="T46" fmla="*/ 335 w 634"/>
                  <a:gd name="T47" fmla="*/ 192 h 302"/>
                  <a:gd name="T48" fmla="*/ 352 w 634"/>
                  <a:gd name="T49" fmla="*/ 206 h 302"/>
                  <a:gd name="T50" fmla="*/ 370 w 634"/>
                  <a:gd name="T51" fmla="*/ 215 h 302"/>
                  <a:gd name="T52" fmla="*/ 385 w 634"/>
                  <a:gd name="T53" fmla="*/ 193 h 302"/>
                  <a:gd name="T54" fmla="*/ 369 w 634"/>
                  <a:gd name="T55" fmla="*/ 178 h 302"/>
                  <a:gd name="T56" fmla="*/ 350 w 634"/>
                  <a:gd name="T57" fmla="*/ 167 h 302"/>
                  <a:gd name="T58" fmla="*/ 455 w 634"/>
                  <a:gd name="T59" fmla="*/ 198 h 302"/>
                  <a:gd name="T60" fmla="*/ 461 w 634"/>
                  <a:gd name="T61" fmla="*/ 155 h 302"/>
                  <a:gd name="T62" fmla="*/ 391 w 634"/>
                  <a:gd name="T63" fmla="*/ 90 h 302"/>
                  <a:gd name="T64" fmla="*/ 449 w 634"/>
                  <a:gd name="T65" fmla="*/ 73 h 302"/>
                  <a:gd name="T66" fmla="*/ 491 w 634"/>
                  <a:gd name="T67" fmla="*/ 72 h 302"/>
                  <a:gd name="T68" fmla="*/ 524 w 634"/>
                  <a:gd name="T69" fmla="*/ 82 h 302"/>
                  <a:gd name="T70" fmla="*/ 481 w 634"/>
                  <a:gd name="T71" fmla="*/ 92 h 302"/>
                  <a:gd name="T72" fmla="*/ 533 w 634"/>
                  <a:gd name="T73" fmla="*/ 95 h 302"/>
                  <a:gd name="T74" fmla="*/ 555 w 634"/>
                  <a:gd name="T75" fmla="*/ 98 h 302"/>
                  <a:gd name="T76" fmla="*/ 631 w 634"/>
                  <a:gd name="T77" fmla="*/ 80 h 302"/>
                  <a:gd name="T78" fmla="*/ 559 w 634"/>
                  <a:gd name="T79" fmla="*/ 54 h 302"/>
                  <a:gd name="T80" fmla="*/ 561 w 634"/>
                  <a:gd name="T81" fmla="*/ 34 h 302"/>
                  <a:gd name="T82" fmla="*/ 632 w 634"/>
                  <a:gd name="T83" fmla="*/ 18 h 302"/>
                  <a:gd name="T84" fmla="*/ 538 w 634"/>
                  <a:gd name="T85" fmla="*/ 25 h 302"/>
                  <a:gd name="T86" fmla="*/ 481 w 634"/>
                  <a:gd name="T87" fmla="*/ 30 h 302"/>
                  <a:gd name="T88" fmla="*/ 533 w 634"/>
                  <a:gd name="T89" fmla="*/ 34 h 302"/>
                  <a:gd name="T90" fmla="*/ 529 w 634"/>
                  <a:gd name="T91" fmla="*/ 46 h 302"/>
                  <a:gd name="T92" fmla="*/ 452 w 634"/>
                  <a:gd name="T93" fmla="*/ 61 h 302"/>
                  <a:gd name="T94" fmla="*/ 432 w 634"/>
                  <a:gd name="T95" fmla="*/ 56 h 302"/>
                  <a:gd name="T96" fmla="*/ 396 w 634"/>
                  <a:gd name="T97" fmla="*/ 60 h 302"/>
                  <a:gd name="T98" fmla="*/ 388 w 634"/>
                  <a:gd name="T99" fmla="*/ 62 h 302"/>
                  <a:gd name="T100" fmla="*/ 380 w 634"/>
                  <a:gd name="T101" fmla="*/ 64 h 302"/>
                  <a:gd name="T102" fmla="*/ 286 w 634"/>
                  <a:gd name="T103" fmla="*/ 72 h 302"/>
                  <a:gd name="T104" fmla="*/ 255 w 634"/>
                  <a:gd name="T105" fmla="*/ 74 h 302"/>
                  <a:gd name="T106" fmla="*/ 236 w 634"/>
                  <a:gd name="T107" fmla="*/ 72 h 302"/>
                  <a:gd name="T108" fmla="*/ 218 w 634"/>
                  <a:gd name="T109" fmla="*/ 70 h 302"/>
                  <a:gd name="T110" fmla="*/ 135 w 634"/>
                  <a:gd name="T111" fmla="*/ 55 h 302"/>
                  <a:gd name="T112" fmla="*/ 80 w 634"/>
                  <a:gd name="T113" fmla="*/ 25 h 302"/>
                  <a:gd name="T114" fmla="*/ 70 w 634"/>
                  <a:gd name="T115" fmla="*/ 1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34" h="302">
                    <a:moveTo>
                      <a:pt x="2" y="49"/>
                    </a:moveTo>
                    <a:cubicBezTo>
                      <a:pt x="4" y="50"/>
                      <a:pt x="5" y="50"/>
                      <a:pt x="7" y="50"/>
                    </a:cubicBezTo>
                    <a:lnTo>
                      <a:pt x="9" y="50"/>
                    </a:lnTo>
                    <a:cubicBezTo>
                      <a:pt x="14" y="50"/>
                      <a:pt x="29" y="50"/>
                      <a:pt x="41" y="45"/>
                    </a:cubicBezTo>
                    <a:cubicBezTo>
                      <a:pt x="45" y="43"/>
                      <a:pt x="50" y="40"/>
                      <a:pt x="52" y="40"/>
                    </a:cubicBezTo>
                    <a:cubicBezTo>
                      <a:pt x="53" y="39"/>
                      <a:pt x="54" y="39"/>
                      <a:pt x="55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7" y="45"/>
                      <a:pt x="59" y="47"/>
                      <a:pt x="63" y="49"/>
                    </a:cubicBezTo>
                    <a:cubicBezTo>
                      <a:pt x="65" y="50"/>
                      <a:pt x="70" y="52"/>
                      <a:pt x="79" y="55"/>
                    </a:cubicBezTo>
                    <a:lnTo>
                      <a:pt x="83" y="56"/>
                    </a:lnTo>
                    <a:lnTo>
                      <a:pt x="125" y="69"/>
                    </a:lnTo>
                    <a:cubicBezTo>
                      <a:pt x="126" y="69"/>
                      <a:pt x="130" y="70"/>
                      <a:pt x="132" y="70"/>
                    </a:cubicBezTo>
                    <a:cubicBezTo>
                      <a:pt x="133" y="70"/>
                      <a:pt x="134" y="70"/>
                      <a:pt x="134" y="70"/>
                    </a:cubicBezTo>
                    <a:cubicBezTo>
                      <a:pt x="138" y="70"/>
                      <a:pt x="145" y="71"/>
                      <a:pt x="151" y="73"/>
                    </a:cubicBezTo>
                    <a:lnTo>
                      <a:pt x="181" y="85"/>
                    </a:lnTo>
                    <a:lnTo>
                      <a:pt x="200" y="94"/>
                    </a:lnTo>
                    <a:cubicBezTo>
                      <a:pt x="200" y="94"/>
                      <a:pt x="200" y="94"/>
                      <a:pt x="201" y="95"/>
                    </a:cubicBezTo>
                    <a:lnTo>
                      <a:pt x="202" y="96"/>
                    </a:lnTo>
                    <a:cubicBezTo>
                      <a:pt x="203" y="97"/>
                      <a:pt x="204" y="98"/>
                      <a:pt x="205" y="100"/>
                    </a:cubicBezTo>
                    <a:cubicBezTo>
                      <a:pt x="206" y="102"/>
                      <a:pt x="206" y="104"/>
                      <a:pt x="206" y="106"/>
                    </a:cubicBezTo>
                    <a:cubicBezTo>
                      <a:pt x="206" y="109"/>
                      <a:pt x="207" y="111"/>
                      <a:pt x="208" y="112"/>
                    </a:cubicBezTo>
                    <a:lnTo>
                      <a:pt x="236" y="124"/>
                    </a:lnTo>
                    <a:cubicBezTo>
                      <a:pt x="237" y="125"/>
                      <a:pt x="238" y="126"/>
                      <a:pt x="238" y="127"/>
                    </a:cubicBezTo>
                    <a:cubicBezTo>
                      <a:pt x="238" y="128"/>
                      <a:pt x="237" y="129"/>
                      <a:pt x="237" y="130"/>
                    </a:cubicBezTo>
                    <a:lnTo>
                      <a:pt x="201" y="157"/>
                    </a:lnTo>
                    <a:cubicBezTo>
                      <a:pt x="200" y="158"/>
                      <a:pt x="199" y="158"/>
                      <a:pt x="198" y="158"/>
                    </a:cubicBezTo>
                    <a:cubicBezTo>
                      <a:pt x="193" y="158"/>
                      <a:pt x="188" y="158"/>
                      <a:pt x="184" y="158"/>
                    </a:cubicBezTo>
                    <a:lnTo>
                      <a:pt x="181" y="158"/>
                    </a:lnTo>
                    <a:cubicBezTo>
                      <a:pt x="178" y="158"/>
                      <a:pt x="175" y="158"/>
                      <a:pt x="172" y="158"/>
                    </a:cubicBezTo>
                    <a:cubicBezTo>
                      <a:pt x="170" y="158"/>
                      <a:pt x="168" y="158"/>
                      <a:pt x="166" y="159"/>
                    </a:cubicBezTo>
                    <a:lnTo>
                      <a:pt x="153" y="160"/>
                    </a:lnTo>
                    <a:cubicBezTo>
                      <a:pt x="152" y="160"/>
                      <a:pt x="152" y="161"/>
                      <a:pt x="152" y="161"/>
                    </a:cubicBezTo>
                    <a:cubicBezTo>
                      <a:pt x="152" y="162"/>
                      <a:pt x="152" y="163"/>
                      <a:pt x="152" y="163"/>
                    </a:cubicBezTo>
                    <a:cubicBezTo>
                      <a:pt x="152" y="164"/>
                      <a:pt x="152" y="164"/>
                      <a:pt x="152" y="164"/>
                    </a:cubicBezTo>
                    <a:cubicBezTo>
                      <a:pt x="151" y="165"/>
                      <a:pt x="152" y="166"/>
                      <a:pt x="153" y="167"/>
                    </a:cubicBezTo>
                    <a:cubicBezTo>
                      <a:pt x="155" y="167"/>
                      <a:pt x="158" y="167"/>
                      <a:pt x="160" y="167"/>
                    </a:cubicBezTo>
                    <a:lnTo>
                      <a:pt x="168" y="167"/>
                    </a:lnTo>
                    <a:cubicBezTo>
                      <a:pt x="169" y="167"/>
                      <a:pt x="169" y="167"/>
                      <a:pt x="170" y="167"/>
                    </a:cubicBezTo>
                    <a:cubicBezTo>
                      <a:pt x="174" y="167"/>
                      <a:pt x="177" y="168"/>
                      <a:pt x="181" y="168"/>
                    </a:cubicBezTo>
                    <a:lnTo>
                      <a:pt x="185" y="168"/>
                    </a:lnTo>
                    <a:cubicBezTo>
                      <a:pt x="185" y="168"/>
                      <a:pt x="186" y="168"/>
                      <a:pt x="186" y="168"/>
                    </a:cubicBezTo>
                    <a:cubicBezTo>
                      <a:pt x="186" y="168"/>
                      <a:pt x="187" y="168"/>
                      <a:pt x="188" y="169"/>
                    </a:cubicBezTo>
                    <a:cubicBezTo>
                      <a:pt x="190" y="169"/>
                      <a:pt x="191" y="169"/>
                      <a:pt x="193" y="169"/>
                    </a:cubicBezTo>
                    <a:cubicBezTo>
                      <a:pt x="193" y="169"/>
                      <a:pt x="194" y="169"/>
                      <a:pt x="194" y="169"/>
                    </a:cubicBezTo>
                    <a:cubicBezTo>
                      <a:pt x="194" y="169"/>
                      <a:pt x="195" y="169"/>
                      <a:pt x="195" y="169"/>
                    </a:cubicBezTo>
                    <a:lnTo>
                      <a:pt x="195" y="170"/>
                    </a:lnTo>
                    <a:cubicBezTo>
                      <a:pt x="196" y="170"/>
                      <a:pt x="196" y="169"/>
                      <a:pt x="197" y="170"/>
                    </a:cubicBezTo>
                    <a:cubicBezTo>
                      <a:pt x="198" y="170"/>
                      <a:pt x="199" y="170"/>
                      <a:pt x="199" y="171"/>
                    </a:cubicBezTo>
                    <a:cubicBezTo>
                      <a:pt x="200" y="171"/>
                      <a:pt x="200" y="172"/>
                      <a:pt x="200" y="172"/>
                    </a:cubicBezTo>
                    <a:cubicBezTo>
                      <a:pt x="200" y="172"/>
                      <a:pt x="201" y="172"/>
                      <a:pt x="201" y="172"/>
                    </a:cubicBezTo>
                    <a:cubicBezTo>
                      <a:pt x="202" y="173"/>
                      <a:pt x="202" y="174"/>
                      <a:pt x="202" y="175"/>
                    </a:cubicBezTo>
                    <a:cubicBezTo>
                      <a:pt x="201" y="176"/>
                      <a:pt x="201" y="176"/>
                      <a:pt x="201" y="177"/>
                    </a:cubicBezTo>
                    <a:cubicBezTo>
                      <a:pt x="200" y="177"/>
                      <a:pt x="200" y="178"/>
                      <a:pt x="199" y="179"/>
                    </a:cubicBezTo>
                    <a:cubicBezTo>
                      <a:pt x="197" y="180"/>
                      <a:pt x="197" y="181"/>
                      <a:pt x="196" y="182"/>
                    </a:cubicBezTo>
                    <a:cubicBezTo>
                      <a:pt x="194" y="183"/>
                      <a:pt x="192" y="185"/>
                      <a:pt x="191" y="186"/>
                    </a:cubicBezTo>
                    <a:cubicBezTo>
                      <a:pt x="189" y="188"/>
                      <a:pt x="187" y="189"/>
                      <a:pt x="185" y="191"/>
                    </a:cubicBezTo>
                    <a:cubicBezTo>
                      <a:pt x="184" y="192"/>
                      <a:pt x="183" y="193"/>
                      <a:pt x="182" y="194"/>
                    </a:cubicBezTo>
                    <a:lnTo>
                      <a:pt x="179" y="192"/>
                    </a:lnTo>
                    <a:lnTo>
                      <a:pt x="181" y="195"/>
                    </a:lnTo>
                    <a:cubicBezTo>
                      <a:pt x="180" y="195"/>
                      <a:pt x="179" y="196"/>
                      <a:pt x="179" y="197"/>
                    </a:cubicBezTo>
                    <a:cubicBezTo>
                      <a:pt x="179" y="197"/>
                      <a:pt x="178" y="197"/>
                      <a:pt x="178" y="198"/>
                    </a:cubicBezTo>
                    <a:cubicBezTo>
                      <a:pt x="177" y="198"/>
                      <a:pt x="177" y="198"/>
                      <a:pt x="177" y="198"/>
                    </a:cubicBezTo>
                    <a:cubicBezTo>
                      <a:pt x="176" y="199"/>
                      <a:pt x="175" y="200"/>
                      <a:pt x="174" y="201"/>
                    </a:cubicBezTo>
                    <a:cubicBezTo>
                      <a:pt x="174" y="201"/>
                      <a:pt x="173" y="202"/>
                      <a:pt x="173" y="202"/>
                    </a:cubicBezTo>
                    <a:cubicBezTo>
                      <a:pt x="173" y="202"/>
                      <a:pt x="173" y="202"/>
                      <a:pt x="172" y="203"/>
                    </a:cubicBezTo>
                    <a:cubicBezTo>
                      <a:pt x="171" y="204"/>
                      <a:pt x="169" y="205"/>
                      <a:pt x="168" y="206"/>
                    </a:cubicBezTo>
                    <a:lnTo>
                      <a:pt x="166" y="208"/>
                    </a:lnTo>
                    <a:cubicBezTo>
                      <a:pt x="164" y="210"/>
                      <a:pt x="163" y="211"/>
                      <a:pt x="162" y="212"/>
                    </a:cubicBezTo>
                    <a:lnTo>
                      <a:pt x="160" y="213"/>
                    </a:lnTo>
                    <a:cubicBezTo>
                      <a:pt x="160" y="214"/>
                      <a:pt x="159" y="214"/>
                      <a:pt x="158" y="214"/>
                    </a:cubicBezTo>
                    <a:cubicBezTo>
                      <a:pt x="158" y="214"/>
                      <a:pt x="157" y="214"/>
                      <a:pt x="157" y="214"/>
                    </a:cubicBezTo>
                    <a:cubicBezTo>
                      <a:pt x="156" y="214"/>
                      <a:pt x="155" y="215"/>
                      <a:pt x="155" y="215"/>
                    </a:cubicBezTo>
                    <a:lnTo>
                      <a:pt x="154" y="215"/>
                    </a:lnTo>
                    <a:cubicBezTo>
                      <a:pt x="153" y="216"/>
                      <a:pt x="152" y="217"/>
                      <a:pt x="152" y="218"/>
                    </a:cubicBezTo>
                    <a:cubicBezTo>
                      <a:pt x="151" y="219"/>
                      <a:pt x="150" y="219"/>
                      <a:pt x="149" y="219"/>
                    </a:cubicBezTo>
                    <a:cubicBezTo>
                      <a:pt x="148" y="219"/>
                      <a:pt x="147" y="218"/>
                      <a:pt x="145" y="218"/>
                    </a:cubicBezTo>
                    <a:lnTo>
                      <a:pt x="144" y="218"/>
                    </a:lnTo>
                    <a:cubicBezTo>
                      <a:pt x="143" y="218"/>
                      <a:pt x="142" y="217"/>
                      <a:pt x="142" y="217"/>
                    </a:cubicBezTo>
                    <a:cubicBezTo>
                      <a:pt x="141" y="215"/>
                      <a:pt x="140" y="214"/>
                      <a:pt x="138" y="213"/>
                    </a:cubicBezTo>
                    <a:lnTo>
                      <a:pt x="138" y="212"/>
                    </a:lnTo>
                    <a:cubicBezTo>
                      <a:pt x="137" y="211"/>
                      <a:pt x="136" y="210"/>
                      <a:pt x="136" y="210"/>
                    </a:cubicBezTo>
                    <a:cubicBezTo>
                      <a:pt x="133" y="209"/>
                      <a:pt x="132" y="208"/>
                      <a:pt x="131" y="208"/>
                    </a:cubicBezTo>
                    <a:lnTo>
                      <a:pt x="130" y="208"/>
                    </a:lnTo>
                    <a:cubicBezTo>
                      <a:pt x="129" y="208"/>
                      <a:pt x="129" y="208"/>
                      <a:pt x="129" y="208"/>
                    </a:cubicBezTo>
                    <a:cubicBezTo>
                      <a:pt x="128" y="208"/>
                      <a:pt x="127" y="208"/>
                      <a:pt x="126" y="208"/>
                    </a:cubicBezTo>
                    <a:cubicBezTo>
                      <a:pt x="125" y="207"/>
                      <a:pt x="124" y="207"/>
                      <a:pt x="122" y="207"/>
                    </a:cubicBezTo>
                    <a:cubicBezTo>
                      <a:pt x="121" y="207"/>
                      <a:pt x="116" y="207"/>
                      <a:pt x="112" y="206"/>
                    </a:cubicBezTo>
                    <a:cubicBezTo>
                      <a:pt x="107" y="206"/>
                      <a:pt x="102" y="205"/>
                      <a:pt x="100" y="205"/>
                    </a:cubicBezTo>
                    <a:cubicBezTo>
                      <a:pt x="93" y="205"/>
                      <a:pt x="85" y="204"/>
                      <a:pt x="75" y="204"/>
                    </a:cubicBezTo>
                    <a:cubicBezTo>
                      <a:pt x="75" y="204"/>
                      <a:pt x="75" y="204"/>
                      <a:pt x="74" y="204"/>
                    </a:cubicBezTo>
                    <a:cubicBezTo>
                      <a:pt x="72" y="204"/>
                      <a:pt x="70" y="204"/>
                      <a:pt x="69" y="204"/>
                    </a:cubicBezTo>
                    <a:cubicBezTo>
                      <a:pt x="66" y="204"/>
                      <a:pt x="64" y="204"/>
                      <a:pt x="62" y="204"/>
                    </a:cubicBezTo>
                    <a:lnTo>
                      <a:pt x="59" y="204"/>
                    </a:lnTo>
                    <a:lnTo>
                      <a:pt x="55" y="204"/>
                    </a:lnTo>
                    <a:cubicBezTo>
                      <a:pt x="55" y="204"/>
                      <a:pt x="55" y="204"/>
                      <a:pt x="54" y="204"/>
                    </a:cubicBezTo>
                    <a:cubicBezTo>
                      <a:pt x="54" y="204"/>
                      <a:pt x="54" y="204"/>
                      <a:pt x="53" y="204"/>
                    </a:cubicBezTo>
                    <a:cubicBezTo>
                      <a:pt x="52" y="204"/>
                      <a:pt x="51" y="204"/>
                      <a:pt x="50" y="204"/>
                    </a:cubicBezTo>
                    <a:lnTo>
                      <a:pt x="44" y="204"/>
                    </a:lnTo>
                    <a:cubicBezTo>
                      <a:pt x="41" y="204"/>
                      <a:pt x="38" y="204"/>
                      <a:pt x="35" y="204"/>
                    </a:cubicBezTo>
                    <a:cubicBezTo>
                      <a:pt x="33" y="204"/>
                      <a:pt x="31" y="204"/>
                      <a:pt x="30" y="205"/>
                    </a:cubicBezTo>
                    <a:cubicBezTo>
                      <a:pt x="29" y="205"/>
                      <a:pt x="28" y="206"/>
                      <a:pt x="27" y="208"/>
                    </a:cubicBezTo>
                    <a:cubicBezTo>
                      <a:pt x="27" y="209"/>
                      <a:pt x="28" y="210"/>
                      <a:pt x="29" y="211"/>
                    </a:cubicBezTo>
                    <a:cubicBezTo>
                      <a:pt x="29" y="211"/>
                      <a:pt x="30" y="212"/>
                      <a:pt x="31" y="212"/>
                    </a:cubicBezTo>
                    <a:cubicBezTo>
                      <a:pt x="35" y="213"/>
                      <a:pt x="40" y="215"/>
                      <a:pt x="45" y="216"/>
                    </a:cubicBezTo>
                    <a:lnTo>
                      <a:pt x="47" y="216"/>
                    </a:lnTo>
                    <a:cubicBezTo>
                      <a:pt x="61" y="219"/>
                      <a:pt x="79" y="222"/>
                      <a:pt x="95" y="226"/>
                    </a:cubicBezTo>
                    <a:cubicBezTo>
                      <a:pt x="100" y="227"/>
                      <a:pt x="105" y="228"/>
                      <a:pt x="110" y="229"/>
                    </a:cubicBezTo>
                    <a:lnTo>
                      <a:pt x="112" y="229"/>
                    </a:lnTo>
                    <a:cubicBezTo>
                      <a:pt x="114" y="229"/>
                      <a:pt x="116" y="230"/>
                      <a:pt x="118" y="230"/>
                    </a:cubicBezTo>
                    <a:cubicBezTo>
                      <a:pt x="119" y="230"/>
                      <a:pt x="119" y="230"/>
                      <a:pt x="119" y="230"/>
                    </a:cubicBezTo>
                    <a:lnTo>
                      <a:pt x="120" y="230"/>
                    </a:lnTo>
                    <a:cubicBezTo>
                      <a:pt x="121" y="230"/>
                      <a:pt x="121" y="230"/>
                      <a:pt x="121" y="230"/>
                    </a:cubicBezTo>
                    <a:cubicBezTo>
                      <a:pt x="122" y="230"/>
                      <a:pt x="123" y="230"/>
                      <a:pt x="124" y="230"/>
                    </a:cubicBezTo>
                    <a:lnTo>
                      <a:pt x="125" y="231"/>
                    </a:lnTo>
                    <a:cubicBezTo>
                      <a:pt x="130" y="231"/>
                      <a:pt x="135" y="232"/>
                      <a:pt x="139" y="232"/>
                    </a:cubicBezTo>
                    <a:cubicBezTo>
                      <a:pt x="140" y="232"/>
                      <a:pt x="141" y="233"/>
                      <a:pt x="142" y="233"/>
                    </a:cubicBezTo>
                    <a:cubicBezTo>
                      <a:pt x="142" y="234"/>
                      <a:pt x="143" y="235"/>
                      <a:pt x="142" y="236"/>
                    </a:cubicBezTo>
                    <a:lnTo>
                      <a:pt x="138" y="257"/>
                    </a:lnTo>
                    <a:cubicBezTo>
                      <a:pt x="137" y="258"/>
                      <a:pt x="137" y="258"/>
                      <a:pt x="137" y="258"/>
                    </a:cubicBezTo>
                    <a:cubicBezTo>
                      <a:pt x="137" y="259"/>
                      <a:pt x="137" y="260"/>
                      <a:pt x="137" y="261"/>
                    </a:cubicBezTo>
                    <a:lnTo>
                      <a:pt x="136" y="262"/>
                    </a:lnTo>
                    <a:cubicBezTo>
                      <a:pt x="137" y="263"/>
                      <a:pt x="137" y="264"/>
                      <a:pt x="137" y="265"/>
                    </a:cubicBezTo>
                    <a:lnTo>
                      <a:pt x="137" y="267"/>
                    </a:lnTo>
                    <a:cubicBezTo>
                      <a:pt x="137" y="267"/>
                      <a:pt x="137" y="268"/>
                      <a:pt x="138" y="268"/>
                    </a:cubicBezTo>
                    <a:cubicBezTo>
                      <a:pt x="139" y="270"/>
                      <a:pt x="138" y="272"/>
                      <a:pt x="137" y="273"/>
                    </a:cubicBezTo>
                    <a:cubicBezTo>
                      <a:pt x="136" y="274"/>
                      <a:pt x="134" y="273"/>
                      <a:pt x="133" y="272"/>
                    </a:cubicBezTo>
                    <a:cubicBezTo>
                      <a:pt x="132" y="272"/>
                      <a:pt x="131" y="271"/>
                      <a:pt x="130" y="270"/>
                    </a:cubicBezTo>
                    <a:cubicBezTo>
                      <a:pt x="130" y="269"/>
                      <a:pt x="129" y="268"/>
                      <a:pt x="127" y="266"/>
                    </a:cubicBezTo>
                    <a:lnTo>
                      <a:pt x="127" y="266"/>
                    </a:lnTo>
                    <a:cubicBezTo>
                      <a:pt x="126" y="265"/>
                      <a:pt x="125" y="264"/>
                      <a:pt x="125" y="264"/>
                    </a:cubicBezTo>
                    <a:cubicBezTo>
                      <a:pt x="123" y="263"/>
                      <a:pt x="121" y="262"/>
                      <a:pt x="120" y="262"/>
                    </a:cubicBezTo>
                    <a:lnTo>
                      <a:pt x="119" y="262"/>
                    </a:ln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17" y="262"/>
                      <a:pt x="116" y="261"/>
                      <a:pt x="115" y="261"/>
                    </a:cubicBezTo>
                    <a:cubicBezTo>
                      <a:pt x="114" y="261"/>
                      <a:pt x="113" y="261"/>
                      <a:pt x="112" y="261"/>
                    </a:cubicBezTo>
                    <a:cubicBezTo>
                      <a:pt x="111" y="261"/>
                      <a:pt x="111" y="261"/>
                      <a:pt x="111" y="261"/>
                    </a:cubicBezTo>
                    <a:cubicBezTo>
                      <a:pt x="110" y="261"/>
                      <a:pt x="107" y="261"/>
                      <a:pt x="104" y="260"/>
                    </a:cubicBezTo>
                    <a:lnTo>
                      <a:pt x="100" y="260"/>
                    </a:lnTo>
                    <a:cubicBezTo>
                      <a:pt x="96" y="259"/>
                      <a:pt x="92" y="259"/>
                      <a:pt x="90" y="259"/>
                    </a:cubicBezTo>
                    <a:cubicBezTo>
                      <a:pt x="82" y="259"/>
                      <a:pt x="74" y="258"/>
                      <a:pt x="64" y="258"/>
                    </a:cubicBezTo>
                    <a:cubicBezTo>
                      <a:pt x="64" y="258"/>
                      <a:pt x="64" y="258"/>
                      <a:pt x="63" y="258"/>
                    </a:cubicBezTo>
                    <a:cubicBezTo>
                      <a:pt x="61" y="258"/>
                      <a:pt x="59" y="258"/>
                      <a:pt x="58" y="258"/>
                    </a:cubicBezTo>
                    <a:cubicBezTo>
                      <a:pt x="55" y="258"/>
                      <a:pt x="53" y="258"/>
                      <a:pt x="52" y="258"/>
                    </a:cubicBezTo>
                    <a:lnTo>
                      <a:pt x="50" y="258"/>
                    </a:lnTo>
                    <a:lnTo>
                      <a:pt x="44" y="258"/>
                    </a:lnTo>
                    <a:lnTo>
                      <a:pt x="44" y="258"/>
                    </a:lnTo>
                    <a:cubicBezTo>
                      <a:pt x="43" y="258"/>
                      <a:pt x="43" y="258"/>
                      <a:pt x="42" y="258"/>
                    </a:cubicBezTo>
                    <a:cubicBezTo>
                      <a:pt x="41" y="258"/>
                      <a:pt x="40" y="258"/>
                      <a:pt x="39" y="258"/>
                    </a:cubicBezTo>
                    <a:lnTo>
                      <a:pt x="24" y="258"/>
                    </a:lnTo>
                    <a:cubicBezTo>
                      <a:pt x="22" y="258"/>
                      <a:pt x="20" y="258"/>
                      <a:pt x="19" y="259"/>
                    </a:cubicBezTo>
                    <a:cubicBezTo>
                      <a:pt x="18" y="259"/>
                      <a:pt x="17" y="260"/>
                      <a:pt x="17" y="261"/>
                    </a:cubicBezTo>
                    <a:cubicBezTo>
                      <a:pt x="16" y="263"/>
                      <a:pt x="17" y="264"/>
                      <a:pt x="18" y="264"/>
                    </a:cubicBezTo>
                    <a:cubicBezTo>
                      <a:pt x="18" y="265"/>
                      <a:pt x="19" y="266"/>
                      <a:pt x="20" y="266"/>
                    </a:cubicBezTo>
                    <a:cubicBezTo>
                      <a:pt x="24" y="267"/>
                      <a:pt x="29" y="269"/>
                      <a:pt x="34" y="270"/>
                    </a:cubicBezTo>
                    <a:lnTo>
                      <a:pt x="38" y="271"/>
                    </a:lnTo>
                    <a:cubicBezTo>
                      <a:pt x="53" y="273"/>
                      <a:pt x="69" y="276"/>
                      <a:pt x="84" y="280"/>
                    </a:cubicBezTo>
                    <a:cubicBezTo>
                      <a:pt x="89" y="281"/>
                      <a:pt x="94" y="282"/>
                      <a:pt x="99" y="282"/>
                    </a:cubicBezTo>
                    <a:lnTo>
                      <a:pt x="101" y="283"/>
                    </a:lnTo>
                    <a:cubicBezTo>
                      <a:pt x="103" y="283"/>
                      <a:pt x="105" y="283"/>
                      <a:pt x="107" y="283"/>
                    </a:cubicBezTo>
                    <a:cubicBezTo>
                      <a:pt x="108" y="283"/>
                      <a:pt x="108" y="283"/>
                      <a:pt x="108" y="284"/>
                    </a:cubicBezTo>
                    <a:lnTo>
                      <a:pt x="110" y="287"/>
                    </a:lnTo>
                    <a:lnTo>
                      <a:pt x="109" y="284"/>
                    </a:lnTo>
                    <a:cubicBezTo>
                      <a:pt x="110" y="284"/>
                      <a:pt x="110" y="284"/>
                      <a:pt x="111" y="284"/>
                    </a:cubicBezTo>
                    <a:cubicBezTo>
                      <a:pt x="111" y="284"/>
                      <a:pt x="112" y="284"/>
                      <a:pt x="113" y="284"/>
                    </a:cubicBezTo>
                    <a:lnTo>
                      <a:pt x="114" y="284"/>
                    </a:lnTo>
                    <a:cubicBezTo>
                      <a:pt x="120" y="285"/>
                      <a:pt x="125" y="286"/>
                      <a:pt x="130" y="286"/>
                    </a:cubicBezTo>
                    <a:cubicBezTo>
                      <a:pt x="134" y="286"/>
                      <a:pt x="137" y="286"/>
                      <a:pt x="141" y="285"/>
                    </a:cubicBezTo>
                    <a:cubicBezTo>
                      <a:pt x="141" y="285"/>
                      <a:pt x="144" y="285"/>
                      <a:pt x="145" y="285"/>
                    </a:cubicBezTo>
                    <a:cubicBezTo>
                      <a:pt x="145" y="285"/>
                      <a:pt x="146" y="286"/>
                      <a:pt x="148" y="287"/>
                    </a:cubicBezTo>
                    <a:cubicBezTo>
                      <a:pt x="149" y="288"/>
                      <a:pt x="150" y="289"/>
                      <a:pt x="150" y="289"/>
                    </a:cubicBezTo>
                    <a:cubicBezTo>
                      <a:pt x="150" y="289"/>
                      <a:pt x="151" y="289"/>
                      <a:pt x="151" y="289"/>
                    </a:cubicBezTo>
                    <a:cubicBezTo>
                      <a:pt x="152" y="289"/>
                      <a:pt x="152" y="289"/>
                      <a:pt x="152" y="289"/>
                    </a:cubicBezTo>
                    <a:cubicBezTo>
                      <a:pt x="159" y="292"/>
                      <a:pt x="165" y="292"/>
                      <a:pt x="170" y="289"/>
                    </a:cubicBezTo>
                    <a:cubicBezTo>
                      <a:pt x="170" y="289"/>
                      <a:pt x="172" y="288"/>
                      <a:pt x="172" y="288"/>
                    </a:cubicBezTo>
                    <a:cubicBezTo>
                      <a:pt x="173" y="288"/>
                      <a:pt x="174" y="289"/>
                      <a:pt x="175" y="289"/>
                    </a:cubicBezTo>
                    <a:lnTo>
                      <a:pt x="183" y="291"/>
                    </a:lnTo>
                    <a:cubicBezTo>
                      <a:pt x="187" y="293"/>
                      <a:pt x="192" y="294"/>
                      <a:pt x="197" y="296"/>
                    </a:cubicBezTo>
                    <a:cubicBezTo>
                      <a:pt x="204" y="299"/>
                      <a:pt x="211" y="300"/>
                      <a:pt x="220" y="300"/>
                    </a:cubicBezTo>
                    <a:cubicBezTo>
                      <a:pt x="230" y="300"/>
                      <a:pt x="241" y="301"/>
                      <a:pt x="251" y="301"/>
                    </a:cubicBezTo>
                    <a:lnTo>
                      <a:pt x="265" y="302"/>
                    </a:lnTo>
                    <a:cubicBezTo>
                      <a:pt x="265" y="302"/>
                      <a:pt x="266" y="302"/>
                      <a:pt x="267" y="302"/>
                    </a:cubicBezTo>
                    <a:cubicBezTo>
                      <a:pt x="268" y="301"/>
                      <a:pt x="267" y="301"/>
                      <a:pt x="267" y="300"/>
                    </a:cubicBezTo>
                    <a:cubicBezTo>
                      <a:pt x="266" y="300"/>
                      <a:pt x="265" y="299"/>
                      <a:pt x="264" y="298"/>
                    </a:cubicBezTo>
                    <a:lnTo>
                      <a:pt x="263" y="298"/>
                    </a:lnTo>
                    <a:cubicBezTo>
                      <a:pt x="260" y="296"/>
                      <a:pt x="257" y="296"/>
                      <a:pt x="254" y="295"/>
                    </a:cubicBezTo>
                    <a:cubicBezTo>
                      <a:pt x="243" y="293"/>
                      <a:pt x="223" y="289"/>
                      <a:pt x="207" y="286"/>
                    </a:cubicBezTo>
                    <a:lnTo>
                      <a:pt x="206" y="285"/>
                    </a:lnTo>
                    <a:cubicBezTo>
                      <a:pt x="191" y="282"/>
                      <a:pt x="182" y="280"/>
                      <a:pt x="180" y="280"/>
                    </a:cubicBezTo>
                    <a:cubicBezTo>
                      <a:pt x="179" y="280"/>
                      <a:pt x="179" y="280"/>
                      <a:pt x="178" y="280"/>
                    </a:cubicBezTo>
                    <a:cubicBezTo>
                      <a:pt x="177" y="280"/>
                      <a:pt x="176" y="280"/>
                      <a:pt x="175" y="279"/>
                    </a:cubicBezTo>
                    <a:cubicBezTo>
                      <a:pt x="174" y="278"/>
                      <a:pt x="174" y="277"/>
                      <a:pt x="174" y="276"/>
                    </a:cubicBezTo>
                    <a:cubicBezTo>
                      <a:pt x="174" y="275"/>
                      <a:pt x="174" y="273"/>
                      <a:pt x="174" y="272"/>
                    </a:cubicBezTo>
                    <a:lnTo>
                      <a:pt x="175" y="239"/>
                    </a:lnTo>
                    <a:cubicBezTo>
                      <a:pt x="175" y="237"/>
                      <a:pt x="176" y="236"/>
                      <a:pt x="178" y="236"/>
                    </a:cubicBezTo>
                    <a:cubicBezTo>
                      <a:pt x="178" y="236"/>
                      <a:pt x="179" y="236"/>
                      <a:pt x="179" y="236"/>
                    </a:cubicBezTo>
                    <a:cubicBezTo>
                      <a:pt x="179" y="236"/>
                      <a:pt x="180" y="235"/>
                      <a:pt x="180" y="235"/>
                    </a:cubicBezTo>
                    <a:lnTo>
                      <a:pt x="181" y="235"/>
                    </a:lnTo>
                    <a:cubicBezTo>
                      <a:pt x="182" y="234"/>
                      <a:pt x="184" y="235"/>
                      <a:pt x="186" y="235"/>
                    </a:cubicBezTo>
                    <a:lnTo>
                      <a:pt x="193" y="238"/>
                    </a:lnTo>
                    <a:cubicBezTo>
                      <a:pt x="198" y="239"/>
                      <a:pt x="203" y="241"/>
                      <a:pt x="208" y="242"/>
                    </a:cubicBezTo>
                    <a:cubicBezTo>
                      <a:pt x="215" y="245"/>
                      <a:pt x="222" y="246"/>
                      <a:pt x="230" y="246"/>
                    </a:cubicBezTo>
                    <a:cubicBezTo>
                      <a:pt x="241" y="247"/>
                      <a:pt x="251" y="247"/>
                      <a:pt x="261" y="247"/>
                    </a:cubicBezTo>
                    <a:lnTo>
                      <a:pt x="276" y="248"/>
                    </a:lnTo>
                    <a:cubicBezTo>
                      <a:pt x="276" y="248"/>
                      <a:pt x="277" y="248"/>
                      <a:pt x="278" y="248"/>
                    </a:cubicBezTo>
                    <a:lnTo>
                      <a:pt x="281" y="249"/>
                    </a:lnTo>
                    <a:lnTo>
                      <a:pt x="278" y="247"/>
                    </a:lnTo>
                    <a:cubicBezTo>
                      <a:pt x="278" y="247"/>
                      <a:pt x="278" y="247"/>
                      <a:pt x="278" y="247"/>
                    </a:cubicBezTo>
                    <a:cubicBezTo>
                      <a:pt x="277" y="246"/>
                      <a:pt x="276" y="245"/>
                      <a:pt x="274" y="245"/>
                    </a:cubicBezTo>
                    <a:lnTo>
                      <a:pt x="274" y="244"/>
                    </a:lnTo>
                    <a:cubicBezTo>
                      <a:pt x="271" y="243"/>
                      <a:pt x="268" y="242"/>
                      <a:pt x="265" y="241"/>
                    </a:cubicBezTo>
                    <a:cubicBezTo>
                      <a:pt x="253" y="239"/>
                      <a:pt x="234" y="235"/>
                      <a:pt x="218" y="232"/>
                    </a:cubicBezTo>
                    <a:lnTo>
                      <a:pt x="217" y="232"/>
                    </a:lnTo>
                    <a:cubicBezTo>
                      <a:pt x="202" y="229"/>
                      <a:pt x="192" y="227"/>
                      <a:pt x="191" y="226"/>
                    </a:cubicBezTo>
                    <a:cubicBezTo>
                      <a:pt x="189" y="226"/>
                      <a:pt x="188" y="226"/>
                      <a:pt x="188" y="226"/>
                    </a:cubicBezTo>
                    <a:cubicBezTo>
                      <a:pt x="186" y="227"/>
                      <a:pt x="185" y="226"/>
                      <a:pt x="184" y="225"/>
                    </a:cubicBezTo>
                    <a:lnTo>
                      <a:pt x="184" y="224"/>
                    </a:lnTo>
                    <a:cubicBezTo>
                      <a:pt x="183" y="223"/>
                      <a:pt x="183" y="221"/>
                      <a:pt x="184" y="220"/>
                    </a:cubicBezTo>
                    <a:lnTo>
                      <a:pt x="223" y="183"/>
                    </a:lnTo>
                    <a:cubicBezTo>
                      <a:pt x="224" y="183"/>
                      <a:pt x="224" y="183"/>
                      <a:pt x="224" y="183"/>
                    </a:cubicBezTo>
                    <a:lnTo>
                      <a:pt x="226" y="181"/>
                    </a:lnTo>
                    <a:cubicBezTo>
                      <a:pt x="226" y="181"/>
                      <a:pt x="227" y="181"/>
                      <a:pt x="227" y="180"/>
                    </a:cubicBezTo>
                    <a:lnTo>
                      <a:pt x="233" y="177"/>
                    </a:lnTo>
                    <a:cubicBezTo>
                      <a:pt x="234" y="177"/>
                      <a:pt x="235" y="177"/>
                      <a:pt x="235" y="177"/>
                    </a:cubicBezTo>
                    <a:lnTo>
                      <a:pt x="238" y="178"/>
                    </a:lnTo>
                    <a:cubicBezTo>
                      <a:pt x="239" y="178"/>
                      <a:pt x="240" y="178"/>
                      <a:pt x="240" y="178"/>
                    </a:cubicBezTo>
                    <a:cubicBezTo>
                      <a:pt x="257" y="183"/>
                      <a:pt x="268" y="188"/>
                      <a:pt x="276" y="195"/>
                    </a:cubicBezTo>
                    <a:cubicBezTo>
                      <a:pt x="278" y="196"/>
                      <a:pt x="280" y="197"/>
                      <a:pt x="284" y="198"/>
                    </a:cubicBezTo>
                    <a:cubicBezTo>
                      <a:pt x="285" y="198"/>
                      <a:pt x="286" y="198"/>
                      <a:pt x="287" y="198"/>
                    </a:cubicBezTo>
                    <a:cubicBezTo>
                      <a:pt x="288" y="197"/>
                      <a:pt x="290" y="196"/>
                      <a:pt x="289" y="194"/>
                    </a:cubicBezTo>
                    <a:cubicBezTo>
                      <a:pt x="289" y="194"/>
                      <a:pt x="289" y="193"/>
                      <a:pt x="290" y="193"/>
                    </a:cubicBezTo>
                    <a:cubicBezTo>
                      <a:pt x="290" y="192"/>
                      <a:pt x="290" y="191"/>
                      <a:pt x="290" y="189"/>
                    </a:cubicBezTo>
                    <a:cubicBezTo>
                      <a:pt x="290" y="186"/>
                      <a:pt x="287" y="179"/>
                      <a:pt x="282" y="176"/>
                    </a:cubicBezTo>
                    <a:cubicBezTo>
                      <a:pt x="281" y="175"/>
                      <a:pt x="281" y="175"/>
                      <a:pt x="280" y="174"/>
                    </a:cubicBezTo>
                    <a:cubicBezTo>
                      <a:pt x="280" y="174"/>
                      <a:pt x="280" y="174"/>
                      <a:pt x="280" y="174"/>
                    </a:cubicBezTo>
                    <a:cubicBezTo>
                      <a:pt x="279" y="174"/>
                      <a:pt x="279" y="174"/>
                      <a:pt x="279" y="174"/>
                    </a:cubicBezTo>
                    <a:cubicBezTo>
                      <a:pt x="279" y="174"/>
                      <a:pt x="278" y="173"/>
                      <a:pt x="278" y="173"/>
                    </a:cubicBezTo>
                    <a:cubicBezTo>
                      <a:pt x="278" y="173"/>
                      <a:pt x="278" y="173"/>
                      <a:pt x="277" y="173"/>
                    </a:cubicBezTo>
                    <a:cubicBezTo>
                      <a:pt x="276" y="172"/>
                      <a:pt x="274" y="171"/>
                      <a:pt x="273" y="170"/>
                    </a:cubicBezTo>
                    <a:cubicBezTo>
                      <a:pt x="270" y="169"/>
                      <a:pt x="267" y="168"/>
                      <a:pt x="264" y="168"/>
                    </a:cubicBezTo>
                    <a:cubicBezTo>
                      <a:pt x="262" y="167"/>
                      <a:pt x="262" y="166"/>
                      <a:pt x="261" y="165"/>
                    </a:cubicBezTo>
                    <a:cubicBezTo>
                      <a:pt x="261" y="163"/>
                      <a:pt x="262" y="162"/>
                      <a:pt x="263" y="161"/>
                    </a:cubicBezTo>
                    <a:lnTo>
                      <a:pt x="288" y="148"/>
                    </a:lnTo>
                    <a:cubicBezTo>
                      <a:pt x="289" y="147"/>
                      <a:pt x="290" y="147"/>
                      <a:pt x="291" y="147"/>
                    </a:cubicBezTo>
                    <a:cubicBezTo>
                      <a:pt x="292" y="148"/>
                      <a:pt x="293" y="148"/>
                      <a:pt x="293" y="149"/>
                    </a:cubicBezTo>
                    <a:lnTo>
                      <a:pt x="293" y="150"/>
                    </a:lnTo>
                    <a:lnTo>
                      <a:pt x="296" y="162"/>
                    </a:lnTo>
                    <a:cubicBezTo>
                      <a:pt x="296" y="162"/>
                      <a:pt x="296" y="162"/>
                      <a:pt x="297" y="162"/>
                    </a:cubicBezTo>
                    <a:cubicBezTo>
                      <a:pt x="297" y="162"/>
                      <a:pt x="297" y="162"/>
                      <a:pt x="297" y="162"/>
                    </a:cubicBezTo>
                    <a:cubicBezTo>
                      <a:pt x="297" y="162"/>
                      <a:pt x="298" y="163"/>
                      <a:pt x="298" y="163"/>
                    </a:cubicBezTo>
                    <a:lnTo>
                      <a:pt x="299" y="163"/>
                    </a:lnTo>
                    <a:cubicBezTo>
                      <a:pt x="300" y="164"/>
                      <a:pt x="300" y="164"/>
                      <a:pt x="301" y="165"/>
                    </a:cubicBezTo>
                    <a:cubicBezTo>
                      <a:pt x="304" y="166"/>
                      <a:pt x="304" y="168"/>
                      <a:pt x="305" y="170"/>
                    </a:cubicBezTo>
                    <a:cubicBezTo>
                      <a:pt x="305" y="170"/>
                      <a:pt x="305" y="170"/>
                      <a:pt x="305" y="171"/>
                    </a:cubicBezTo>
                    <a:cubicBezTo>
                      <a:pt x="305" y="171"/>
                      <a:pt x="305" y="172"/>
                      <a:pt x="305" y="172"/>
                    </a:cubicBezTo>
                    <a:cubicBezTo>
                      <a:pt x="305" y="173"/>
                      <a:pt x="306" y="173"/>
                      <a:pt x="306" y="173"/>
                    </a:cubicBezTo>
                    <a:cubicBezTo>
                      <a:pt x="306" y="173"/>
                      <a:pt x="307" y="174"/>
                      <a:pt x="307" y="174"/>
                    </a:cubicBezTo>
                    <a:cubicBezTo>
                      <a:pt x="307" y="174"/>
                      <a:pt x="308" y="174"/>
                      <a:pt x="308" y="175"/>
                    </a:cubicBezTo>
                    <a:lnTo>
                      <a:pt x="316" y="180"/>
                    </a:lnTo>
                    <a:cubicBezTo>
                      <a:pt x="317" y="180"/>
                      <a:pt x="318" y="180"/>
                      <a:pt x="318" y="181"/>
                    </a:cubicBezTo>
                    <a:cubicBezTo>
                      <a:pt x="318" y="181"/>
                      <a:pt x="319" y="181"/>
                      <a:pt x="319" y="182"/>
                    </a:cubicBezTo>
                    <a:cubicBezTo>
                      <a:pt x="321" y="183"/>
                      <a:pt x="324" y="185"/>
                      <a:pt x="326" y="186"/>
                    </a:cubicBezTo>
                    <a:cubicBezTo>
                      <a:pt x="329" y="188"/>
                      <a:pt x="331" y="189"/>
                      <a:pt x="333" y="191"/>
                    </a:cubicBezTo>
                    <a:cubicBezTo>
                      <a:pt x="333" y="191"/>
                      <a:pt x="333" y="191"/>
                      <a:pt x="334" y="191"/>
                    </a:cubicBezTo>
                    <a:cubicBezTo>
                      <a:pt x="334" y="192"/>
                      <a:pt x="335" y="192"/>
                      <a:pt x="335" y="192"/>
                    </a:cubicBezTo>
                    <a:cubicBezTo>
                      <a:pt x="335" y="192"/>
                      <a:pt x="336" y="193"/>
                      <a:pt x="336" y="193"/>
                    </a:cubicBezTo>
                    <a:cubicBezTo>
                      <a:pt x="337" y="193"/>
                      <a:pt x="338" y="194"/>
                      <a:pt x="338" y="194"/>
                    </a:cubicBezTo>
                    <a:cubicBezTo>
                      <a:pt x="338" y="194"/>
                      <a:pt x="339" y="195"/>
                      <a:pt x="340" y="195"/>
                    </a:cubicBezTo>
                    <a:cubicBezTo>
                      <a:pt x="341" y="196"/>
                      <a:pt x="342" y="197"/>
                      <a:pt x="344" y="198"/>
                    </a:cubicBezTo>
                    <a:cubicBezTo>
                      <a:pt x="344" y="198"/>
                      <a:pt x="344" y="198"/>
                      <a:pt x="345" y="199"/>
                    </a:cubicBezTo>
                    <a:cubicBezTo>
                      <a:pt x="345" y="199"/>
                      <a:pt x="345" y="199"/>
                      <a:pt x="346" y="200"/>
                    </a:cubicBezTo>
                    <a:cubicBezTo>
                      <a:pt x="346" y="200"/>
                      <a:pt x="347" y="200"/>
                      <a:pt x="347" y="200"/>
                    </a:cubicBezTo>
                    <a:cubicBezTo>
                      <a:pt x="348" y="201"/>
                      <a:pt x="349" y="201"/>
                      <a:pt x="350" y="202"/>
                    </a:cubicBezTo>
                    <a:cubicBezTo>
                      <a:pt x="350" y="203"/>
                      <a:pt x="350" y="203"/>
                      <a:pt x="350" y="204"/>
                    </a:cubicBezTo>
                    <a:cubicBezTo>
                      <a:pt x="351" y="204"/>
                      <a:pt x="351" y="205"/>
                      <a:pt x="351" y="205"/>
                    </a:cubicBezTo>
                    <a:cubicBezTo>
                      <a:pt x="352" y="205"/>
                      <a:pt x="352" y="206"/>
                      <a:pt x="352" y="206"/>
                    </a:cubicBezTo>
                    <a:cubicBezTo>
                      <a:pt x="353" y="208"/>
                      <a:pt x="355" y="209"/>
                      <a:pt x="356" y="210"/>
                    </a:cubicBezTo>
                    <a:cubicBezTo>
                      <a:pt x="357" y="211"/>
                      <a:pt x="357" y="211"/>
                      <a:pt x="357" y="211"/>
                    </a:cubicBezTo>
                    <a:cubicBezTo>
                      <a:pt x="357" y="212"/>
                      <a:pt x="358" y="212"/>
                      <a:pt x="358" y="212"/>
                    </a:cubicBezTo>
                    <a:cubicBezTo>
                      <a:pt x="359" y="212"/>
                      <a:pt x="359" y="213"/>
                      <a:pt x="359" y="213"/>
                    </a:cubicBezTo>
                    <a:cubicBezTo>
                      <a:pt x="360" y="213"/>
                      <a:pt x="360" y="214"/>
                      <a:pt x="361" y="214"/>
                    </a:cubicBezTo>
                    <a:cubicBezTo>
                      <a:pt x="361" y="214"/>
                      <a:pt x="361" y="214"/>
                      <a:pt x="362" y="215"/>
                    </a:cubicBezTo>
                    <a:cubicBezTo>
                      <a:pt x="364" y="216"/>
                      <a:pt x="365" y="217"/>
                      <a:pt x="367" y="218"/>
                    </a:cubicBezTo>
                    <a:lnTo>
                      <a:pt x="367" y="218"/>
                    </a:lnTo>
                    <a:cubicBezTo>
                      <a:pt x="367" y="218"/>
                      <a:pt x="367" y="218"/>
                      <a:pt x="367" y="218"/>
                    </a:cubicBezTo>
                    <a:cubicBezTo>
                      <a:pt x="368" y="217"/>
                      <a:pt x="369" y="217"/>
                      <a:pt x="369" y="216"/>
                    </a:cubicBezTo>
                    <a:cubicBezTo>
                      <a:pt x="370" y="216"/>
                      <a:pt x="370" y="215"/>
                      <a:pt x="370" y="215"/>
                    </a:cubicBezTo>
                    <a:cubicBezTo>
                      <a:pt x="371" y="215"/>
                      <a:pt x="371" y="214"/>
                      <a:pt x="372" y="214"/>
                    </a:cubicBezTo>
                    <a:cubicBezTo>
                      <a:pt x="372" y="213"/>
                      <a:pt x="372" y="213"/>
                      <a:pt x="373" y="213"/>
                    </a:cubicBezTo>
                    <a:cubicBezTo>
                      <a:pt x="373" y="212"/>
                      <a:pt x="373" y="212"/>
                      <a:pt x="374" y="212"/>
                    </a:cubicBezTo>
                    <a:cubicBezTo>
                      <a:pt x="374" y="212"/>
                      <a:pt x="374" y="211"/>
                      <a:pt x="374" y="211"/>
                    </a:cubicBezTo>
                    <a:cubicBezTo>
                      <a:pt x="376" y="210"/>
                      <a:pt x="377" y="208"/>
                      <a:pt x="379" y="206"/>
                    </a:cubicBezTo>
                    <a:cubicBezTo>
                      <a:pt x="379" y="205"/>
                      <a:pt x="380" y="204"/>
                      <a:pt x="381" y="202"/>
                    </a:cubicBezTo>
                    <a:cubicBezTo>
                      <a:pt x="382" y="200"/>
                      <a:pt x="383" y="199"/>
                      <a:pt x="384" y="196"/>
                    </a:cubicBezTo>
                    <a:cubicBezTo>
                      <a:pt x="384" y="196"/>
                      <a:pt x="384" y="196"/>
                      <a:pt x="384" y="195"/>
                    </a:cubicBezTo>
                    <a:cubicBezTo>
                      <a:pt x="385" y="195"/>
                      <a:pt x="385" y="195"/>
                      <a:pt x="385" y="194"/>
                    </a:cubicBezTo>
                    <a:cubicBezTo>
                      <a:pt x="385" y="194"/>
                      <a:pt x="385" y="193"/>
                      <a:pt x="385" y="193"/>
                    </a:cubicBezTo>
                    <a:cubicBezTo>
                      <a:pt x="385" y="193"/>
                      <a:pt x="385" y="193"/>
                      <a:pt x="385" y="193"/>
                    </a:cubicBezTo>
                    <a:cubicBezTo>
                      <a:pt x="386" y="192"/>
                      <a:pt x="386" y="191"/>
                      <a:pt x="386" y="190"/>
                    </a:cubicBezTo>
                    <a:cubicBezTo>
                      <a:pt x="387" y="189"/>
                      <a:pt x="387" y="188"/>
                      <a:pt x="387" y="187"/>
                    </a:cubicBezTo>
                    <a:lnTo>
                      <a:pt x="387" y="187"/>
                    </a:lnTo>
                    <a:cubicBezTo>
                      <a:pt x="386" y="185"/>
                      <a:pt x="384" y="185"/>
                      <a:pt x="382" y="183"/>
                    </a:cubicBezTo>
                    <a:cubicBezTo>
                      <a:pt x="382" y="183"/>
                      <a:pt x="382" y="183"/>
                      <a:pt x="381" y="183"/>
                    </a:cubicBezTo>
                    <a:cubicBezTo>
                      <a:pt x="381" y="183"/>
                      <a:pt x="380" y="182"/>
                      <a:pt x="380" y="182"/>
                    </a:cubicBezTo>
                    <a:cubicBezTo>
                      <a:pt x="379" y="182"/>
                      <a:pt x="379" y="182"/>
                      <a:pt x="378" y="181"/>
                    </a:cubicBezTo>
                    <a:cubicBezTo>
                      <a:pt x="378" y="181"/>
                      <a:pt x="378" y="181"/>
                      <a:pt x="377" y="181"/>
                    </a:cubicBezTo>
                    <a:cubicBezTo>
                      <a:pt x="377" y="181"/>
                      <a:pt x="376" y="180"/>
                      <a:pt x="376" y="180"/>
                    </a:cubicBezTo>
                    <a:cubicBezTo>
                      <a:pt x="374" y="179"/>
                      <a:pt x="373" y="179"/>
                      <a:pt x="371" y="178"/>
                    </a:cubicBezTo>
                    <a:cubicBezTo>
                      <a:pt x="370" y="178"/>
                      <a:pt x="370" y="178"/>
                      <a:pt x="369" y="178"/>
                    </a:cubicBezTo>
                    <a:cubicBezTo>
                      <a:pt x="369" y="178"/>
                      <a:pt x="368" y="178"/>
                      <a:pt x="368" y="177"/>
                    </a:cubicBezTo>
                    <a:cubicBezTo>
                      <a:pt x="367" y="177"/>
                      <a:pt x="367" y="177"/>
                      <a:pt x="366" y="177"/>
                    </a:cubicBezTo>
                    <a:cubicBezTo>
                      <a:pt x="365" y="177"/>
                      <a:pt x="364" y="176"/>
                      <a:pt x="363" y="176"/>
                    </a:cubicBezTo>
                    <a:cubicBezTo>
                      <a:pt x="363" y="176"/>
                      <a:pt x="362" y="175"/>
                      <a:pt x="362" y="175"/>
                    </a:cubicBezTo>
                    <a:cubicBezTo>
                      <a:pt x="362" y="175"/>
                      <a:pt x="361" y="174"/>
                      <a:pt x="361" y="174"/>
                    </a:cubicBezTo>
                    <a:cubicBezTo>
                      <a:pt x="360" y="174"/>
                      <a:pt x="360" y="174"/>
                      <a:pt x="360" y="174"/>
                    </a:cubicBezTo>
                    <a:cubicBezTo>
                      <a:pt x="358" y="173"/>
                      <a:pt x="357" y="172"/>
                      <a:pt x="356" y="171"/>
                    </a:cubicBezTo>
                    <a:cubicBezTo>
                      <a:pt x="355" y="171"/>
                      <a:pt x="354" y="170"/>
                      <a:pt x="354" y="170"/>
                    </a:cubicBezTo>
                    <a:cubicBezTo>
                      <a:pt x="353" y="170"/>
                      <a:pt x="353" y="169"/>
                      <a:pt x="352" y="169"/>
                    </a:cubicBezTo>
                    <a:cubicBezTo>
                      <a:pt x="352" y="169"/>
                      <a:pt x="351" y="168"/>
                      <a:pt x="351" y="168"/>
                    </a:cubicBezTo>
                    <a:cubicBezTo>
                      <a:pt x="351" y="168"/>
                      <a:pt x="350" y="167"/>
                      <a:pt x="350" y="167"/>
                    </a:cubicBezTo>
                    <a:cubicBezTo>
                      <a:pt x="349" y="167"/>
                      <a:pt x="349" y="167"/>
                      <a:pt x="349" y="167"/>
                    </a:cubicBezTo>
                    <a:cubicBezTo>
                      <a:pt x="347" y="165"/>
                      <a:pt x="345" y="164"/>
                      <a:pt x="343" y="163"/>
                    </a:cubicBezTo>
                    <a:cubicBezTo>
                      <a:pt x="342" y="161"/>
                      <a:pt x="341" y="158"/>
                      <a:pt x="344" y="157"/>
                    </a:cubicBezTo>
                    <a:lnTo>
                      <a:pt x="344" y="156"/>
                    </a:lnTo>
                    <a:cubicBezTo>
                      <a:pt x="344" y="156"/>
                      <a:pt x="345" y="156"/>
                      <a:pt x="346" y="156"/>
                    </a:cubicBezTo>
                    <a:cubicBezTo>
                      <a:pt x="352" y="156"/>
                      <a:pt x="370" y="159"/>
                      <a:pt x="382" y="164"/>
                    </a:cubicBezTo>
                    <a:cubicBezTo>
                      <a:pt x="389" y="167"/>
                      <a:pt x="396" y="172"/>
                      <a:pt x="401" y="177"/>
                    </a:cubicBezTo>
                    <a:cubicBezTo>
                      <a:pt x="406" y="182"/>
                      <a:pt x="410" y="187"/>
                      <a:pt x="412" y="189"/>
                    </a:cubicBezTo>
                    <a:cubicBezTo>
                      <a:pt x="412" y="190"/>
                      <a:pt x="413" y="190"/>
                      <a:pt x="413" y="191"/>
                    </a:cubicBezTo>
                    <a:cubicBezTo>
                      <a:pt x="420" y="198"/>
                      <a:pt x="428" y="202"/>
                      <a:pt x="438" y="202"/>
                    </a:cubicBezTo>
                    <a:cubicBezTo>
                      <a:pt x="445" y="202"/>
                      <a:pt x="451" y="200"/>
                      <a:pt x="455" y="198"/>
                    </a:cubicBezTo>
                    <a:cubicBezTo>
                      <a:pt x="466" y="192"/>
                      <a:pt x="465" y="189"/>
                      <a:pt x="464" y="174"/>
                    </a:cubicBezTo>
                    <a:cubicBezTo>
                      <a:pt x="463" y="171"/>
                      <a:pt x="463" y="168"/>
                      <a:pt x="463" y="165"/>
                    </a:cubicBezTo>
                    <a:cubicBezTo>
                      <a:pt x="463" y="164"/>
                      <a:pt x="462" y="164"/>
                      <a:pt x="462" y="163"/>
                    </a:cubicBezTo>
                    <a:lnTo>
                      <a:pt x="462" y="162"/>
                    </a:lnTo>
                    <a:cubicBezTo>
                      <a:pt x="462" y="161"/>
                      <a:pt x="462" y="161"/>
                      <a:pt x="462" y="161"/>
                    </a:cubicBezTo>
                    <a:lnTo>
                      <a:pt x="462" y="160"/>
                    </a:lnTo>
                    <a:cubicBezTo>
                      <a:pt x="461" y="159"/>
                      <a:pt x="461" y="159"/>
                      <a:pt x="461" y="158"/>
                    </a:cubicBezTo>
                    <a:cubicBezTo>
                      <a:pt x="461" y="158"/>
                      <a:pt x="461" y="158"/>
                      <a:pt x="461" y="157"/>
                    </a:cubicBezTo>
                    <a:cubicBezTo>
                      <a:pt x="461" y="157"/>
                      <a:pt x="461" y="157"/>
                      <a:pt x="461" y="157"/>
                    </a:cubicBezTo>
                    <a:cubicBezTo>
                      <a:pt x="461" y="157"/>
                      <a:pt x="461" y="156"/>
                      <a:pt x="461" y="156"/>
                    </a:cubicBezTo>
                    <a:cubicBezTo>
                      <a:pt x="461" y="155"/>
                      <a:pt x="461" y="155"/>
                      <a:pt x="461" y="155"/>
                    </a:cubicBezTo>
                    <a:cubicBezTo>
                      <a:pt x="460" y="155"/>
                      <a:pt x="460" y="154"/>
                      <a:pt x="460" y="154"/>
                    </a:cubicBezTo>
                    <a:lnTo>
                      <a:pt x="460" y="154"/>
                    </a:lnTo>
                    <a:cubicBezTo>
                      <a:pt x="460" y="153"/>
                      <a:pt x="459" y="152"/>
                      <a:pt x="459" y="151"/>
                    </a:cubicBezTo>
                    <a:cubicBezTo>
                      <a:pt x="458" y="149"/>
                      <a:pt x="458" y="148"/>
                      <a:pt x="457" y="146"/>
                    </a:cubicBezTo>
                    <a:cubicBezTo>
                      <a:pt x="453" y="136"/>
                      <a:pt x="446" y="127"/>
                      <a:pt x="439" y="119"/>
                    </a:cubicBezTo>
                    <a:lnTo>
                      <a:pt x="438" y="118"/>
                    </a:lnTo>
                    <a:cubicBezTo>
                      <a:pt x="438" y="118"/>
                      <a:pt x="438" y="118"/>
                      <a:pt x="437" y="118"/>
                    </a:cubicBezTo>
                    <a:cubicBezTo>
                      <a:pt x="429" y="110"/>
                      <a:pt x="422" y="105"/>
                      <a:pt x="421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lnTo>
                      <a:pt x="418" y="102"/>
                    </a:lnTo>
                    <a:cubicBezTo>
                      <a:pt x="410" y="99"/>
                      <a:pt x="401" y="94"/>
                      <a:pt x="391" y="90"/>
                    </a:cubicBezTo>
                    <a:cubicBezTo>
                      <a:pt x="391" y="90"/>
                      <a:pt x="391" y="89"/>
                      <a:pt x="390" y="89"/>
                    </a:cubicBezTo>
                    <a:cubicBezTo>
                      <a:pt x="390" y="89"/>
                      <a:pt x="388" y="86"/>
                      <a:pt x="393" y="85"/>
                    </a:cubicBezTo>
                    <a:cubicBezTo>
                      <a:pt x="398" y="84"/>
                      <a:pt x="421" y="79"/>
                      <a:pt x="421" y="79"/>
                    </a:cubicBezTo>
                    <a:lnTo>
                      <a:pt x="421" y="78"/>
                    </a:lnTo>
                    <a:cubicBezTo>
                      <a:pt x="422" y="78"/>
                      <a:pt x="422" y="78"/>
                      <a:pt x="422" y="78"/>
                    </a:cubicBezTo>
                    <a:cubicBezTo>
                      <a:pt x="424" y="78"/>
                      <a:pt x="424" y="78"/>
                      <a:pt x="425" y="78"/>
                    </a:cubicBezTo>
                    <a:lnTo>
                      <a:pt x="425" y="78"/>
                    </a:lnTo>
                    <a:lnTo>
                      <a:pt x="425" y="77"/>
                    </a:lnTo>
                    <a:cubicBezTo>
                      <a:pt x="425" y="77"/>
                      <a:pt x="426" y="77"/>
                      <a:pt x="428" y="77"/>
                    </a:cubicBezTo>
                    <a:lnTo>
                      <a:pt x="448" y="73"/>
                    </a:lnTo>
                    <a:cubicBezTo>
                      <a:pt x="448" y="73"/>
                      <a:pt x="449" y="73"/>
                      <a:pt x="449" y="73"/>
                    </a:cubicBezTo>
                    <a:cubicBezTo>
                      <a:pt x="460" y="77"/>
                      <a:pt x="469" y="80"/>
                      <a:pt x="475" y="80"/>
                    </a:cubicBezTo>
                    <a:lnTo>
                      <a:pt x="477" y="80"/>
                    </a:lnTo>
                    <a:lnTo>
                      <a:pt x="478" y="80"/>
                    </a:lnTo>
                    <a:cubicBezTo>
                      <a:pt x="479" y="80"/>
                      <a:pt x="479" y="80"/>
                      <a:pt x="480" y="80"/>
                    </a:cubicBezTo>
                    <a:lnTo>
                      <a:pt x="480" y="80"/>
                    </a:lnTo>
                    <a:lnTo>
                      <a:pt x="480" y="80"/>
                    </a:lnTo>
                    <a:lnTo>
                      <a:pt x="480" y="80"/>
                    </a:lnTo>
                    <a:cubicBezTo>
                      <a:pt x="480" y="80"/>
                      <a:pt x="481" y="80"/>
                      <a:pt x="481" y="80"/>
                    </a:cubicBezTo>
                    <a:cubicBezTo>
                      <a:pt x="485" y="79"/>
                      <a:pt x="489" y="76"/>
                      <a:pt x="490" y="74"/>
                    </a:cubicBezTo>
                    <a:cubicBezTo>
                      <a:pt x="490" y="73"/>
                      <a:pt x="490" y="73"/>
                      <a:pt x="490" y="73"/>
                    </a:cubicBezTo>
                    <a:cubicBezTo>
                      <a:pt x="490" y="72"/>
                      <a:pt x="491" y="72"/>
                      <a:pt x="491" y="72"/>
                    </a:cubicBezTo>
                    <a:cubicBezTo>
                      <a:pt x="491" y="71"/>
                      <a:pt x="492" y="70"/>
                      <a:pt x="491" y="69"/>
                    </a:cubicBezTo>
                    <a:cubicBezTo>
                      <a:pt x="491" y="68"/>
                      <a:pt x="491" y="67"/>
                      <a:pt x="492" y="67"/>
                    </a:cubicBezTo>
                    <a:cubicBezTo>
                      <a:pt x="492" y="66"/>
                      <a:pt x="493" y="66"/>
                      <a:pt x="493" y="65"/>
                    </a:cubicBezTo>
                    <a:lnTo>
                      <a:pt x="528" y="59"/>
                    </a:lnTo>
                    <a:cubicBezTo>
                      <a:pt x="529" y="59"/>
                      <a:pt x="530" y="59"/>
                      <a:pt x="530" y="60"/>
                    </a:cubicBezTo>
                    <a:cubicBezTo>
                      <a:pt x="531" y="60"/>
                      <a:pt x="531" y="61"/>
                      <a:pt x="531" y="62"/>
                    </a:cubicBezTo>
                    <a:lnTo>
                      <a:pt x="531" y="75"/>
                    </a:lnTo>
                    <a:lnTo>
                      <a:pt x="532" y="81"/>
                    </a:lnTo>
                    <a:cubicBezTo>
                      <a:pt x="532" y="82"/>
                      <a:pt x="531" y="83"/>
                      <a:pt x="531" y="84"/>
                    </a:cubicBezTo>
                    <a:cubicBezTo>
                      <a:pt x="530" y="84"/>
                      <a:pt x="529" y="84"/>
                      <a:pt x="528" y="84"/>
                    </a:cubicBezTo>
                    <a:cubicBezTo>
                      <a:pt x="527" y="83"/>
                      <a:pt x="525" y="83"/>
                      <a:pt x="524" y="82"/>
                    </a:cubicBezTo>
                    <a:cubicBezTo>
                      <a:pt x="522" y="82"/>
                      <a:pt x="520" y="82"/>
                      <a:pt x="518" y="83"/>
                    </a:cubicBezTo>
                    <a:cubicBezTo>
                      <a:pt x="518" y="83"/>
                      <a:pt x="518" y="83"/>
                      <a:pt x="518" y="83"/>
                    </a:cubicBezTo>
                    <a:cubicBezTo>
                      <a:pt x="517" y="83"/>
                      <a:pt x="517" y="83"/>
                      <a:pt x="516" y="83"/>
                    </a:cubicBezTo>
                    <a:lnTo>
                      <a:pt x="516" y="83"/>
                    </a:lnTo>
                    <a:lnTo>
                      <a:pt x="516" y="83"/>
                    </a:lnTo>
                    <a:cubicBezTo>
                      <a:pt x="516" y="83"/>
                      <a:pt x="516" y="83"/>
                      <a:pt x="515" y="83"/>
                    </a:cubicBezTo>
                    <a:cubicBezTo>
                      <a:pt x="515" y="83"/>
                      <a:pt x="515" y="83"/>
                      <a:pt x="515" y="83"/>
                    </a:cubicBezTo>
                    <a:lnTo>
                      <a:pt x="514" y="83"/>
                    </a:lnTo>
                    <a:cubicBezTo>
                      <a:pt x="514" y="83"/>
                      <a:pt x="514" y="84"/>
                      <a:pt x="514" y="84"/>
                    </a:cubicBezTo>
                    <a:cubicBezTo>
                      <a:pt x="508" y="85"/>
                      <a:pt x="502" y="87"/>
                      <a:pt x="496" y="88"/>
                    </a:cubicBezTo>
                    <a:lnTo>
                      <a:pt x="481" y="92"/>
                    </a:lnTo>
                    <a:cubicBezTo>
                      <a:pt x="479" y="92"/>
                      <a:pt x="478" y="93"/>
                      <a:pt x="477" y="93"/>
                    </a:cubicBezTo>
                    <a:lnTo>
                      <a:pt x="475" y="95"/>
                    </a:lnTo>
                    <a:lnTo>
                      <a:pt x="478" y="95"/>
                    </a:lnTo>
                    <a:cubicBezTo>
                      <a:pt x="478" y="95"/>
                      <a:pt x="479" y="95"/>
                      <a:pt x="479" y="95"/>
                    </a:cubicBezTo>
                    <a:lnTo>
                      <a:pt x="480" y="95"/>
                    </a:lnTo>
                    <a:cubicBezTo>
                      <a:pt x="481" y="95"/>
                      <a:pt x="482" y="95"/>
                      <a:pt x="483" y="95"/>
                    </a:cubicBezTo>
                    <a:cubicBezTo>
                      <a:pt x="495" y="93"/>
                      <a:pt x="507" y="93"/>
                      <a:pt x="518" y="93"/>
                    </a:cubicBezTo>
                    <a:cubicBezTo>
                      <a:pt x="523" y="93"/>
                      <a:pt x="526" y="92"/>
                      <a:pt x="530" y="91"/>
                    </a:cubicBezTo>
                    <a:cubicBezTo>
                      <a:pt x="531" y="91"/>
                      <a:pt x="532" y="91"/>
                      <a:pt x="532" y="92"/>
                    </a:cubicBezTo>
                    <a:cubicBezTo>
                      <a:pt x="533" y="92"/>
                      <a:pt x="533" y="93"/>
                      <a:pt x="533" y="93"/>
                    </a:cubicBezTo>
                    <a:cubicBezTo>
                      <a:pt x="533" y="94"/>
                      <a:pt x="533" y="95"/>
                      <a:pt x="533" y="95"/>
                    </a:cubicBezTo>
                    <a:cubicBezTo>
                      <a:pt x="532" y="96"/>
                      <a:pt x="532" y="97"/>
                      <a:pt x="531" y="98"/>
                    </a:cubicBezTo>
                    <a:lnTo>
                      <a:pt x="531" y="98"/>
                    </a:lnTo>
                    <a:lnTo>
                      <a:pt x="531" y="98"/>
                    </a:lnTo>
                    <a:cubicBezTo>
                      <a:pt x="532" y="98"/>
                      <a:pt x="532" y="98"/>
                      <a:pt x="532" y="99"/>
                    </a:cubicBezTo>
                    <a:lnTo>
                      <a:pt x="532" y="99"/>
                    </a:lnTo>
                    <a:lnTo>
                      <a:pt x="532" y="99"/>
                    </a:lnTo>
                    <a:cubicBezTo>
                      <a:pt x="538" y="102"/>
                      <a:pt x="546" y="102"/>
                      <a:pt x="552" y="100"/>
                    </a:cubicBezTo>
                    <a:lnTo>
                      <a:pt x="552" y="100"/>
                    </a:lnTo>
                    <a:lnTo>
                      <a:pt x="552" y="100"/>
                    </a:lnTo>
                    <a:cubicBezTo>
                      <a:pt x="552" y="99"/>
                      <a:pt x="553" y="98"/>
                      <a:pt x="554" y="98"/>
                    </a:cubicBezTo>
                    <a:lnTo>
                      <a:pt x="555" y="98"/>
                    </a:lnTo>
                    <a:lnTo>
                      <a:pt x="555" y="97"/>
                    </a:lnTo>
                    <a:cubicBezTo>
                      <a:pt x="555" y="96"/>
                      <a:pt x="556" y="96"/>
                      <a:pt x="556" y="95"/>
                    </a:cubicBezTo>
                    <a:cubicBezTo>
                      <a:pt x="557" y="95"/>
                      <a:pt x="558" y="95"/>
                      <a:pt x="558" y="95"/>
                    </a:cubicBezTo>
                    <a:cubicBezTo>
                      <a:pt x="560" y="96"/>
                      <a:pt x="561" y="96"/>
                      <a:pt x="563" y="96"/>
                    </a:cubicBezTo>
                    <a:cubicBezTo>
                      <a:pt x="567" y="97"/>
                      <a:pt x="571" y="96"/>
                      <a:pt x="576" y="95"/>
                    </a:cubicBezTo>
                    <a:cubicBezTo>
                      <a:pt x="585" y="94"/>
                      <a:pt x="593" y="92"/>
                      <a:pt x="602" y="91"/>
                    </a:cubicBezTo>
                    <a:lnTo>
                      <a:pt x="618" y="88"/>
                    </a:lnTo>
                    <a:cubicBezTo>
                      <a:pt x="621" y="87"/>
                      <a:pt x="625" y="86"/>
                      <a:pt x="628" y="85"/>
                    </a:cubicBezTo>
                    <a:cubicBezTo>
                      <a:pt x="629" y="84"/>
                      <a:pt x="630" y="84"/>
                      <a:pt x="631" y="84"/>
                    </a:cubicBezTo>
                    <a:cubicBezTo>
                      <a:pt x="632" y="84"/>
                      <a:pt x="633" y="83"/>
                      <a:pt x="633" y="82"/>
                    </a:cubicBezTo>
                    <a:cubicBezTo>
                      <a:pt x="633" y="81"/>
                      <a:pt x="632" y="80"/>
                      <a:pt x="631" y="80"/>
                    </a:cubicBezTo>
                    <a:cubicBezTo>
                      <a:pt x="629" y="79"/>
                      <a:pt x="628" y="79"/>
                      <a:pt x="626" y="79"/>
                    </a:cubicBezTo>
                    <a:lnTo>
                      <a:pt x="615" y="79"/>
                    </a:lnTo>
                    <a:cubicBezTo>
                      <a:pt x="603" y="80"/>
                      <a:pt x="592" y="80"/>
                      <a:pt x="581" y="81"/>
                    </a:cubicBezTo>
                    <a:lnTo>
                      <a:pt x="576" y="81"/>
                    </a:lnTo>
                    <a:cubicBezTo>
                      <a:pt x="571" y="81"/>
                      <a:pt x="566" y="81"/>
                      <a:pt x="561" y="81"/>
                    </a:cubicBezTo>
                    <a:lnTo>
                      <a:pt x="561" y="81"/>
                    </a:lnTo>
                    <a:cubicBezTo>
                      <a:pt x="560" y="81"/>
                      <a:pt x="560" y="82"/>
                      <a:pt x="559" y="82"/>
                    </a:cubicBezTo>
                    <a:cubicBezTo>
                      <a:pt x="558" y="82"/>
                      <a:pt x="558" y="81"/>
                      <a:pt x="557" y="81"/>
                    </a:cubicBezTo>
                    <a:cubicBezTo>
                      <a:pt x="557" y="80"/>
                      <a:pt x="557" y="80"/>
                      <a:pt x="557" y="79"/>
                    </a:cubicBezTo>
                    <a:cubicBezTo>
                      <a:pt x="558" y="64"/>
                      <a:pt x="558" y="58"/>
                      <a:pt x="557" y="56"/>
                    </a:cubicBezTo>
                    <a:cubicBezTo>
                      <a:pt x="557" y="55"/>
                      <a:pt x="558" y="54"/>
                      <a:pt x="559" y="54"/>
                    </a:cubicBezTo>
                    <a:lnTo>
                      <a:pt x="559" y="53"/>
                    </a:lnTo>
                    <a:cubicBezTo>
                      <a:pt x="559" y="53"/>
                      <a:pt x="559" y="53"/>
                      <a:pt x="560" y="53"/>
                    </a:cubicBezTo>
                    <a:cubicBezTo>
                      <a:pt x="562" y="51"/>
                      <a:pt x="563" y="50"/>
                      <a:pt x="563" y="49"/>
                    </a:cubicBezTo>
                    <a:cubicBezTo>
                      <a:pt x="563" y="48"/>
                      <a:pt x="563" y="48"/>
                      <a:pt x="563" y="48"/>
                    </a:cubicBezTo>
                    <a:lnTo>
                      <a:pt x="563" y="47"/>
                    </a:lnTo>
                    <a:lnTo>
                      <a:pt x="562" y="47"/>
                    </a:lnTo>
                    <a:cubicBezTo>
                      <a:pt x="561" y="47"/>
                      <a:pt x="560" y="47"/>
                      <a:pt x="560" y="47"/>
                    </a:cubicBezTo>
                    <a:cubicBezTo>
                      <a:pt x="558" y="46"/>
                      <a:pt x="557" y="45"/>
                      <a:pt x="558" y="44"/>
                    </a:cubicBezTo>
                    <a:cubicBezTo>
                      <a:pt x="558" y="41"/>
                      <a:pt x="558" y="38"/>
                      <a:pt x="558" y="36"/>
                    </a:cubicBezTo>
                    <a:cubicBezTo>
                      <a:pt x="559" y="35"/>
                      <a:pt x="559" y="34"/>
                      <a:pt x="560" y="34"/>
                    </a:cubicBezTo>
                    <a:cubicBezTo>
                      <a:pt x="560" y="34"/>
                      <a:pt x="560" y="34"/>
                      <a:pt x="561" y="34"/>
                    </a:cubicBezTo>
                    <a:cubicBezTo>
                      <a:pt x="561" y="34"/>
                      <a:pt x="561" y="34"/>
                      <a:pt x="561" y="34"/>
                    </a:cubicBezTo>
                    <a:cubicBezTo>
                      <a:pt x="561" y="34"/>
                      <a:pt x="562" y="34"/>
                      <a:pt x="562" y="34"/>
                    </a:cubicBezTo>
                    <a:lnTo>
                      <a:pt x="563" y="34"/>
                    </a:lnTo>
                    <a:cubicBezTo>
                      <a:pt x="563" y="34"/>
                      <a:pt x="563" y="34"/>
                      <a:pt x="564" y="34"/>
                    </a:cubicBezTo>
                    <a:cubicBezTo>
                      <a:pt x="567" y="35"/>
                      <a:pt x="571" y="34"/>
                      <a:pt x="576" y="33"/>
                    </a:cubicBezTo>
                    <a:cubicBezTo>
                      <a:pt x="585" y="32"/>
                      <a:pt x="594" y="30"/>
                      <a:pt x="603" y="29"/>
                    </a:cubicBezTo>
                    <a:lnTo>
                      <a:pt x="619" y="26"/>
                    </a:lnTo>
                    <a:cubicBezTo>
                      <a:pt x="622" y="25"/>
                      <a:pt x="625" y="24"/>
                      <a:pt x="628" y="23"/>
                    </a:cubicBezTo>
                    <a:cubicBezTo>
                      <a:pt x="630" y="22"/>
                      <a:pt x="631" y="22"/>
                      <a:pt x="632" y="22"/>
                    </a:cubicBezTo>
                    <a:cubicBezTo>
                      <a:pt x="633" y="21"/>
                      <a:pt x="634" y="21"/>
                      <a:pt x="634" y="20"/>
                    </a:cubicBezTo>
                    <a:cubicBezTo>
                      <a:pt x="634" y="19"/>
                      <a:pt x="633" y="18"/>
                      <a:pt x="632" y="18"/>
                    </a:cubicBezTo>
                    <a:cubicBezTo>
                      <a:pt x="630" y="17"/>
                      <a:pt x="628" y="17"/>
                      <a:pt x="627" y="17"/>
                    </a:cubicBezTo>
                    <a:lnTo>
                      <a:pt x="577" y="19"/>
                    </a:lnTo>
                    <a:cubicBezTo>
                      <a:pt x="571" y="19"/>
                      <a:pt x="567" y="19"/>
                      <a:pt x="561" y="19"/>
                    </a:cubicBezTo>
                    <a:cubicBezTo>
                      <a:pt x="560" y="19"/>
                      <a:pt x="558" y="20"/>
                      <a:pt x="557" y="20"/>
                    </a:cubicBezTo>
                    <a:cubicBezTo>
                      <a:pt x="557" y="21"/>
                      <a:pt x="557" y="21"/>
                      <a:pt x="556" y="21"/>
                    </a:cubicBezTo>
                    <a:cubicBezTo>
                      <a:pt x="553" y="23"/>
                      <a:pt x="550" y="23"/>
                      <a:pt x="547" y="24"/>
                    </a:cubicBezTo>
                    <a:cubicBezTo>
                      <a:pt x="547" y="24"/>
                      <a:pt x="546" y="24"/>
                      <a:pt x="546" y="24"/>
                    </a:cubicBezTo>
                    <a:cubicBezTo>
                      <a:pt x="544" y="23"/>
                      <a:pt x="541" y="24"/>
                      <a:pt x="541" y="24"/>
                    </a:cubicBezTo>
                    <a:lnTo>
                      <a:pt x="540" y="24"/>
                    </a:lnTo>
                    <a:cubicBezTo>
                      <a:pt x="539" y="25"/>
                      <a:pt x="539" y="25"/>
                      <a:pt x="539" y="25"/>
                    </a:cubicBezTo>
                    <a:lnTo>
                      <a:pt x="538" y="25"/>
                    </a:lnTo>
                    <a:cubicBezTo>
                      <a:pt x="538" y="25"/>
                      <a:pt x="536" y="25"/>
                      <a:pt x="536" y="25"/>
                    </a:cubicBezTo>
                    <a:cubicBezTo>
                      <a:pt x="533" y="24"/>
                      <a:pt x="529" y="22"/>
                      <a:pt x="524" y="20"/>
                    </a:cubicBezTo>
                    <a:cubicBezTo>
                      <a:pt x="523" y="20"/>
                      <a:pt x="521" y="20"/>
                      <a:pt x="519" y="21"/>
                    </a:cubicBezTo>
                    <a:cubicBezTo>
                      <a:pt x="519" y="21"/>
                      <a:pt x="518" y="21"/>
                      <a:pt x="518" y="21"/>
                    </a:cubicBezTo>
                    <a:cubicBezTo>
                      <a:pt x="518" y="21"/>
                      <a:pt x="518" y="21"/>
                      <a:pt x="517" y="21"/>
                    </a:cubicBezTo>
                    <a:lnTo>
                      <a:pt x="517" y="21"/>
                    </a:lnTo>
                    <a:cubicBezTo>
                      <a:pt x="516" y="21"/>
                      <a:pt x="515" y="21"/>
                      <a:pt x="515" y="21"/>
                    </a:cubicBezTo>
                    <a:lnTo>
                      <a:pt x="515" y="21"/>
                    </a:lnTo>
                    <a:lnTo>
                      <a:pt x="515" y="21"/>
                    </a:lnTo>
                    <a:cubicBezTo>
                      <a:pt x="508" y="23"/>
                      <a:pt x="502" y="25"/>
                      <a:pt x="496" y="26"/>
                    </a:cubicBezTo>
                    <a:lnTo>
                      <a:pt x="481" y="30"/>
                    </a:lnTo>
                    <a:cubicBezTo>
                      <a:pt x="480" y="30"/>
                      <a:pt x="479" y="31"/>
                      <a:pt x="478" y="31"/>
                    </a:cubicBezTo>
                    <a:lnTo>
                      <a:pt x="475" y="33"/>
                    </a:lnTo>
                    <a:lnTo>
                      <a:pt x="478" y="33"/>
                    </a:lnTo>
                    <a:cubicBezTo>
                      <a:pt x="479" y="33"/>
                      <a:pt x="479" y="33"/>
                      <a:pt x="479" y="33"/>
                    </a:cubicBezTo>
                    <a:lnTo>
                      <a:pt x="481" y="33"/>
                    </a:lnTo>
                    <a:cubicBezTo>
                      <a:pt x="482" y="33"/>
                      <a:pt x="483" y="33"/>
                      <a:pt x="484" y="33"/>
                    </a:cubicBezTo>
                    <a:cubicBezTo>
                      <a:pt x="495" y="31"/>
                      <a:pt x="507" y="31"/>
                      <a:pt x="518" y="31"/>
                    </a:cubicBezTo>
                    <a:cubicBezTo>
                      <a:pt x="523" y="31"/>
                      <a:pt x="527" y="30"/>
                      <a:pt x="531" y="29"/>
                    </a:cubicBezTo>
                    <a:cubicBezTo>
                      <a:pt x="532" y="29"/>
                      <a:pt x="533" y="29"/>
                      <a:pt x="533" y="30"/>
                    </a:cubicBezTo>
                    <a:cubicBezTo>
                      <a:pt x="534" y="31"/>
                      <a:pt x="534" y="32"/>
                      <a:pt x="533" y="33"/>
                    </a:cubicBezTo>
                    <a:lnTo>
                      <a:pt x="533" y="34"/>
                    </a:lnTo>
                    <a:lnTo>
                      <a:pt x="533" y="34"/>
                    </a:lnTo>
                    <a:cubicBezTo>
                      <a:pt x="533" y="34"/>
                      <a:pt x="533" y="34"/>
                      <a:pt x="533" y="35"/>
                    </a:cubicBezTo>
                    <a:cubicBezTo>
                      <a:pt x="533" y="35"/>
                      <a:pt x="532" y="35"/>
                      <a:pt x="532" y="35"/>
                    </a:cubicBezTo>
                    <a:lnTo>
                      <a:pt x="532" y="35"/>
                    </a:lnTo>
                    <a:cubicBezTo>
                      <a:pt x="532" y="35"/>
                      <a:pt x="532" y="36"/>
                      <a:pt x="532" y="36"/>
                    </a:cubicBezTo>
                    <a:lnTo>
                      <a:pt x="532" y="36"/>
                    </a:lnTo>
                    <a:lnTo>
                      <a:pt x="532" y="37"/>
                    </a:lnTo>
                    <a:cubicBezTo>
                      <a:pt x="532" y="37"/>
                      <a:pt x="532" y="37"/>
                      <a:pt x="532" y="37"/>
                    </a:cubicBezTo>
                    <a:lnTo>
                      <a:pt x="532" y="44"/>
                    </a:lnTo>
                    <a:cubicBezTo>
                      <a:pt x="532" y="45"/>
                      <a:pt x="531" y="46"/>
                      <a:pt x="530" y="46"/>
                    </a:cubicBezTo>
                    <a:lnTo>
                      <a:pt x="529" y="46"/>
                    </a:lnTo>
                    <a:lnTo>
                      <a:pt x="529" y="46"/>
                    </a:lnTo>
                    <a:cubicBezTo>
                      <a:pt x="529" y="47"/>
                      <a:pt x="529" y="47"/>
                      <a:pt x="529" y="47"/>
                    </a:cubicBezTo>
                    <a:lnTo>
                      <a:pt x="527" y="47"/>
                    </a:lnTo>
                    <a:cubicBezTo>
                      <a:pt x="523" y="47"/>
                      <a:pt x="519" y="48"/>
                      <a:pt x="516" y="49"/>
                    </a:cubicBezTo>
                    <a:lnTo>
                      <a:pt x="511" y="50"/>
                    </a:lnTo>
                    <a:cubicBezTo>
                      <a:pt x="495" y="53"/>
                      <a:pt x="480" y="56"/>
                      <a:pt x="464" y="59"/>
                    </a:cubicBezTo>
                    <a:lnTo>
                      <a:pt x="461" y="59"/>
                    </a:lnTo>
                    <a:cubicBezTo>
                      <a:pt x="459" y="59"/>
                      <a:pt x="457" y="60"/>
                      <a:pt x="455" y="60"/>
                    </a:cubicBezTo>
                    <a:lnTo>
                      <a:pt x="453" y="61"/>
                    </a:lnTo>
                    <a:lnTo>
                      <a:pt x="453" y="61"/>
                    </a:lnTo>
                    <a:lnTo>
                      <a:pt x="452" y="61"/>
                    </a:lnTo>
                    <a:lnTo>
                      <a:pt x="452" y="61"/>
                    </a:lnTo>
                    <a:cubicBezTo>
                      <a:pt x="452" y="61"/>
                      <a:pt x="452" y="61"/>
                      <a:pt x="451" y="61"/>
                    </a:cubicBezTo>
                    <a:lnTo>
                      <a:pt x="449" y="61"/>
                    </a:lnTo>
                    <a:cubicBezTo>
                      <a:pt x="448" y="62"/>
                      <a:pt x="447" y="61"/>
                      <a:pt x="447" y="61"/>
                    </a:cubicBezTo>
                    <a:cubicBezTo>
                      <a:pt x="444" y="60"/>
                      <a:pt x="440" y="59"/>
                      <a:pt x="435" y="58"/>
                    </a:cubicBezTo>
                    <a:lnTo>
                      <a:pt x="435" y="57"/>
                    </a:lnTo>
                    <a:lnTo>
                      <a:pt x="434" y="57"/>
                    </a:lnTo>
                    <a:cubicBezTo>
                      <a:pt x="434" y="57"/>
                      <a:pt x="434" y="57"/>
                      <a:pt x="434" y="57"/>
                    </a:cubicBezTo>
                    <a:lnTo>
                      <a:pt x="433" y="57"/>
                    </a:lnTo>
                    <a:cubicBezTo>
                      <a:pt x="433" y="57"/>
                      <a:pt x="433" y="57"/>
                      <a:pt x="433" y="57"/>
                    </a:cubicBezTo>
                    <a:lnTo>
                      <a:pt x="432" y="56"/>
                    </a:lnTo>
                    <a:cubicBezTo>
                      <a:pt x="431" y="56"/>
                      <a:pt x="430" y="56"/>
                      <a:pt x="429" y="55"/>
                    </a:cubicBezTo>
                    <a:cubicBezTo>
                      <a:pt x="429" y="55"/>
                      <a:pt x="429" y="55"/>
                      <a:pt x="429" y="55"/>
                    </a:cubicBezTo>
                    <a:lnTo>
                      <a:pt x="411" y="47"/>
                    </a:lnTo>
                    <a:cubicBezTo>
                      <a:pt x="409" y="46"/>
                      <a:pt x="408" y="47"/>
                      <a:pt x="408" y="48"/>
                    </a:cubicBezTo>
                    <a:cubicBezTo>
                      <a:pt x="407" y="49"/>
                      <a:pt x="407" y="50"/>
                      <a:pt x="407" y="50"/>
                    </a:cubicBezTo>
                    <a:lnTo>
                      <a:pt x="407" y="51"/>
                    </a:lnTo>
                    <a:cubicBezTo>
                      <a:pt x="407" y="51"/>
                      <a:pt x="407" y="52"/>
                      <a:pt x="407" y="52"/>
                    </a:cubicBezTo>
                    <a:lnTo>
                      <a:pt x="409" y="54"/>
                    </a:lnTo>
                    <a:cubicBezTo>
                      <a:pt x="410" y="54"/>
                      <a:pt x="410" y="55"/>
                      <a:pt x="410" y="56"/>
                    </a:cubicBezTo>
                    <a:cubicBezTo>
                      <a:pt x="410" y="57"/>
                      <a:pt x="409" y="58"/>
                      <a:pt x="408" y="58"/>
                    </a:cubicBezTo>
                    <a:lnTo>
                      <a:pt x="396" y="60"/>
                    </a:lnTo>
                    <a:cubicBezTo>
                      <a:pt x="395" y="61"/>
                      <a:pt x="394" y="61"/>
                      <a:pt x="394" y="61"/>
                    </a:cubicBezTo>
                    <a:cubicBezTo>
                      <a:pt x="393" y="61"/>
                      <a:pt x="393" y="61"/>
                      <a:pt x="392" y="61"/>
                    </a:cubicBezTo>
                    <a:lnTo>
                      <a:pt x="392" y="61"/>
                    </a:lnTo>
                    <a:lnTo>
                      <a:pt x="392" y="61"/>
                    </a:lnTo>
                    <a:cubicBezTo>
                      <a:pt x="391" y="62"/>
                      <a:pt x="391" y="62"/>
                      <a:pt x="390" y="62"/>
                    </a:cubicBezTo>
                    <a:lnTo>
                      <a:pt x="390" y="62"/>
                    </a:lnTo>
                    <a:lnTo>
                      <a:pt x="390" y="62"/>
                    </a:lnTo>
                    <a:cubicBezTo>
                      <a:pt x="389" y="62"/>
                      <a:pt x="389" y="62"/>
                      <a:pt x="389" y="62"/>
                    </a:cubicBezTo>
                    <a:lnTo>
                      <a:pt x="389" y="62"/>
                    </a:lnTo>
                    <a:lnTo>
                      <a:pt x="389" y="62"/>
                    </a:lnTo>
                    <a:lnTo>
                      <a:pt x="388" y="62"/>
                    </a:lnTo>
                    <a:cubicBezTo>
                      <a:pt x="388" y="62"/>
                      <a:pt x="388" y="62"/>
                      <a:pt x="387" y="62"/>
                    </a:cubicBezTo>
                    <a:lnTo>
                      <a:pt x="387" y="63"/>
                    </a:lnTo>
                    <a:cubicBezTo>
                      <a:pt x="387" y="63"/>
                      <a:pt x="386" y="63"/>
                      <a:pt x="386" y="63"/>
                    </a:cubicBezTo>
                    <a:lnTo>
                      <a:pt x="386" y="63"/>
                    </a:lnTo>
                    <a:lnTo>
                      <a:pt x="386" y="63"/>
                    </a:lnTo>
                    <a:lnTo>
                      <a:pt x="385" y="63"/>
                    </a:lnTo>
                    <a:cubicBezTo>
                      <a:pt x="385" y="63"/>
                      <a:pt x="385" y="63"/>
                      <a:pt x="384" y="63"/>
                    </a:cubicBezTo>
                    <a:lnTo>
                      <a:pt x="384" y="63"/>
                    </a:lnTo>
                    <a:lnTo>
                      <a:pt x="384" y="63"/>
                    </a:lnTo>
                    <a:cubicBezTo>
                      <a:pt x="383" y="63"/>
                      <a:pt x="383" y="63"/>
                      <a:pt x="383" y="63"/>
                    </a:cubicBezTo>
                    <a:lnTo>
                      <a:pt x="380" y="64"/>
                    </a:lnTo>
                    <a:cubicBezTo>
                      <a:pt x="376" y="65"/>
                      <a:pt x="371" y="65"/>
                      <a:pt x="367" y="67"/>
                    </a:cubicBezTo>
                    <a:cubicBezTo>
                      <a:pt x="367" y="67"/>
                      <a:pt x="367" y="67"/>
                      <a:pt x="366" y="67"/>
                    </a:cubicBezTo>
                    <a:lnTo>
                      <a:pt x="366" y="67"/>
                    </a:lnTo>
                    <a:lnTo>
                      <a:pt x="335" y="73"/>
                    </a:lnTo>
                    <a:lnTo>
                      <a:pt x="335" y="73"/>
                    </a:lnTo>
                    <a:lnTo>
                      <a:pt x="335" y="74"/>
                    </a:lnTo>
                    <a:cubicBezTo>
                      <a:pt x="332" y="75"/>
                      <a:pt x="328" y="76"/>
                      <a:pt x="327" y="76"/>
                    </a:cubicBezTo>
                    <a:lnTo>
                      <a:pt x="323" y="76"/>
                    </a:lnTo>
                    <a:cubicBezTo>
                      <a:pt x="318" y="76"/>
                      <a:pt x="312" y="75"/>
                      <a:pt x="306" y="74"/>
                    </a:cubicBezTo>
                    <a:lnTo>
                      <a:pt x="305" y="74"/>
                    </a:lnTo>
                    <a:cubicBezTo>
                      <a:pt x="299" y="73"/>
                      <a:pt x="292" y="72"/>
                      <a:pt x="286" y="72"/>
                    </a:cubicBezTo>
                    <a:lnTo>
                      <a:pt x="283" y="72"/>
                    </a:lnTo>
                    <a:cubicBezTo>
                      <a:pt x="282" y="72"/>
                      <a:pt x="281" y="72"/>
                      <a:pt x="281" y="73"/>
                    </a:cubicBezTo>
                    <a:cubicBezTo>
                      <a:pt x="280" y="73"/>
                      <a:pt x="280" y="73"/>
                      <a:pt x="279" y="73"/>
                    </a:cubicBezTo>
                    <a:cubicBezTo>
                      <a:pt x="278" y="73"/>
                      <a:pt x="278" y="73"/>
                      <a:pt x="277" y="73"/>
                    </a:cubicBezTo>
                    <a:cubicBezTo>
                      <a:pt x="276" y="73"/>
                      <a:pt x="276" y="73"/>
                      <a:pt x="276" y="73"/>
                    </a:cubicBezTo>
                    <a:cubicBezTo>
                      <a:pt x="275" y="73"/>
                      <a:pt x="274" y="73"/>
                      <a:pt x="274" y="73"/>
                    </a:cubicBezTo>
                    <a:cubicBezTo>
                      <a:pt x="274" y="73"/>
                      <a:pt x="273" y="73"/>
                      <a:pt x="272" y="73"/>
                    </a:cubicBezTo>
                    <a:cubicBezTo>
                      <a:pt x="272" y="73"/>
                      <a:pt x="271" y="73"/>
                      <a:pt x="270" y="73"/>
                    </a:cubicBezTo>
                    <a:cubicBezTo>
                      <a:pt x="270" y="73"/>
                      <a:pt x="269" y="74"/>
                      <a:pt x="269" y="74"/>
                    </a:cubicBezTo>
                    <a:cubicBezTo>
                      <a:pt x="266" y="74"/>
                      <a:pt x="262" y="74"/>
                      <a:pt x="259" y="74"/>
                    </a:cubicBezTo>
                    <a:lnTo>
                      <a:pt x="255" y="74"/>
                    </a:lnTo>
                    <a:cubicBezTo>
                      <a:pt x="253" y="74"/>
                      <a:pt x="252" y="74"/>
                      <a:pt x="251" y="74"/>
                    </a:cubicBezTo>
                    <a:cubicBezTo>
                      <a:pt x="249" y="74"/>
                      <a:pt x="248" y="74"/>
                      <a:pt x="247" y="74"/>
                    </a:cubicBezTo>
                    <a:cubicBezTo>
                      <a:pt x="247" y="74"/>
                      <a:pt x="246" y="74"/>
                      <a:pt x="245" y="74"/>
                    </a:cubicBezTo>
                    <a:cubicBezTo>
                      <a:pt x="245" y="74"/>
                      <a:pt x="245" y="74"/>
                      <a:pt x="244" y="74"/>
                    </a:cubicBezTo>
                    <a:cubicBezTo>
                      <a:pt x="244" y="74"/>
                      <a:pt x="243" y="74"/>
                      <a:pt x="243" y="73"/>
                    </a:cubicBezTo>
                    <a:cubicBezTo>
                      <a:pt x="242" y="74"/>
                      <a:pt x="242" y="73"/>
                      <a:pt x="241" y="73"/>
                    </a:cubicBezTo>
                    <a:cubicBezTo>
                      <a:pt x="241" y="73"/>
                      <a:pt x="240" y="73"/>
                      <a:pt x="240" y="73"/>
                    </a:cubicBezTo>
                    <a:cubicBezTo>
                      <a:pt x="240" y="73"/>
                      <a:pt x="240" y="73"/>
                      <a:pt x="240" y="73"/>
                    </a:cubicBezTo>
                    <a:lnTo>
                      <a:pt x="239" y="73"/>
                    </a:lnTo>
                    <a:cubicBezTo>
                      <a:pt x="239" y="73"/>
                      <a:pt x="239" y="72"/>
                      <a:pt x="238" y="72"/>
                    </a:cubicBezTo>
                    <a:cubicBezTo>
                      <a:pt x="238" y="72"/>
                      <a:pt x="237" y="72"/>
                      <a:pt x="236" y="72"/>
                    </a:cubicBezTo>
                    <a:cubicBezTo>
                      <a:pt x="236" y="72"/>
                      <a:pt x="235" y="72"/>
                      <a:pt x="235" y="72"/>
                    </a:cubicBezTo>
                    <a:cubicBezTo>
                      <a:pt x="234" y="72"/>
                      <a:pt x="234" y="72"/>
                      <a:pt x="234" y="71"/>
                    </a:cubicBezTo>
                    <a:cubicBezTo>
                      <a:pt x="233" y="71"/>
                      <a:pt x="233" y="71"/>
                      <a:pt x="232" y="7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29" y="71"/>
                      <a:pt x="227" y="70"/>
                      <a:pt x="224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70"/>
                      <a:pt x="222" y="70"/>
                      <a:pt x="222" y="70"/>
                    </a:cubicBezTo>
                    <a:cubicBezTo>
                      <a:pt x="221" y="70"/>
                      <a:pt x="221" y="69"/>
                      <a:pt x="220" y="69"/>
                    </a:cubicBezTo>
                    <a:lnTo>
                      <a:pt x="219" y="70"/>
                    </a:lnTo>
                    <a:cubicBezTo>
                      <a:pt x="219" y="70"/>
                      <a:pt x="219" y="70"/>
                      <a:pt x="218" y="70"/>
                    </a:cubicBezTo>
                    <a:lnTo>
                      <a:pt x="218" y="70"/>
                    </a:lnTo>
                    <a:lnTo>
                      <a:pt x="191" y="66"/>
                    </a:lnTo>
                    <a:cubicBezTo>
                      <a:pt x="185" y="64"/>
                      <a:pt x="180" y="63"/>
                      <a:pt x="175" y="61"/>
                    </a:cubicBezTo>
                    <a:lnTo>
                      <a:pt x="166" y="58"/>
                    </a:lnTo>
                    <a:cubicBezTo>
                      <a:pt x="166" y="57"/>
                      <a:pt x="165" y="57"/>
                      <a:pt x="164" y="56"/>
                    </a:cubicBezTo>
                    <a:cubicBezTo>
                      <a:pt x="164" y="55"/>
                      <a:pt x="164" y="54"/>
                      <a:pt x="165" y="53"/>
                    </a:cubicBezTo>
                    <a:cubicBezTo>
                      <a:pt x="165" y="52"/>
                      <a:pt x="166" y="51"/>
                      <a:pt x="166" y="50"/>
                    </a:cubicBezTo>
                    <a:cubicBezTo>
                      <a:pt x="167" y="47"/>
                      <a:pt x="167" y="44"/>
                      <a:pt x="166" y="42"/>
                    </a:cubicBezTo>
                    <a:cubicBezTo>
                      <a:pt x="166" y="41"/>
                      <a:pt x="166" y="41"/>
                      <a:pt x="166" y="41"/>
                    </a:cubicBezTo>
                    <a:cubicBezTo>
                      <a:pt x="165" y="41"/>
                      <a:pt x="165" y="41"/>
                      <a:pt x="165" y="41"/>
                    </a:cubicBezTo>
                    <a:cubicBezTo>
                      <a:pt x="164" y="41"/>
                      <a:pt x="164" y="42"/>
                      <a:pt x="163" y="42"/>
                    </a:cubicBezTo>
                    <a:cubicBezTo>
                      <a:pt x="154" y="49"/>
                      <a:pt x="145" y="53"/>
                      <a:pt x="135" y="55"/>
                    </a:cubicBezTo>
                    <a:cubicBezTo>
                      <a:pt x="134" y="55"/>
                      <a:pt x="133" y="55"/>
                      <a:pt x="131" y="55"/>
                    </a:cubicBezTo>
                    <a:cubicBezTo>
                      <a:pt x="129" y="56"/>
                      <a:pt x="127" y="55"/>
                      <a:pt x="125" y="55"/>
                    </a:cubicBezTo>
                    <a:cubicBezTo>
                      <a:pt x="111" y="50"/>
                      <a:pt x="96" y="46"/>
                      <a:pt x="82" y="42"/>
                    </a:cubicBezTo>
                    <a:lnTo>
                      <a:pt x="76" y="40"/>
                    </a:lnTo>
                    <a:cubicBezTo>
                      <a:pt x="75" y="39"/>
                      <a:pt x="74" y="38"/>
                      <a:pt x="74" y="37"/>
                    </a:cubicBezTo>
                    <a:cubicBezTo>
                      <a:pt x="74" y="36"/>
                      <a:pt x="75" y="34"/>
                      <a:pt x="76" y="34"/>
                    </a:cubicBezTo>
                    <a:cubicBezTo>
                      <a:pt x="77" y="33"/>
                      <a:pt x="78" y="32"/>
                      <a:pt x="78" y="31"/>
                    </a:cubicBezTo>
                    <a:cubicBezTo>
                      <a:pt x="78" y="30"/>
                      <a:pt x="78" y="30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78" y="27"/>
                      <a:pt x="79" y="26"/>
                      <a:pt x="80" y="25"/>
                    </a:cubicBezTo>
                    <a:cubicBezTo>
                      <a:pt x="80" y="25"/>
                      <a:pt x="81" y="24"/>
                      <a:pt x="82" y="25"/>
                    </a:cubicBezTo>
                    <a:cubicBezTo>
                      <a:pt x="83" y="25"/>
                      <a:pt x="84" y="25"/>
                      <a:pt x="85" y="25"/>
                    </a:cubicBezTo>
                    <a:lnTo>
                      <a:pt x="86" y="26"/>
                    </a:lnTo>
                    <a:cubicBezTo>
                      <a:pt x="89" y="27"/>
                      <a:pt x="92" y="27"/>
                      <a:pt x="95" y="26"/>
                    </a:cubicBezTo>
                    <a:cubicBezTo>
                      <a:pt x="100" y="24"/>
                      <a:pt x="105" y="21"/>
                      <a:pt x="109" y="17"/>
                    </a:cubicBezTo>
                    <a:cubicBezTo>
                      <a:pt x="113" y="13"/>
                      <a:pt x="116" y="10"/>
                      <a:pt x="118" y="6"/>
                    </a:cubicBezTo>
                    <a:cubicBezTo>
                      <a:pt x="119" y="4"/>
                      <a:pt x="119" y="2"/>
                      <a:pt x="118" y="2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2" y="0"/>
                      <a:pt x="110" y="1"/>
                      <a:pt x="108" y="2"/>
                    </a:cubicBezTo>
                    <a:lnTo>
                      <a:pt x="73" y="15"/>
                    </a:lnTo>
                    <a:cubicBezTo>
                      <a:pt x="71" y="16"/>
                      <a:pt x="71" y="16"/>
                      <a:pt x="70" y="17"/>
                    </a:cubicBezTo>
                    <a:cubicBezTo>
                      <a:pt x="69" y="19"/>
                      <a:pt x="68" y="20"/>
                      <a:pt x="65" y="20"/>
                    </a:cubicBezTo>
                    <a:lnTo>
                      <a:pt x="64" y="20"/>
                    </a:lnTo>
                    <a:cubicBezTo>
                      <a:pt x="61" y="20"/>
                      <a:pt x="60" y="21"/>
                      <a:pt x="58" y="23"/>
                    </a:cubicBezTo>
                    <a:cubicBezTo>
                      <a:pt x="58" y="24"/>
                      <a:pt x="57" y="25"/>
                      <a:pt x="56" y="25"/>
                    </a:cubicBezTo>
                    <a:cubicBezTo>
                      <a:pt x="53" y="26"/>
                      <a:pt x="50" y="27"/>
                      <a:pt x="47" y="27"/>
                    </a:cubicBezTo>
                    <a:cubicBezTo>
                      <a:pt x="33" y="29"/>
                      <a:pt x="21" y="33"/>
                      <a:pt x="10" y="40"/>
                    </a:cubicBezTo>
                    <a:cubicBezTo>
                      <a:pt x="7" y="41"/>
                      <a:pt x="4" y="43"/>
                      <a:pt x="2" y="45"/>
                    </a:cubicBezTo>
                    <a:cubicBezTo>
                      <a:pt x="1" y="46"/>
                      <a:pt x="0" y="47"/>
                      <a:pt x="0" y="47"/>
                    </a:cubicBezTo>
                    <a:cubicBezTo>
                      <a:pt x="0" y="48"/>
                      <a:pt x="1" y="49"/>
                      <a:pt x="2" y="49"/>
                    </a:cubicBezTo>
                    <a:close/>
                  </a:path>
                </a:pathLst>
              </a:custGeom>
              <a:solidFill>
                <a:srgbClr val="93E1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368477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791493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389821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4004938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4111661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421838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32510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431829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453855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464527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4751997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485872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496544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2" name="Freeform 24"/>
              <p:cNvSpPr>
                <a:spLocks/>
              </p:cNvSpPr>
              <p:nvPr/>
            </p:nvSpPr>
            <p:spPr bwMode="auto">
              <a:xfrm>
                <a:off x="5072165" y="1485916"/>
                <a:ext cx="81109" cy="12807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10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3" name="Freeform 25"/>
              <p:cNvSpPr>
                <a:spLocks/>
              </p:cNvSpPr>
              <p:nvPr/>
            </p:nvSpPr>
            <p:spPr bwMode="auto">
              <a:xfrm>
                <a:off x="3471325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4" name="Freeform 26"/>
              <p:cNvSpPr>
                <a:spLocks/>
              </p:cNvSpPr>
              <p:nvPr/>
            </p:nvSpPr>
            <p:spPr bwMode="auto">
              <a:xfrm>
                <a:off x="357804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5" name="Freeform 27"/>
              <p:cNvSpPr>
                <a:spLocks/>
              </p:cNvSpPr>
              <p:nvPr/>
            </p:nvSpPr>
            <p:spPr bwMode="auto">
              <a:xfrm>
                <a:off x="352682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</a:cxnLst>
                <a:rect l="0" t="0" r="r" b="b"/>
                <a:pathLst>
                  <a:path w="18" h="3">
                    <a:moveTo>
                      <a:pt x="15" y="0"/>
                    </a:move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6" name="Freeform 28"/>
              <p:cNvSpPr>
                <a:spLocks/>
              </p:cNvSpPr>
              <p:nvPr/>
            </p:nvSpPr>
            <p:spPr bwMode="auto">
              <a:xfrm>
                <a:off x="363354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</a:cxnLst>
                <a:rect l="0" t="0" r="r" b="b"/>
                <a:pathLst>
                  <a:path w="18" h="3">
                    <a:moveTo>
                      <a:pt x="17" y="0"/>
                    </a:moveTo>
                    <a:cubicBezTo>
                      <a:pt x="17" y="0"/>
                      <a:pt x="16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7" name="Freeform 29"/>
              <p:cNvSpPr>
                <a:spLocks/>
              </p:cNvSpPr>
              <p:nvPr/>
            </p:nvSpPr>
            <p:spPr bwMode="auto">
              <a:xfrm>
                <a:off x="320665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8" name="Freeform 30"/>
              <p:cNvSpPr>
                <a:spLocks/>
              </p:cNvSpPr>
              <p:nvPr/>
            </p:nvSpPr>
            <p:spPr bwMode="auto">
              <a:xfrm>
                <a:off x="331337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342009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352682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363354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374026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auto">
              <a:xfrm>
                <a:off x="384698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395371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406043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416715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427387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4380602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87325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459404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4700770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4807493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491421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020938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12766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5183157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auto">
              <a:xfrm>
                <a:off x="5289879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auto">
              <a:xfrm>
                <a:off x="368477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auto">
              <a:xfrm>
                <a:off x="3791493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auto">
              <a:xfrm>
                <a:off x="389821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auto">
              <a:xfrm>
                <a:off x="4004938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auto">
              <a:xfrm>
                <a:off x="4111661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auto">
              <a:xfrm>
                <a:off x="421838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auto">
              <a:xfrm>
                <a:off x="432510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auto">
              <a:xfrm>
                <a:off x="443182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auto">
              <a:xfrm>
                <a:off x="453855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auto">
              <a:xfrm>
                <a:off x="464527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8" name="Freeform 60"/>
              <p:cNvSpPr>
                <a:spLocks/>
              </p:cNvSpPr>
              <p:nvPr/>
            </p:nvSpPr>
            <p:spPr bwMode="auto">
              <a:xfrm>
                <a:off x="475199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9" name="Freeform 61"/>
              <p:cNvSpPr>
                <a:spLocks/>
              </p:cNvSpPr>
              <p:nvPr/>
            </p:nvSpPr>
            <p:spPr bwMode="auto">
              <a:xfrm>
                <a:off x="485872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0" name="Freeform 62"/>
              <p:cNvSpPr>
                <a:spLocks/>
              </p:cNvSpPr>
              <p:nvPr/>
            </p:nvSpPr>
            <p:spPr bwMode="auto">
              <a:xfrm>
                <a:off x="496544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1" name="Freeform 63"/>
              <p:cNvSpPr>
                <a:spLocks/>
              </p:cNvSpPr>
              <p:nvPr/>
            </p:nvSpPr>
            <p:spPr bwMode="auto">
              <a:xfrm>
                <a:off x="5072165" y="1413345"/>
                <a:ext cx="81109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10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9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9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auto">
              <a:xfrm>
                <a:off x="518315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auto">
              <a:xfrm>
                <a:off x="528987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auto">
              <a:xfrm>
                <a:off x="5396602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8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auto">
              <a:xfrm>
                <a:off x="5503325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6" name="Freeform 68"/>
              <p:cNvSpPr>
                <a:spLocks/>
              </p:cNvSpPr>
              <p:nvPr/>
            </p:nvSpPr>
            <p:spPr bwMode="auto">
              <a:xfrm>
                <a:off x="5610047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7" name="Freeform 69"/>
              <p:cNvSpPr>
                <a:spLocks/>
              </p:cNvSpPr>
              <p:nvPr/>
            </p:nvSpPr>
            <p:spPr bwMode="auto">
              <a:xfrm>
                <a:off x="374026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8" name="Freeform 70"/>
              <p:cNvSpPr>
                <a:spLocks/>
              </p:cNvSpPr>
              <p:nvPr/>
            </p:nvSpPr>
            <p:spPr bwMode="auto">
              <a:xfrm>
                <a:off x="384698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9" name="Freeform 71"/>
              <p:cNvSpPr>
                <a:spLocks/>
              </p:cNvSpPr>
              <p:nvPr/>
            </p:nvSpPr>
            <p:spPr bwMode="auto">
              <a:xfrm>
                <a:off x="395371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0" name="Freeform 72"/>
              <p:cNvSpPr>
                <a:spLocks/>
              </p:cNvSpPr>
              <p:nvPr/>
            </p:nvSpPr>
            <p:spPr bwMode="auto">
              <a:xfrm>
                <a:off x="406043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1" name="Freeform 73"/>
              <p:cNvSpPr>
                <a:spLocks/>
              </p:cNvSpPr>
              <p:nvPr/>
            </p:nvSpPr>
            <p:spPr bwMode="auto">
              <a:xfrm>
                <a:off x="416715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2" name="Freeform 74"/>
              <p:cNvSpPr>
                <a:spLocks/>
              </p:cNvSpPr>
              <p:nvPr/>
            </p:nvSpPr>
            <p:spPr bwMode="auto">
              <a:xfrm>
                <a:off x="427387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3" name="Freeform 75"/>
              <p:cNvSpPr>
                <a:spLocks/>
              </p:cNvSpPr>
              <p:nvPr/>
            </p:nvSpPr>
            <p:spPr bwMode="auto">
              <a:xfrm>
                <a:off x="438060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4" name="Freeform 76"/>
              <p:cNvSpPr>
                <a:spLocks/>
              </p:cNvSpPr>
              <p:nvPr/>
            </p:nvSpPr>
            <p:spPr bwMode="auto">
              <a:xfrm>
                <a:off x="4487325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5" name="Freeform 77"/>
              <p:cNvSpPr>
                <a:spLocks/>
              </p:cNvSpPr>
              <p:nvPr/>
            </p:nvSpPr>
            <p:spPr bwMode="auto">
              <a:xfrm>
                <a:off x="459404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6" name="Freeform 78"/>
              <p:cNvSpPr>
                <a:spLocks/>
              </p:cNvSpPr>
              <p:nvPr/>
            </p:nvSpPr>
            <p:spPr bwMode="auto">
              <a:xfrm>
                <a:off x="4700770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7" name="Freeform 79"/>
              <p:cNvSpPr>
                <a:spLocks/>
              </p:cNvSpPr>
              <p:nvPr/>
            </p:nvSpPr>
            <p:spPr bwMode="auto">
              <a:xfrm>
                <a:off x="480749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8" name="Freeform 80"/>
              <p:cNvSpPr>
                <a:spLocks/>
              </p:cNvSpPr>
              <p:nvPr/>
            </p:nvSpPr>
            <p:spPr bwMode="auto">
              <a:xfrm>
                <a:off x="491421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9" name="Freeform 81"/>
              <p:cNvSpPr>
                <a:spLocks/>
              </p:cNvSpPr>
              <p:nvPr/>
            </p:nvSpPr>
            <p:spPr bwMode="auto">
              <a:xfrm>
                <a:off x="5020938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0" name="Freeform 82"/>
              <p:cNvSpPr>
                <a:spLocks/>
              </p:cNvSpPr>
              <p:nvPr/>
            </p:nvSpPr>
            <p:spPr bwMode="auto">
              <a:xfrm>
                <a:off x="512766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1" name="Freeform 83"/>
              <p:cNvSpPr>
                <a:spLocks/>
              </p:cNvSpPr>
              <p:nvPr/>
            </p:nvSpPr>
            <p:spPr bwMode="auto">
              <a:xfrm>
                <a:off x="523438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2" name="Freeform 84"/>
              <p:cNvSpPr>
                <a:spLocks/>
              </p:cNvSpPr>
              <p:nvPr/>
            </p:nvSpPr>
            <p:spPr bwMode="auto">
              <a:xfrm>
                <a:off x="534110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</a:cxnLst>
                <a:rect l="0" t="0" r="r" b="b"/>
                <a:pathLst>
                  <a:path w="18" h="3">
                    <a:moveTo>
                      <a:pt x="17" y="1"/>
                    </a:move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3" name="Freeform 85"/>
              <p:cNvSpPr>
                <a:spLocks/>
              </p:cNvSpPr>
              <p:nvPr/>
            </p:nvSpPr>
            <p:spPr bwMode="auto">
              <a:xfrm>
                <a:off x="544782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auto">
              <a:xfrm>
                <a:off x="555455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auto">
              <a:xfrm>
                <a:off x="374026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auto">
              <a:xfrm>
                <a:off x="384698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auto">
              <a:xfrm>
                <a:off x="395371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auto">
              <a:xfrm>
                <a:off x="406043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auto">
              <a:xfrm>
                <a:off x="416715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auto">
              <a:xfrm>
                <a:off x="427387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auto">
              <a:xfrm>
                <a:off x="438060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auto">
              <a:xfrm>
                <a:off x="448732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auto">
              <a:xfrm>
                <a:off x="459404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auto">
              <a:xfrm>
                <a:off x="470077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auto">
              <a:xfrm>
                <a:off x="480749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auto">
              <a:xfrm>
                <a:off x="491421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auto">
              <a:xfrm>
                <a:off x="502093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auto">
              <a:xfrm>
                <a:off x="512766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auto">
              <a:xfrm>
                <a:off x="523438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auto">
              <a:xfrm>
                <a:off x="534110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auto">
              <a:xfrm>
                <a:off x="544782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auto">
              <a:xfrm>
                <a:off x="555455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auto">
              <a:xfrm>
                <a:off x="566127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auto">
              <a:xfrm>
                <a:off x="576799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auto">
              <a:xfrm>
                <a:off x="587472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auto">
              <a:xfrm>
                <a:off x="523438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 noEditPoints="1"/>
              </p:cNvSpPr>
              <p:nvPr/>
            </p:nvSpPr>
            <p:spPr bwMode="auto">
              <a:xfrm>
                <a:off x="90350" y="930958"/>
                <a:ext cx="9144000" cy="670219"/>
              </a:xfrm>
              <a:custGeom>
                <a:avLst/>
                <a:gdLst/>
                <a:ahLst/>
                <a:cxnLst>
                  <a:cxn ang="0">
                    <a:pos x="1982" y="66"/>
                  </a:cxn>
                  <a:cxn ang="0">
                    <a:pos x="1919" y="93"/>
                  </a:cxn>
                  <a:cxn ang="0">
                    <a:pos x="1892" y="0"/>
                  </a:cxn>
                  <a:cxn ang="0">
                    <a:pos x="1873" y="1"/>
                  </a:cxn>
                  <a:cxn ang="0">
                    <a:pos x="1793" y="69"/>
                  </a:cxn>
                  <a:cxn ang="0">
                    <a:pos x="1690" y="84"/>
                  </a:cxn>
                  <a:cxn ang="0">
                    <a:pos x="1613" y="85"/>
                  </a:cxn>
                  <a:cxn ang="0">
                    <a:pos x="1578" y="72"/>
                  </a:cxn>
                  <a:cxn ang="0">
                    <a:pos x="1507" y="73"/>
                  </a:cxn>
                  <a:cxn ang="0">
                    <a:pos x="1489" y="56"/>
                  </a:cxn>
                  <a:cxn ang="0">
                    <a:pos x="1470" y="76"/>
                  </a:cxn>
                  <a:cxn ang="0">
                    <a:pos x="1383" y="100"/>
                  </a:cxn>
                  <a:cxn ang="0">
                    <a:pos x="1320" y="114"/>
                  </a:cxn>
                  <a:cxn ang="0">
                    <a:pos x="1257" y="128"/>
                  </a:cxn>
                  <a:cxn ang="0">
                    <a:pos x="1235" y="139"/>
                  </a:cxn>
                  <a:cxn ang="0">
                    <a:pos x="912" y="143"/>
                  </a:cxn>
                  <a:cxn ang="0">
                    <a:pos x="828" y="127"/>
                  </a:cxn>
                  <a:cxn ang="0">
                    <a:pos x="783" y="122"/>
                  </a:cxn>
                  <a:cxn ang="0">
                    <a:pos x="765" y="113"/>
                  </a:cxn>
                  <a:cxn ang="0">
                    <a:pos x="716" y="107"/>
                  </a:cxn>
                  <a:cxn ang="0">
                    <a:pos x="633" y="73"/>
                  </a:cxn>
                  <a:cxn ang="0">
                    <a:pos x="616" y="71"/>
                  </a:cxn>
                  <a:cxn ang="0">
                    <a:pos x="614" y="84"/>
                  </a:cxn>
                  <a:cxn ang="0">
                    <a:pos x="480" y="96"/>
                  </a:cxn>
                  <a:cxn ang="0">
                    <a:pos x="381" y="81"/>
                  </a:cxn>
                  <a:cxn ang="0">
                    <a:pos x="338" y="55"/>
                  </a:cxn>
                  <a:cxn ang="0">
                    <a:pos x="287" y="63"/>
                  </a:cxn>
                  <a:cxn ang="0">
                    <a:pos x="251" y="52"/>
                  </a:cxn>
                  <a:cxn ang="0">
                    <a:pos x="210" y="78"/>
                  </a:cxn>
                  <a:cxn ang="0">
                    <a:pos x="175" y="93"/>
                  </a:cxn>
                  <a:cxn ang="0">
                    <a:pos x="146" y="76"/>
                  </a:cxn>
                  <a:cxn ang="0">
                    <a:pos x="118" y="84"/>
                  </a:cxn>
                  <a:cxn ang="0">
                    <a:pos x="114" y="110"/>
                  </a:cxn>
                  <a:cxn ang="0">
                    <a:pos x="785" y="136"/>
                  </a:cxn>
                  <a:cxn ang="0">
                    <a:pos x="870" y="157"/>
                  </a:cxn>
                  <a:cxn ang="0">
                    <a:pos x="1272" y="141"/>
                  </a:cxn>
                  <a:cxn ang="0">
                    <a:pos x="1381" y="113"/>
                  </a:cxn>
                  <a:cxn ang="0">
                    <a:pos x="291" y="78"/>
                  </a:cxn>
                  <a:cxn ang="0">
                    <a:pos x="287" y="64"/>
                  </a:cxn>
                  <a:cxn ang="0">
                    <a:pos x="369" y="85"/>
                  </a:cxn>
                  <a:cxn ang="0">
                    <a:pos x="621" y="96"/>
                  </a:cxn>
                  <a:cxn ang="0">
                    <a:pos x="616" y="72"/>
                  </a:cxn>
                  <a:cxn ang="0">
                    <a:pos x="624" y="83"/>
                  </a:cxn>
                  <a:cxn ang="0">
                    <a:pos x="632" y="74"/>
                  </a:cxn>
                  <a:cxn ang="0">
                    <a:pos x="1490" y="77"/>
                  </a:cxn>
                  <a:cxn ang="0">
                    <a:pos x="1490" y="63"/>
                  </a:cxn>
                  <a:cxn ang="0">
                    <a:pos x="1477" y="92"/>
                  </a:cxn>
                  <a:cxn ang="0">
                    <a:pos x="1479" y="91"/>
                  </a:cxn>
                  <a:cxn ang="0">
                    <a:pos x="1498" y="86"/>
                  </a:cxn>
                  <a:cxn ang="0">
                    <a:pos x="1705" y="75"/>
                  </a:cxn>
                  <a:cxn ang="0">
                    <a:pos x="1721" y="97"/>
                  </a:cxn>
                  <a:cxn ang="0">
                    <a:pos x="1729" y="95"/>
                  </a:cxn>
                  <a:cxn ang="0">
                    <a:pos x="1724" y="92"/>
                  </a:cxn>
                  <a:cxn ang="0">
                    <a:pos x="1739" y="77"/>
                  </a:cxn>
                  <a:cxn ang="0">
                    <a:pos x="1759" y="97"/>
                  </a:cxn>
                  <a:cxn ang="0">
                    <a:pos x="1745" y="97"/>
                  </a:cxn>
                  <a:cxn ang="0">
                    <a:pos x="1775" y="97"/>
                  </a:cxn>
                  <a:cxn ang="0">
                    <a:pos x="1775" y="82"/>
                  </a:cxn>
                  <a:cxn ang="0">
                    <a:pos x="1799" y="63"/>
                  </a:cxn>
                  <a:cxn ang="0">
                    <a:pos x="1829" y="63"/>
                  </a:cxn>
                  <a:cxn ang="0">
                    <a:pos x="1993" y="76"/>
                  </a:cxn>
                </a:cxnLst>
                <a:rect l="0" t="0" r="r" b="b"/>
                <a:pathLst>
                  <a:path w="2142" h="157">
                    <a:moveTo>
                      <a:pt x="2142" y="97"/>
                    </a:moveTo>
                    <a:lnTo>
                      <a:pt x="2037" y="97"/>
                    </a:lnTo>
                    <a:cubicBezTo>
                      <a:pt x="2033" y="94"/>
                      <a:pt x="2030" y="91"/>
                      <a:pt x="2026" y="89"/>
                    </a:cubicBezTo>
                    <a:cubicBezTo>
                      <a:pt x="2026" y="88"/>
                      <a:pt x="2025" y="88"/>
                      <a:pt x="2025" y="88"/>
                    </a:cubicBezTo>
                    <a:cubicBezTo>
                      <a:pt x="2018" y="88"/>
                      <a:pt x="2012" y="88"/>
                      <a:pt x="2005" y="88"/>
                    </a:cubicBezTo>
                    <a:lnTo>
                      <a:pt x="2005" y="79"/>
                    </a:lnTo>
                    <a:cubicBezTo>
                      <a:pt x="2005" y="77"/>
                      <a:pt x="2003" y="75"/>
                      <a:pt x="2000" y="75"/>
                    </a:cubicBezTo>
                    <a:lnTo>
                      <a:pt x="1993" y="75"/>
                    </a:lnTo>
                    <a:lnTo>
                      <a:pt x="1993" y="73"/>
                    </a:lnTo>
                    <a:lnTo>
                      <a:pt x="1983" y="66"/>
                    </a:lnTo>
                    <a:lnTo>
                      <a:pt x="1982" y="66"/>
                    </a:lnTo>
                    <a:lnTo>
                      <a:pt x="1982" y="73"/>
                    </a:lnTo>
                    <a:lnTo>
                      <a:pt x="1971" y="66"/>
                    </a:lnTo>
                    <a:lnTo>
                      <a:pt x="1970" y="66"/>
                    </a:lnTo>
                    <a:lnTo>
                      <a:pt x="1970" y="73"/>
                    </a:lnTo>
                    <a:lnTo>
                      <a:pt x="1961" y="67"/>
                    </a:lnTo>
                    <a:lnTo>
                      <a:pt x="1961" y="55"/>
                    </a:lnTo>
                    <a:lnTo>
                      <a:pt x="1925" y="55"/>
                    </a:lnTo>
                    <a:lnTo>
                      <a:pt x="1925" y="97"/>
                    </a:lnTo>
                    <a:lnTo>
                      <a:pt x="1919" y="97"/>
                    </a:lnTo>
                    <a:cubicBezTo>
                      <a:pt x="1919" y="95"/>
                      <a:pt x="1919" y="94"/>
                      <a:pt x="1919" y="93"/>
                    </a:cubicBezTo>
                    <a:lnTo>
                      <a:pt x="1919" y="93"/>
                    </a:lnTo>
                    <a:lnTo>
                      <a:pt x="1919" y="69"/>
                    </a:lnTo>
                    <a:lnTo>
                      <a:pt x="1919" y="69"/>
                    </a:lnTo>
                    <a:cubicBezTo>
                      <a:pt x="1919" y="69"/>
                      <a:pt x="1919" y="69"/>
                      <a:pt x="1919" y="69"/>
                    </a:cubicBezTo>
                    <a:cubicBezTo>
                      <a:pt x="1915" y="69"/>
                      <a:pt x="1911" y="69"/>
                      <a:pt x="1907" y="69"/>
                    </a:cubicBezTo>
                    <a:cubicBezTo>
                      <a:pt x="1907" y="48"/>
                      <a:pt x="1907" y="28"/>
                      <a:pt x="1907" y="7"/>
                    </a:cubicBezTo>
                    <a:cubicBezTo>
                      <a:pt x="1907" y="5"/>
                      <a:pt x="1907" y="4"/>
                      <a:pt x="1907" y="3"/>
                    </a:cubicBezTo>
                    <a:lnTo>
                      <a:pt x="1907" y="3"/>
                    </a:lnTo>
                    <a:cubicBezTo>
                      <a:pt x="1907" y="2"/>
                      <a:pt x="1906" y="2"/>
                      <a:pt x="1906" y="1"/>
                    </a:cubicBezTo>
                    <a:cubicBezTo>
                      <a:pt x="1906" y="1"/>
                      <a:pt x="1905" y="1"/>
                      <a:pt x="1905" y="1"/>
                    </a:cubicBezTo>
                    <a:cubicBezTo>
                      <a:pt x="1904" y="0"/>
                      <a:pt x="1903" y="0"/>
                      <a:pt x="1901" y="0"/>
                    </a:cubicBezTo>
                    <a:lnTo>
                      <a:pt x="1892" y="0"/>
                    </a:lnTo>
                    <a:cubicBezTo>
                      <a:pt x="1891" y="0"/>
                      <a:pt x="1890" y="0"/>
                      <a:pt x="1889" y="0"/>
                    </a:cubicBezTo>
                    <a:cubicBezTo>
                      <a:pt x="1888" y="0"/>
                      <a:pt x="1888" y="1"/>
                      <a:pt x="1888" y="1"/>
                    </a:cubicBezTo>
                    <a:cubicBezTo>
                      <a:pt x="1887" y="1"/>
                      <a:pt x="1886" y="2"/>
                      <a:pt x="1886" y="3"/>
                    </a:cubicBezTo>
                    <a:cubicBezTo>
                      <a:pt x="1886" y="3"/>
                      <a:pt x="1886" y="4"/>
                      <a:pt x="1886" y="4"/>
                    </a:cubicBezTo>
                    <a:cubicBezTo>
                      <a:pt x="1887" y="26"/>
                      <a:pt x="1887" y="47"/>
                      <a:pt x="1887" y="69"/>
                    </a:cubicBezTo>
                    <a:cubicBezTo>
                      <a:pt x="1883" y="69"/>
                      <a:pt x="1879" y="69"/>
                      <a:pt x="1875" y="69"/>
                    </a:cubicBezTo>
                    <a:cubicBezTo>
                      <a:pt x="1875" y="48"/>
                      <a:pt x="1875" y="28"/>
                      <a:pt x="1875" y="7"/>
                    </a:cubicBezTo>
                    <a:cubicBezTo>
                      <a:pt x="1875" y="5"/>
                      <a:pt x="1875" y="4"/>
                      <a:pt x="1875" y="3"/>
                    </a:cubicBezTo>
                    <a:lnTo>
                      <a:pt x="1875" y="3"/>
                    </a:lnTo>
                    <a:cubicBezTo>
                      <a:pt x="1875" y="2"/>
                      <a:pt x="1874" y="2"/>
                      <a:pt x="1874" y="1"/>
                    </a:cubicBezTo>
                    <a:cubicBezTo>
                      <a:pt x="1874" y="1"/>
                      <a:pt x="1873" y="1"/>
                      <a:pt x="1873" y="1"/>
                    </a:cubicBezTo>
                    <a:cubicBezTo>
                      <a:pt x="1872" y="0"/>
                      <a:pt x="1871" y="0"/>
                      <a:pt x="1869" y="0"/>
                    </a:cubicBezTo>
                    <a:lnTo>
                      <a:pt x="1860" y="0"/>
                    </a:lnTo>
                    <a:cubicBezTo>
                      <a:pt x="1859" y="0"/>
                      <a:pt x="1858" y="0"/>
                      <a:pt x="1857" y="0"/>
                    </a:cubicBezTo>
                    <a:cubicBezTo>
                      <a:pt x="1856" y="0"/>
                      <a:pt x="1856" y="1"/>
                      <a:pt x="1856" y="1"/>
                    </a:cubicBezTo>
                    <a:cubicBezTo>
                      <a:pt x="1855" y="1"/>
                      <a:pt x="1854" y="2"/>
                      <a:pt x="1854" y="3"/>
                    </a:cubicBezTo>
                    <a:cubicBezTo>
                      <a:pt x="1854" y="3"/>
                      <a:pt x="1854" y="4"/>
                      <a:pt x="1854" y="4"/>
                    </a:cubicBezTo>
                    <a:cubicBezTo>
                      <a:pt x="1854" y="26"/>
                      <a:pt x="1854" y="47"/>
                      <a:pt x="1854" y="69"/>
                    </a:cubicBezTo>
                    <a:cubicBezTo>
                      <a:pt x="1853" y="69"/>
                      <a:pt x="1851" y="69"/>
                      <a:pt x="1849" y="69"/>
                    </a:cubicBezTo>
                    <a:cubicBezTo>
                      <a:pt x="1849" y="66"/>
                      <a:pt x="1849" y="62"/>
                      <a:pt x="1849" y="59"/>
                    </a:cubicBezTo>
                    <a:cubicBezTo>
                      <a:pt x="1830" y="59"/>
                      <a:pt x="1812" y="59"/>
                      <a:pt x="1793" y="59"/>
                    </a:cubicBezTo>
                    <a:cubicBezTo>
                      <a:pt x="1793" y="63"/>
                      <a:pt x="1793" y="66"/>
                      <a:pt x="1793" y="69"/>
                    </a:cubicBezTo>
                    <a:cubicBezTo>
                      <a:pt x="1790" y="69"/>
                      <a:pt x="1788" y="69"/>
                      <a:pt x="1785" y="69"/>
                    </a:cubicBezTo>
                    <a:lnTo>
                      <a:pt x="1785" y="71"/>
                    </a:lnTo>
                    <a:cubicBezTo>
                      <a:pt x="1782" y="71"/>
                      <a:pt x="1780" y="71"/>
                      <a:pt x="1777" y="71"/>
                    </a:cubicBezTo>
                    <a:cubicBezTo>
                      <a:pt x="1775" y="64"/>
                      <a:pt x="1768" y="59"/>
                      <a:pt x="1760" y="59"/>
                    </a:cubicBezTo>
                    <a:cubicBezTo>
                      <a:pt x="1752" y="59"/>
                      <a:pt x="1745" y="64"/>
                      <a:pt x="1743" y="71"/>
                    </a:cubicBezTo>
                    <a:lnTo>
                      <a:pt x="1739" y="71"/>
                    </a:lnTo>
                    <a:cubicBezTo>
                      <a:pt x="1737" y="64"/>
                      <a:pt x="1730" y="59"/>
                      <a:pt x="1722" y="59"/>
                    </a:cubicBezTo>
                    <a:cubicBezTo>
                      <a:pt x="1713" y="59"/>
                      <a:pt x="1706" y="65"/>
                      <a:pt x="1705" y="73"/>
                    </a:cubicBezTo>
                    <a:lnTo>
                      <a:pt x="1694" y="73"/>
                    </a:lnTo>
                    <a:cubicBezTo>
                      <a:pt x="1692" y="73"/>
                      <a:pt x="1690" y="74"/>
                      <a:pt x="1690" y="76"/>
                    </a:cubicBezTo>
                    <a:lnTo>
                      <a:pt x="1690" y="84"/>
                    </a:lnTo>
                    <a:cubicBezTo>
                      <a:pt x="1685" y="85"/>
                      <a:pt x="1681" y="89"/>
                      <a:pt x="1681" y="93"/>
                    </a:cubicBezTo>
                    <a:lnTo>
                      <a:pt x="1681" y="96"/>
                    </a:lnTo>
                    <a:lnTo>
                      <a:pt x="1669" y="96"/>
                    </a:lnTo>
                    <a:lnTo>
                      <a:pt x="1669" y="44"/>
                    </a:lnTo>
                    <a:lnTo>
                      <a:pt x="1661" y="44"/>
                    </a:lnTo>
                    <a:lnTo>
                      <a:pt x="1661" y="41"/>
                    </a:lnTo>
                    <a:lnTo>
                      <a:pt x="1634" y="41"/>
                    </a:lnTo>
                    <a:lnTo>
                      <a:pt x="1634" y="44"/>
                    </a:lnTo>
                    <a:lnTo>
                      <a:pt x="1626" y="44"/>
                    </a:lnTo>
                    <a:lnTo>
                      <a:pt x="1626" y="85"/>
                    </a:lnTo>
                    <a:lnTo>
                      <a:pt x="1613" y="85"/>
                    </a:lnTo>
                    <a:lnTo>
                      <a:pt x="1613" y="88"/>
                    </a:lnTo>
                    <a:lnTo>
                      <a:pt x="1607" y="88"/>
                    </a:lnTo>
                    <a:lnTo>
                      <a:pt x="1607" y="72"/>
                    </a:lnTo>
                    <a:lnTo>
                      <a:pt x="1604" y="72"/>
                    </a:lnTo>
                    <a:lnTo>
                      <a:pt x="1601" y="72"/>
                    </a:lnTo>
                    <a:lnTo>
                      <a:pt x="1601" y="88"/>
                    </a:lnTo>
                    <a:lnTo>
                      <a:pt x="1596" y="88"/>
                    </a:lnTo>
                    <a:lnTo>
                      <a:pt x="1596" y="69"/>
                    </a:lnTo>
                    <a:lnTo>
                      <a:pt x="1578" y="66"/>
                    </a:lnTo>
                    <a:lnTo>
                      <a:pt x="1578" y="69"/>
                    </a:lnTo>
                    <a:lnTo>
                      <a:pt x="1578" y="72"/>
                    </a:lnTo>
                    <a:lnTo>
                      <a:pt x="1560" y="76"/>
                    </a:lnTo>
                    <a:lnTo>
                      <a:pt x="1560" y="85"/>
                    </a:lnTo>
                    <a:lnTo>
                      <a:pt x="1560" y="96"/>
                    </a:lnTo>
                    <a:lnTo>
                      <a:pt x="1557" y="96"/>
                    </a:lnTo>
                    <a:lnTo>
                      <a:pt x="1549" y="88"/>
                    </a:lnTo>
                    <a:lnTo>
                      <a:pt x="1519" y="79"/>
                    </a:lnTo>
                    <a:cubicBezTo>
                      <a:pt x="1512" y="80"/>
                      <a:pt x="1514" y="82"/>
                      <a:pt x="1507" y="83"/>
                    </a:cubicBezTo>
                    <a:lnTo>
                      <a:pt x="1507" y="78"/>
                    </a:lnTo>
                    <a:lnTo>
                      <a:pt x="1504" y="78"/>
                    </a:lnTo>
                    <a:lnTo>
                      <a:pt x="1504" y="72"/>
                    </a:lnTo>
                    <a:lnTo>
                      <a:pt x="1507" y="73"/>
                    </a:lnTo>
                    <a:lnTo>
                      <a:pt x="1508" y="70"/>
                    </a:lnTo>
                    <a:lnTo>
                      <a:pt x="1492" y="63"/>
                    </a:lnTo>
                    <a:lnTo>
                      <a:pt x="1490" y="56"/>
                    </a:lnTo>
                    <a:cubicBezTo>
                      <a:pt x="1490" y="56"/>
                      <a:pt x="1490" y="56"/>
                      <a:pt x="1490" y="56"/>
                    </a:cubicBezTo>
                    <a:cubicBezTo>
                      <a:pt x="1490" y="56"/>
                      <a:pt x="1490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8" y="56"/>
                      <a:pt x="1488" y="56"/>
                    </a:cubicBezTo>
                    <a:lnTo>
                      <a:pt x="1487" y="61"/>
                    </a:lnTo>
                    <a:lnTo>
                      <a:pt x="1487" y="61"/>
                    </a:lnTo>
                    <a:lnTo>
                      <a:pt x="1487" y="61"/>
                    </a:lnTo>
                    <a:lnTo>
                      <a:pt x="1478" y="57"/>
                    </a:lnTo>
                    <a:lnTo>
                      <a:pt x="1479" y="53"/>
                    </a:lnTo>
                    <a:lnTo>
                      <a:pt x="1476" y="47"/>
                    </a:lnTo>
                    <a:cubicBezTo>
                      <a:pt x="1465" y="52"/>
                      <a:pt x="1469" y="70"/>
                      <a:pt x="1469" y="70"/>
                    </a:cubicBezTo>
                    <a:cubicBezTo>
                      <a:pt x="1470" y="70"/>
                      <a:pt x="1470" y="71"/>
                      <a:pt x="1470" y="71"/>
                    </a:cubicBezTo>
                    <a:lnTo>
                      <a:pt x="1470" y="76"/>
                    </a:lnTo>
                    <a:lnTo>
                      <a:pt x="1470" y="94"/>
                    </a:lnTo>
                    <a:lnTo>
                      <a:pt x="1463" y="96"/>
                    </a:lnTo>
                    <a:lnTo>
                      <a:pt x="1444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1" y="96"/>
                    </a:lnTo>
                    <a:lnTo>
                      <a:pt x="1424" y="96"/>
                    </a:lnTo>
                    <a:lnTo>
                      <a:pt x="1403" y="96"/>
                    </a:lnTo>
                    <a:cubicBezTo>
                      <a:pt x="1400" y="96"/>
                      <a:pt x="1398" y="96"/>
                      <a:pt x="1395" y="97"/>
                    </a:cubicBezTo>
                    <a:cubicBezTo>
                      <a:pt x="1391" y="97"/>
                      <a:pt x="1387" y="98"/>
                      <a:pt x="1383" y="100"/>
                    </a:cubicBezTo>
                    <a:cubicBezTo>
                      <a:pt x="1380" y="102"/>
                      <a:pt x="1378" y="103"/>
                      <a:pt x="1375" y="105"/>
                    </a:cubicBezTo>
                    <a:cubicBezTo>
                      <a:pt x="1374" y="106"/>
                      <a:pt x="1373" y="106"/>
                      <a:pt x="1372" y="107"/>
                    </a:cubicBezTo>
                    <a:cubicBezTo>
                      <a:pt x="1370" y="108"/>
                      <a:pt x="1368" y="110"/>
                      <a:pt x="1365" y="111"/>
                    </a:cubicBezTo>
                    <a:cubicBezTo>
                      <a:pt x="1363" y="111"/>
                      <a:pt x="1360" y="112"/>
                      <a:pt x="1357" y="112"/>
                    </a:cubicBezTo>
                    <a:cubicBezTo>
                      <a:pt x="1356" y="112"/>
                      <a:pt x="1355" y="112"/>
                      <a:pt x="1354" y="112"/>
                    </a:cubicBezTo>
                    <a:cubicBezTo>
                      <a:pt x="1350" y="113"/>
                      <a:pt x="1347" y="113"/>
                      <a:pt x="1343" y="113"/>
                    </a:cubicBezTo>
                    <a:lnTo>
                      <a:pt x="1332" y="113"/>
                    </a:lnTo>
                    <a:cubicBezTo>
                      <a:pt x="1330" y="113"/>
                      <a:pt x="1329" y="113"/>
                      <a:pt x="1327" y="113"/>
                    </a:cubicBezTo>
                    <a:cubicBezTo>
                      <a:pt x="1326" y="113"/>
                      <a:pt x="1324" y="113"/>
                      <a:pt x="1323" y="113"/>
                    </a:cubicBezTo>
                    <a:cubicBezTo>
                      <a:pt x="1322" y="113"/>
                      <a:pt x="1321" y="113"/>
                      <a:pt x="1320" y="114"/>
                    </a:cubicBezTo>
                    <a:cubicBezTo>
                      <a:pt x="1320" y="114"/>
                      <a:pt x="1320" y="114"/>
                      <a:pt x="1320" y="114"/>
                    </a:cubicBezTo>
                    <a:cubicBezTo>
                      <a:pt x="1320" y="113"/>
                      <a:pt x="1319" y="113"/>
                      <a:pt x="1318" y="114"/>
                    </a:cubicBezTo>
                    <a:cubicBezTo>
                      <a:pt x="1318" y="114"/>
                      <a:pt x="1318" y="114"/>
                      <a:pt x="1318" y="114"/>
                    </a:cubicBezTo>
                    <a:cubicBezTo>
                      <a:pt x="1317" y="115"/>
                      <a:pt x="1315" y="115"/>
                      <a:pt x="1314" y="116"/>
                    </a:cubicBezTo>
                    <a:cubicBezTo>
                      <a:pt x="1312" y="117"/>
                      <a:pt x="1311" y="118"/>
                      <a:pt x="1309" y="119"/>
                    </a:cubicBezTo>
                    <a:cubicBezTo>
                      <a:pt x="1307" y="120"/>
                      <a:pt x="1305" y="122"/>
                      <a:pt x="1304" y="123"/>
                    </a:cubicBezTo>
                    <a:cubicBezTo>
                      <a:pt x="1301" y="125"/>
                      <a:pt x="1297" y="126"/>
                      <a:pt x="1293" y="127"/>
                    </a:cubicBezTo>
                    <a:lnTo>
                      <a:pt x="1293" y="127"/>
                    </a:lnTo>
                    <a:cubicBezTo>
                      <a:pt x="1291" y="127"/>
                      <a:pt x="1290" y="127"/>
                      <a:pt x="1288" y="127"/>
                    </a:cubicBezTo>
                    <a:cubicBezTo>
                      <a:pt x="1283" y="127"/>
                      <a:pt x="1277" y="127"/>
                      <a:pt x="1272" y="127"/>
                    </a:cubicBezTo>
                    <a:cubicBezTo>
                      <a:pt x="1268" y="127"/>
                      <a:pt x="1264" y="127"/>
                      <a:pt x="1260" y="127"/>
                    </a:cubicBezTo>
                    <a:lnTo>
                      <a:pt x="1257" y="128"/>
                    </a:lnTo>
                    <a:cubicBezTo>
                      <a:pt x="1254" y="128"/>
                      <a:pt x="1250" y="130"/>
                      <a:pt x="1248" y="131"/>
                    </a:cubicBezTo>
                    <a:cubicBezTo>
                      <a:pt x="1247" y="131"/>
                      <a:pt x="1246" y="130"/>
                      <a:pt x="1245" y="130"/>
                    </a:cubicBezTo>
                    <a:cubicBezTo>
                      <a:pt x="1245" y="130"/>
                      <a:pt x="1244" y="130"/>
                      <a:pt x="1243" y="130"/>
                    </a:cubicBezTo>
                    <a:cubicBezTo>
                      <a:pt x="1243" y="130"/>
                      <a:pt x="1243" y="131"/>
                      <a:pt x="1243" y="131"/>
                    </a:cubicBezTo>
                    <a:cubicBezTo>
                      <a:pt x="1244" y="132"/>
                      <a:pt x="1245" y="132"/>
                      <a:pt x="1246" y="132"/>
                    </a:cubicBezTo>
                    <a:cubicBezTo>
                      <a:pt x="1245" y="133"/>
                      <a:pt x="1244" y="133"/>
                      <a:pt x="1243" y="134"/>
                    </a:cubicBezTo>
                    <a:cubicBezTo>
                      <a:pt x="1242" y="135"/>
                      <a:pt x="1241" y="135"/>
                      <a:pt x="1240" y="136"/>
                    </a:cubicBezTo>
                    <a:cubicBezTo>
                      <a:pt x="1240" y="136"/>
                      <a:pt x="1240" y="136"/>
                      <a:pt x="1240" y="136"/>
                    </a:cubicBezTo>
                    <a:cubicBezTo>
                      <a:pt x="1239" y="137"/>
                      <a:pt x="1239" y="137"/>
                      <a:pt x="1239" y="137"/>
                    </a:cubicBezTo>
                    <a:cubicBezTo>
                      <a:pt x="1238" y="138"/>
                      <a:pt x="1237" y="138"/>
                      <a:pt x="1236" y="139"/>
                    </a:cubicBezTo>
                    <a:cubicBezTo>
                      <a:pt x="1236" y="139"/>
                      <a:pt x="1236" y="139"/>
                      <a:pt x="1235" y="139"/>
                    </a:cubicBezTo>
                    <a:cubicBezTo>
                      <a:pt x="1234" y="139"/>
                      <a:pt x="1233" y="139"/>
                      <a:pt x="1233" y="138"/>
                    </a:cubicBezTo>
                    <a:cubicBezTo>
                      <a:pt x="1232" y="138"/>
                      <a:pt x="1231" y="138"/>
                      <a:pt x="1231" y="138"/>
                    </a:cubicBezTo>
                    <a:cubicBezTo>
                      <a:pt x="1230" y="138"/>
                      <a:pt x="1230" y="139"/>
                      <a:pt x="1231" y="139"/>
                    </a:cubicBezTo>
                    <a:cubicBezTo>
                      <a:pt x="1231" y="140"/>
                      <a:pt x="1232" y="140"/>
                      <a:pt x="1233" y="140"/>
                    </a:cubicBezTo>
                    <a:cubicBezTo>
                      <a:pt x="1231" y="141"/>
                      <a:pt x="1230" y="141"/>
                      <a:pt x="1229" y="142"/>
                    </a:cubicBezTo>
                    <a:cubicBezTo>
                      <a:pt x="1225" y="143"/>
                      <a:pt x="1222" y="143"/>
                      <a:pt x="1219" y="143"/>
                    </a:cubicBezTo>
                    <a:cubicBezTo>
                      <a:pt x="1219" y="143"/>
                      <a:pt x="1219" y="143"/>
                      <a:pt x="1218" y="143"/>
                    </a:cubicBezTo>
                    <a:cubicBezTo>
                      <a:pt x="1216" y="143"/>
                      <a:pt x="1213" y="143"/>
                      <a:pt x="1210" y="143"/>
                    </a:cubicBezTo>
                    <a:lnTo>
                      <a:pt x="1177" y="143"/>
                    </a:lnTo>
                    <a:lnTo>
                      <a:pt x="1044" y="143"/>
                    </a:lnTo>
                    <a:lnTo>
                      <a:pt x="912" y="143"/>
                    </a:lnTo>
                    <a:lnTo>
                      <a:pt x="878" y="143"/>
                    </a:lnTo>
                    <a:cubicBezTo>
                      <a:pt x="875" y="143"/>
                      <a:pt x="873" y="143"/>
                      <a:pt x="870" y="143"/>
                    </a:cubicBezTo>
                    <a:cubicBezTo>
                      <a:pt x="870" y="143"/>
                      <a:pt x="869" y="143"/>
                      <a:pt x="869" y="143"/>
                    </a:cubicBezTo>
                    <a:cubicBezTo>
                      <a:pt x="866" y="143"/>
                      <a:pt x="863" y="143"/>
                      <a:pt x="860" y="142"/>
                    </a:cubicBezTo>
                    <a:cubicBezTo>
                      <a:pt x="857" y="141"/>
                      <a:pt x="854" y="140"/>
                      <a:pt x="852" y="139"/>
                    </a:cubicBezTo>
                    <a:cubicBezTo>
                      <a:pt x="851" y="138"/>
                      <a:pt x="850" y="138"/>
                      <a:pt x="849" y="137"/>
                    </a:cubicBezTo>
                    <a:cubicBezTo>
                      <a:pt x="849" y="137"/>
                      <a:pt x="849" y="137"/>
                      <a:pt x="849" y="136"/>
                    </a:cubicBezTo>
                    <a:cubicBezTo>
                      <a:pt x="848" y="136"/>
                      <a:pt x="848" y="136"/>
                      <a:pt x="848" y="136"/>
                    </a:cubicBezTo>
                    <a:cubicBezTo>
                      <a:pt x="847" y="135"/>
                      <a:pt x="846" y="135"/>
                      <a:pt x="845" y="134"/>
                    </a:cubicBezTo>
                    <a:cubicBezTo>
                      <a:pt x="841" y="131"/>
                      <a:pt x="836" y="129"/>
                      <a:pt x="831" y="128"/>
                    </a:cubicBezTo>
                    <a:lnTo>
                      <a:pt x="828" y="127"/>
                    </a:lnTo>
                    <a:cubicBezTo>
                      <a:pt x="824" y="127"/>
                      <a:pt x="820" y="127"/>
                      <a:pt x="817" y="127"/>
                    </a:cubicBezTo>
                    <a:cubicBezTo>
                      <a:pt x="811" y="127"/>
                      <a:pt x="806" y="127"/>
                      <a:pt x="800" y="127"/>
                    </a:cubicBezTo>
                    <a:cubicBezTo>
                      <a:pt x="798" y="127"/>
                      <a:pt x="797" y="127"/>
                      <a:pt x="796" y="127"/>
                    </a:cubicBezTo>
                    <a:lnTo>
                      <a:pt x="796" y="127"/>
                    </a:lnTo>
                    <a:cubicBezTo>
                      <a:pt x="793" y="127"/>
                      <a:pt x="791" y="126"/>
                      <a:pt x="788" y="125"/>
                    </a:cubicBezTo>
                    <a:cubicBezTo>
                      <a:pt x="788" y="125"/>
                      <a:pt x="789" y="125"/>
                      <a:pt x="789" y="125"/>
                    </a:cubicBezTo>
                    <a:cubicBezTo>
                      <a:pt x="792" y="125"/>
                      <a:pt x="795" y="124"/>
                      <a:pt x="797" y="123"/>
                    </a:cubicBezTo>
                    <a:cubicBezTo>
                      <a:pt x="798" y="123"/>
                      <a:pt x="798" y="122"/>
                      <a:pt x="797" y="122"/>
                    </a:cubicBezTo>
                    <a:cubicBezTo>
                      <a:pt x="797" y="122"/>
                      <a:pt x="796" y="122"/>
                      <a:pt x="795" y="122"/>
                    </a:cubicBezTo>
                    <a:cubicBezTo>
                      <a:pt x="793" y="123"/>
                      <a:pt x="791" y="124"/>
                      <a:pt x="789" y="124"/>
                    </a:cubicBezTo>
                    <a:cubicBezTo>
                      <a:pt x="787" y="124"/>
                      <a:pt x="785" y="123"/>
                      <a:pt x="783" y="122"/>
                    </a:cubicBezTo>
                    <a:cubicBezTo>
                      <a:pt x="782" y="121"/>
                      <a:pt x="780" y="120"/>
                      <a:pt x="779" y="119"/>
                    </a:cubicBezTo>
                    <a:cubicBezTo>
                      <a:pt x="778" y="118"/>
                      <a:pt x="777" y="118"/>
                      <a:pt x="776" y="117"/>
                    </a:cubicBezTo>
                    <a:cubicBezTo>
                      <a:pt x="776" y="117"/>
                      <a:pt x="776" y="117"/>
                      <a:pt x="776" y="117"/>
                    </a:cubicBezTo>
                    <a:cubicBezTo>
                      <a:pt x="779" y="117"/>
                      <a:pt x="782" y="116"/>
                      <a:pt x="785" y="115"/>
                    </a:cubicBezTo>
                    <a:cubicBezTo>
                      <a:pt x="785" y="115"/>
                      <a:pt x="785" y="114"/>
                      <a:pt x="785" y="114"/>
                    </a:cubicBezTo>
                    <a:cubicBezTo>
                      <a:pt x="784" y="113"/>
                      <a:pt x="783" y="113"/>
                      <a:pt x="783" y="114"/>
                    </a:cubicBezTo>
                    <a:cubicBezTo>
                      <a:pt x="781" y="115"/>
                      <a:pt x="779" y="115"/>
                      <a:pt x="776" y="115"/>
                    </a:cubicBezTo>
                    <a:cubicBezTo>
                      <a:pt x="774" y="115"/>
                      <a:pt x="771" y="115"/>
                      <a:pt x="770" y="114"/>
                    </a:cubicBezTo>
                    <a:cubicBezTo>
                      <a:pt x="769" y="113"/>
                      <a:pt x="768" y="113"/>
                      <a:pt x="768" y="114"/>
                    </a:cubicBezTo>
                    <a:cubicBezTo>
                      <a:pt x="768" y="114"/>
                      <a:pt x="768" y="114"/>
                      <a:pt x="768" y="114"/>
                    </a:cubicBezTo>
                    <a:cubicBezTo>
                      <a:pt x="767" y="113"/>
                      <a:pt x="766" y="113"/>
                      <a:pt x="765" y="113"/>
                    </a:cubicBezTo>
                    <a:cubicBezTo>
                      <a:pt x="764" y="113"/>
                      <a:pt x="763" y="113"/>
                      <a:pt x="761" y="113"/>
                    </a:cubicBezTo>
                    <a:cubicBezTo>
                      <a:pt x="759" y="113"/>
                      <a:pt x="758" y="113"/>
                      <a:pt x="756" y="113"/>
                    </a:cubicBezTo>
                    <a:lnTo>
                      <a:pt x="745" y="113"/>
                    </a:lnTo>
                    <a:cubicBezTo>
                      <a:pt x="741" y="113"/>
                      <a:pt x="738" y="113"/>
                      <a:pt x="734" y="112"/>
                    </a:cubicBezTo>
                    <a:cubicBezTo>
                      <a:pt x="733" y="112"/>
                      <a:pt x="732" y="112"/>
                      <a:pt x="731" y="112"/>
                    </a:cubicBezTo>
                    <a:cubicBezTo>
                      <a:pt x="728" y="112"/>
                      <a:pt x="725" y="111"/>
                      <a:pt x="723" y="111"/>
                    </a:cubicBezTo>
                    <a:cubicBezTo>
                      <a:pt x="721" y="110"/>
                      <a:pt x="719" y="109"/>
                      <a:pt x="718" y="108"/>
                    </a:cubicBezTo>
                    <a:cubicBezTo>
                      <a:pt x="719" y="108"/>
                      <a:pt x="721" y="107"/>
                      <a:pt x="722" y="107"/>
                    </a:cubicBezTo>
                    <a:cubicBezTo>
                      <a:pt x="723" y="106"/>
                      <a:pt x="723" y="106"/>
                      <a:pt x="722" y="106"/>
                    </a:cubicBezTo>
                    <a:cubicBezTo>
                      <a:pt x="721" y="105"/>
                      <a:pt x="721" y="105"/>
                      <a:pt x="720" y="106"/>
                    </a:cubicBezTo>
                    <a:cubicBezTo>
                      <a:pt x="719" y="106"/>
                      <a:pt x="717" y="107"/>
                      <a:pt x="716" y="107"/>
                    </a:cubicBezTo>
                    <a:cubicBezTo>
                      <a:pt x="715" y="106"/>
                      <a:pt x="714" y="106"/>
                      <a:pt x="713" y="105"/>
                    </a:cubicBezTo>
                    <a:cubicBezTo>
                      <a:pt x="711" y="103"/>
                      <a:pt x="708" y="102"/>
                      <a:pt x="705" y="100"/>
                    </a:cubicBezTo>
                    <a:cubicBezTo>
                      <a:pt x="701" y="98"/>
                      <a:pt x="697" y="97"/>
                      <a:pt x="693" y="97"/>
                    </a:cubicBezTo>
                    <a:cubicBezTo>
                      <a:pt x="690" y="97"/>
                      <a:pt x="688" y="96"/>
                      <a:pt x="685" y="96"/>
                    </a:cubicBezTo>
                    <a:lnTo>
                      <a:pt x="664" y="96"/>
                    </a:lnTo>
                    <a:lnTo>
                      <a:pt x="635" y="96"/>
                    </a:lnTo>
                    <a:lnTo>
                      <a:pt x="633" y="74"/>
                    </a:lnTo>
                    <a:lnTo>
                      <a:pt x="633" y="74"/>
                    </a:lnTo>
                    <a:cubicBezTo>
                      <a:pt x="646" y="83"/>
                      <a:pt x="644" y="81"/>
                      <a:pt x="644" y="81"/>
                    </a:cubicBezTo>
                    <a:cubicBezTo>
                      <a:pt x="644" y="80"/>
                      <a:pt x="635" y="74"/>
                      <a:pt x="635" y="74"/>
                    </a:cubicBezTo>
                    <a:lnTo>
                      <a:pt x="633" y="73"/>
                    </a:lnTo>
                    <a:cubicBezTo>
                      <a:pt x="633" y="73"/>
                      <a:pt x="633" y="73"/>
                      <a:pt x="633" y="73"/>
                    </a:cubicBezTo>
                    <a:lnTo>
                      <a:pt x="633" y="73"/>
                    </a:lnTo>
                    <a:cubicBezTo>
                      <a:pt x="639" y="59"/>
                      <a:pt x="637" y="61"/>
                      <a:pt x="637" y="61"/>
                    </a:cubicBezTo>
                    <a:cubicBezTo>
                      <a:pt x="636" y="62"/>
                      <a:pt x="632" y="71"/>
                      <a:pt x="632" y="71"/>
                    </a:cubicBezTo>
                    <a:lnTo>
                      <a:pt x="632" y="73"/>
                    </a:lnTo>
                    <a:cubicBezTo>
                      <a:pt x="632" y="73"/>
                      <a:pt x="632" y="73"/>
                      <a:pt x="632" y="73"/>
                    </a:cubicBezTo>
                    <a:lnTo>
                      <a:pt x="631" y="73"/>
                    </a:lnTo>
                    <a:cubicBezTo>
                      <a:pt x="626" y="74"/>
                      <a:pt x="623" y="74"/>
                      <a:pt x="621" y="74"/>
                    </a:cubicBezTo>
                    <a:cubicBezTo>
                      <a:pt x="620" y="73"/>
                      <a:pt x="618" y="72"/>
                      <a:pt x="618" y="72"/>
                    </a:cubicBezTo>
                    <a:lnTo>
                      <a:pt x="616" y="72"/>
                    </a:lnTo>
                    <a:cubicBezTo>
                      <a:pt x="616" y="72"/>
                      <a:pt x="616" y="71"/>
                      <a:pt x="616" y="71"/>
                    </a:cubicBezTo>
                    <a:lnTo>
                      <a:pt x="616" y="71"/>
                    </a:lnTo>
                    <a:cubicBezTo>
                      <a:pt x="623" y="57"/>
                      <a:pt x="621" y="59"/>
                      <a:pt x="621" y="59"/>
                    </a:cubicBezTo>
                    <a:cubicBezTo>
                      <a:pt x="620" y="59"/>
                      <a:pt x="615" y="70"/>
                      <a:pt x="615" y="70"/>
                    </a:cubicBezTo>
                    <a:lnTo>
                      <a:pt x="615" y="71"/>
                    </a:lnTo>
                    <a:cubicBezTo>
                      <a:pt x="615" y="71"/>
                      <a:pt x="615" y="71"/>
                      <a:pt x="615" y="71"/>
                    </a:cubicBezTo>
                    <a:lnTo>
                      <a:pt x="614" y="71"/>
                    </a:lnTo>
                    <a:cubicBezTo>
                      <a:pt x="597" y="73"/>
                      <a:pt x="600" y="74"/>
                      <a:pt x="600" y="74"/>
                    </a:cubicBezTo>
                    <a:cubicBezTo>
                      <a:pt x="601" y="74"/>
                      <a:pt x="613" y="73"/>
                      <a:pt x="613" y="73"/>
                    </a:cubicBezTo>
                    <a:lnTo>
                      <a:pt x="615" y="72"/>
                    </a:lnTo>
                    <a:cubicBezTo>
                      <a:pt x="615" y="72"/>
                      <a:pt x="615" y="72"/>
                      <a:pt x="615" y="72"/>
                    </a:cubicBezTo>
                    <a:lnTo>
                      <a:pt x="614" y="84"/>
                    </a:lnTo>
                    <a:cubicBezTo>
                      <a:pt x="614" y="84"/>
                      <a:pt x="614" y="84"/>
                      <a:pt x="614" y="84"/>
                    </a:cubicBezTo>
                    <a:lnTo>
                      <a:pt x="613" y="96"/>
                    </a:lnTo>
                    <a:lnTo>
                      <a:pt x="592" y="96"/>
                    </a:lnTo>
                    <a:lnTo>
                      <a:pt x="592" y="78"/>
                    </a:lnTo>
                    <a:lnTo>
                      <a:pt x="574" y="78"/>
                    </a:lnTo>
                    <a:lnTo>
                      <a:pt x="574" y="72"/>
                    </a:lnTo>
                    <a:lnTo>
                      <a:pt x="506" y="72"/>
                    </a:lnTo>
                    <a:lnTo>
                      <a:pt x="506" y="78"/>
                    </a:lnTo>
                    <a:lnTo>
                      <a:pt x="487" y="78"/>
                    </a:lnTo>
                    <a:lnTo>
                      <a:pt x="487" y="96"/>
                    </a:lnTo>
                    <a:lnTo>
                      <a:pt x="480" y="96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0" y="54"/>
                    </a:lnTo>
                    <a:lnTo>
                      <a:pt x="458" y="43"/>
                    </a:lnTo>
                    <a:lnTo>
                      <a:pt x="435" y="54"/>
                    </a:lnTo>
                    <a:lnTo>
                      <a:pt x="435" y="73"/>
                    </a:lnTo>
                    <a:lnTo>
                      <a:pt x="435" y="75"/>
                    </a:lnTo>
                    <a:lnTo>
                      <a:pt x="435" y="96"/>
                    </a:lnTo>
                    <a:lnTo>
                      <a:pt x="427" y="96"/>
                    </a:lnTo>
                    <a:lnTo>
                      <a:pt x="427" y="69"/>
                    </a:lnTo>
                    <a:lnTo>
                      <a:pt x="381" y="81"/>
                    </a:lnTo>
                    <a:cubicBezTo>
                      <a:pt x="380" y="77"/>
                      <a:pt x="375" y="74"/>
                      <a:pt x="370" y="74"/>
                    </a:cubicBezTo>
                    <a:lnTo>
                      <a:pt x="358" y="74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6" y="63"/>
                    </a:lnTo>
                    <a:lnTo>
                      <a:pt x="354" y="63"/>
                    </a:lnTo>
                    <a:lnTo>
                      <a:pt x="354" y="55"/>
                    </a:lnTo>
                    <a:lnTo>
                      <a:pt x="352" y="55"/>
                    </a:lnTo>
                    <a:lnTo>
                      <a:pt x="352" y="55"/>
                    </a:lnTo>
                    <a:cubicBezTo>
                      <a:pt x="352" y="51"/>
                      <a:pt x="349" y="49"/>
                      <a:pt x="345" y="49"/>
                    </a:cubicBezTo>
                    <a:cubicBezTo>
                      <a:pt x="341" y="49"/>
                      <a:pt x="338" y="51"/>
                      <a:pt x="338" y="55"/>
                    </a:cubicBezTo>
                    <a:lnTo>
                      <a:pt x="338" y="55"/>
                    </a:lnTo>
                    <a:lnTo>
                      <a:pt x="336" y="55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8"/>
                    </a:lnTo>
                    <a:lnTo>
                      <a:pt x="332" y="68"/>
                    </a:lnTo>
                    <a:lnTo>
                      <a:pt x="332" y="72"/>
                    </a:lnTo>
                    <a:lnTo>
                      <a:pt x="319" y="72"/>
                    </a:lnTo>
                    <a:lnTo>
                      <a:pt x="319" y="69"/>
                    </a:lnTo>
                    <a:cubicBezTo>
                      <a:pt x="319" y="66"/>
                      <a:pt x="316" y="63"/>
                      <a:pt x="312" y="63"/>
                    </a:cubicBezTo>
                    <a:lnTo>
                      <a:pt x="287" y="63"/>
                    </a:lnTo>
                    <a:lnTo>
                      <a:pt x="287" y="54"/>
                    </a:lnTo>
                    <a:lnTo>
                      <a:pt x="277" y="54"/>
                    </a:lnTo>
                    <a:lnTo>
                      <a:pt x="276" y="82"/>
                    </a:lnTo>
                    <a:lnTo>
                      <a:pt x="274" y="82"/>
                    </a:lnTo>
                    <a:lnTo>
                      <a:pt x="273" y="47"/>
                    </a:lnTo>
                    <a:lnTo>
                      <a:pt x="264" y="47"/>
                    </a:lnTo>
                    <a:lnTo>
                      <a:pt x="262" y="82"/>
                    </a:lnTo>
                    <a:lnTo>
                      <a:pt x="258" y="82"/>
                    </a:lnTo>
                    <a:lnTo>
                      <a:pt x="258" y="97"/>
                    </a:lnTo>
                    <a:lnTo>
                      <a:pt x="251" y="97"/>
                    </a:lnTo>
                    <a:lnTo>
                      <a:pt x="251" y="52"/>
                    </a:lnTo>
                    <a:lnTo>
                      <a:pt x="246" y="52"/>
                    </a:lnTo>
                    <a:lnTo>
                      <a:pt x="246" y="48"/>
                    </a:lnTo>
                    <a:lnTo>
                      <a:pt x="225" y="48"/>
                    </a:lnTo>
                    <a:lnTo>
                      <a:pt x="225" y="52"/>
                    </a:lnTo>
                    <a:lnTo>
                      <a:pt x="220" y="52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13" y="97"/>
                    </a:lnTo>
                    <a:lnTo>
                      <a:pt x="213" y="96"/>
                    </a:lnTo>
                    <a:lnTo>
                      <a:pt x="210" y="96"/>
                    </a:lnTo>
                    <a:lnTo>
                      <a:pt x="210" y="78"/>
                    </a:lnTo>
                    <a:lnTo>
                      <a:pt x="207" y="78"/>
                    </a:lnTo>
                    <a:lnTo>
                      <a:pt x="205" y="78"/>
                    </a:lnTo>
                    <a:lnTo>
                      <a:pt x="205" y="96"/>
                    </a:lnTo>
                    <a:lnTo>
                      <a:pt x="201" y="96"/>
                    </a:lnTo>
                    <a:lnTo>
                      <a:pt x="201" y="75"/>
                    </a:lnTo>
                    <a:lnTo>
                      <a:pt x="188" y="72"/>
                    </a:lnTo>
                    <a:lnTo>
                      <a:pt x="188" y="75"/>
                    </a:lnTo>
                    <a:lnTo>
                      <a:pt x="188" y="79"/>
                    </a:lnTo>
                    <a:lnTo>
                      <a:pt x="175" y="82"/>
                    </a:lnTo>
                    <a:lnTo>
                      <a:pt x="175" y="92"/>
                    </a:lnTo>
                    <a:lnTo>
                      <a:pt x="175" y="93"/>
                    </a:lnTo>
                    <a:cubicBezTo>
                      <a:pt x="174" y="93"/>
                      <a:pt x="173" y="92"/>
                      <a:pt x="173" y="92"/>
                    </a:cubicBezTo>
                    <a:lnTo>
                      <a:pt x="173" y="92"/>
                    </a:lnTo>
                    <a:lnTo>
                      <a:pt x="173" y="92"/>
                    </a:lnTo>
                    <a:lnTo>
                      <a:pt x="165" y="87"/>
                    </a:lnTo>
                    <a:lnTo>
                      <a:pt x="165" y="87"/>
                    </a:lnTo>
                    <a:lnTo>
                      <a:pt x="165" y="87"/>
                    </a:lnTo>
                    <a:cubicBezTo>
                      <a:pt x="163" y="86"/>
                      <a:pt x="161" y="85"/>
                      <a:pt x="159" y="84"/>
                    </a:cubicBezTo>
                    <a:lnTo>
                      <a:pt x="159" y="84"/>
                    </a:lnTo>
                    <a:lnTo>
                      <a:pt x="159" y="84"/>
                    </a:lnTo>
                    <a:lnTo>
                      <a:pt x="151" y="81"/>
                    </a:lnTo>
                    <a:cubicBezTo>
                      <a:pt x="150" y="79"/>
                      <a:pt x="148" y="77"/>
                      <a:pt x="146" y="76"/>
                    </a:cubicBezTo>
                    <a:lnTo>
                      <a:pt x="146" y="76"/>
                    </a:lnTo>
                    <a:lnTo>
                      <a:pt x="146" y="76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34" y="78"/>
                    </a:lnTo>
                    <a:lnTo>
                      <a:pt x="127" y="80"/>
                    </a:lnTo>
                    <a:lnTo>
                      <a:pt x="125" y="77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18" y="84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05" y="93"/>
                    </a:lnTo>
                    <a:cubicBezTo>
                      <a:pt x="101" y="94"/>
                      <a:pt x="97" y="94"/>
                      <a:pt x="93" y="95"/>
                    </a:cubicBezTo>
                    <a:lnTo>
                      <a:pt x="92" y="95"/>
                    </a:lnTo>
                    <a:lnTo>
                      <a:pt x="92" y="95"/>
                    </a:lnTo>
                    <a:lnTo>
                      <a:pt x="85" y="97"/>
                    </a:lnTo>
                    <a:lnTo>
                      <a:pt x="0" y="97"/>
                    </a:lnTo>
                    <a:lnTo>
                      <a:pt x="0" y="110"/>
                    </a:lnTo>
                    <a:lnTo>
                      <a:pt x="114" y="110"/>
                    </a:lnTo>
                    <a:lnTo>
                      <a:pt x="136" y="110"/>
                    </a:lnTo>
                    <a:lnTo>
                      <a:pt x="448" y="110"/>
                    </a:lnTo>
                    <a:lnTo>
                      <a:pt x="621" y="110"/>
                    </a:lnTo>
                    <a:lnTo>
                      <a:pt x="664" y="110"/>
                    </a:lnTo>
                    <a:lnTo>
                      <a:pt x="685" y="110"/>
                    </a:lnTo>
                    <a:cubicBezTo>
                      <a:pt x="693" y="110"/>
                      <a:pt x="700" y="110"/>
                      <a:pt x="707" y="113"/>
                    </a:cubicBezTo>
                    <a:cubicBezTo>
                      <a:pt x="714" y="116"/>
                      <a:pt x="718" y="122"/>
                      <a:pt x="724" y="124"/>
                    </a:cubicBezTo>
                    <a:cubicBezTo>
                      <a:pt x="730" y="126"/>
                      <a:pt x="738" y="126"/>
                      <a:pt x="745" y="126"/>
                    </a:cubicBezTo>
                    <a:lnTo>
                      <a:pt x="756" y="126"/>
                    </a:lnTo>
                    <a:cubicBezTo>
                      <a:pt x="759" y="126"/>
                      <a:pt x="763" y="126"/>
                      <a:pt x="767" y="127"/>
                    </a:cubicBezTo>
                    <a:cubicBezTo>
                      <a:pt x="774" y="128"/>
                      <a:pt x="781" y="131"/>
                      <a:pt x="785" y="136"/>
                    </a:cubicBezTo>
                    <a:lnTo>
                      <a:pt x="785" y="136"/>
                    </a:lnTo>
                    <a:lnTo>
                      <a:pt x="789" y="138"/>
                    </a:lnTo>
                    <a:lnTo>
                      <a:pt x="792" y="139"/>
                    </a:lnTo>
                    <a:lnTo>
                      <a:pt x="796" y="140"/>
                    </a:lnTo>
                    <a:cubicBezTo>
                      <a:pt x="797" y="140"/>
                      <a:pt x="799" y="140"/>
                      <a:pt x="800" y="141"/>
                    </a:cubicBezTo>
                    <a:cubicBezTo>
                      <a:pt x="805" y="141"/>
                      <a:pt x="811" y="141"/>
                      <a:pt x="817" y="141"/>
                    </a:cubicBezTo>
                    <a:cubicBezTo>
                      <a:pt x="822" y="141"/>
                      <a:pt x="828" y="140"/>
                      <a:pt x="833" y="141"/>
                    </a:cubicBezTo>
                    <a:cubicBezTo>
                      <a:pt x="839" y="142"/>
                      <a:pt x="844" y="145"/>
                      <a:pt x="849" y="148"/>
                    </a:cubicBezTo>
                    <a:cubicBezTo>
                      <a:pt x="853" y="151"/>
                      <a:pt x="857" y="154"/>
                      <a:pt x="862" y="156"/>
                    </a:cubicBezTo>
                    <a:cubicBezTo>
                      <a:pt x="863" y="156"/>
                      <a:pt x="865" y="156"/>
                      <a:pt x="866" y="156"/>
                    </a:cubicBezTo>
                    <a:cubicBezTo>
                      <a:pt x="867" y="156"/>
                      <a:pt x="869" y="157"/>
                      <a:pt x="870" y="157"/>
                    </a:cubicBezTo>
                    <a:cubicBezTo>
                      <a:pt x="873" y="157"/>
                      <a:pt x="875" y="157"/>
                      <a:pt x="878" y="157"/>
                    </a:cubicBezTo>
                    <a:lnTo>
                      <a:pt x="912" y="157"/>
                    </a:lnTo>
                    <a:lnTo>
                      <a:pt x="1044" y="157"/>
                    </a:lnTo>
                    <a:lnTo>
                      <a:pt x="1177" y="157"/>
                    </a:lnTo>
                    <a:lnTo>
                      <a:pt x="1210" y="157"/>
                    </a:lnTo>
                    <a:cubicBezTo>
                      <a:pt x="1213" y="157"/>
                      <a:pt x="1215" y="157"/>
                      <a:pt x="1218" y="157"/>
                    </a:cubicBezTo>
                    <a:cubicBezTo>
                      <a:pt x="1220" y="157"/>
                      <a:pt x="1221" y="156"/>
                      <a:pt x="1222" y="156"/>
                    </a:cubicBezTo>
                    <a:cubicBezTo>
                      <a:pt x="1224" y="156"/>
                      <a:pt x="1225" y="156"/>
                      <a:pt x="1226" y="156"/>
                    </a:cubicBezTo>
                    <a:cubicBezTo>
                      <a:pt x="1231" y="154"/>
                      <a:pt x="1235" y="151"/>
                      <a:pt x="1240" y="148"/>
                    </a:cubicBezTo>
                    <a:cubicBezTo>
                      <a:pt x="1244" y="145"/>
                      <a:pt x="1249" y="142"/>
                      <a:pt x="1255" y="141"/>
                    </a:cubicBezTo>
                    <a:cubicBezTo>
                      <a:pt x="1260" y="140"/>
                      <a:pt x="1266" y="141"/>
                      <a:pt x="1272" y="141"/>
                    </a:cubicBezTo>
                    <a:cubicBezTo>
                      <a:pt x="1277" y="141"/>
                      <a:pt x="1283" y="141"/>
                      <a:pt x="1288" y="141"/>
                    </a:cubicBezTo>
                    <a:cubicBezTo>
                      <a:pt x="1290" y="140"/>
                      <a:pt x="1291" y="140"/>
                      <a:pt x="1292" y="140"/>
                    </a:cubicBezTo>
                    <a:lnTo>
                      <a:pt x="1296" y="139"/>
                    </a:lnTo>
                    <a:lnTo>
                      <a:pt x="1300" y="138"/>
                    </a:lnTo>
                    <a:lnTo>
                      <a:pt x="1303" y="136"/>
                    </a:lnTo>
                    <a:lnTo>
                      <a:pt x="1303" y="136"/>
                    </a:lnTo>
                    <a:cubicBezTo>
                      <a:pt x="1307" y="131"/>
                      <a:pt x="1314" y="128"/>
                      <a:pt x="1321" y="127"/>
                    </a:cubicBezTo>
                    <a:cubicBezTo>
                      <a:pt x="1325" y="126"/>
                      <a:pt x="1329" y="126"/>
                      <a:pt x="1332" y="126"/>
                    </a:cubicBezTo>
                    <a:lnTo>
                      <a:pt x="1343" y="126"/>
                    </a:lnTo>
                    <a:cubicBezTo>
                      <a:pt x="1350" y="126"/>
                      <a:pt x="1358" y="126"/>
                      <a:pt x="1364" y="124"/>
                    </a:cubicBezTo>
                    <a:cubicBezTo>
                      <a:pt x="1370" y="122"/>
                      <a:pt x="1374" y="116"/>
                      <a:pt x="1381" y="113"/>
                    </a:cubicBezTo>
                    <a:cubicBezTo>
                      <a:pt x="1388" y="110"/>
                      <a:pt x="1396" y="110"/>
                      <a:pt x="1403" y="110"/>
                    </a:cubicBezTo>
                    <a:lnTo>
                      <a:pt x="1424" y="110"/>
                    </a:lnTo>
                    <a:lnTo>
                      <a:pt x="1467" y="110"/>
                    </a:lnTo>
                    <a:lnTo>
                      <a:pt x="1640" y="110"/>
                    </a:lnTo>
                    <a:lnTo>
                      <a:pt x="1952" y="110"/>
                    </a:lnTo>
                    <a:lnTo>
                      <a:pt x="1974" y="110"/>
                    </a:lnTo>
                    <a:lnTo>
                      <a:pt x="2142" y="110"/>
                    </a:lnTo>
                    <a:lnTo>
                      <a:pt x="2142" y="97"/>
                    </a:lnTo>
                    <a:close/>
                    <a:moveTo>
                      <a:pt x="318" y="82"/>
                    </a:moveTo>
                    <a:lnTo>
                      <a:pt x="291" y="82"/>
                    </a:lnTo>
                    <a:lnTo>
                      <a:pt x="291" y="78"/>
                    </a:lnTo>
                    <a:lnTo>
                      <a:pt x="303" y="78"/>
                    </a:lnTo>
                    <a:lnTo>
                      <a:pt x="303" y="73"/>
                    </a:lnTo>
                    <a:lnTo>
                      <a:pt x="318" y="73"/>
                    </a:lnTo>
                    <a:lnTo>
                      <a:pt x="318" y="82"/>
                    </a:lnTo>
                    <a:close/>
                    <a:moveTo>
                      <a:pt x="318" y="72"/>
                    </a:moveTo>
                    <a:lnTo>
                      <a:pt x="302" y="72"/>
                    </a:lnTo>
                    <a:lnTo>
                      <a:pt x="302" y="77"/>
                    </a:lnTo>
                    <a:lnTo>
                      <a:pt x="290" y="77"/>
                    </a:lnTo>
                    <a:lnTo>
                      <a:pt x="290" y="82"/>
                    </a:lnTo>
                    <a:lnTo>
                      <a:pt x="288" y="82"/>
                    </a:lnTo>
                    <a:lnTo>
                      <a:pt x="287" y="64"/>
                    </a:lnTo>
                    <a:lnTo>
                      <a:pt x="312" y="64"/>
                    </a:lnTo>
                    <a:cubicBezTo>
                      <a:pt x="315" y="64"/>
                      <a:pt x="318" y="66"/>
                      <a:pt x="318" y="69"/>
                    </a:cubicBezTo>
                    <a:lnTo>
                      <a:pt x="318" y="72"/>
                    </a:lnTo>
                    <a:close/>
                    <a:moveTo>
                      <a:pt x="332" y="97"/>
                    </a:moveTo>
                    <a:lnTo>
                      <a:pt x="329" y="97"/>
                    </a:lnTo>
                    <a:lnTo>
                      <a:pt x="329" y="82"/>
                    </a:lnTo>
                    <a:lnTo>
                      <a:pt x="319" y="82"/>
                    </a:lnTo>
                    <a:lnTo>
                      <a:pt x="319" y="73"/>
                    </a:lnTo>
                    <a:lnTo>
                      <a:pt x="332" y="73"/>
                    </a:lnTo>
                    <a:lnTo>
                      <a:pt x="332" y="97"/>
                    </a:lnTo>
                    <a:close/>
                    <a:moveTo>
                      <a:pt x="369" y="85"/>
                    </a:moveTo>
                    <a:lnTo>
                      <a:pt x="369" y="97"/>
                    </a:lnTo>
                    <a:lnTo>
                      <a:pt x="358" y="97"/>
                    </a:lnTo>
                    <a:lnTo>
                      <a:pt x="358" y="75"/>
                    </a:lnTo>
                    <a:lnTo>
                      <a:pt x="370" y="75"/>
                    </a:lnTo>
                    <a:cubicBezTo>
                      <a:pt x="375" y="75"/>
                      <a:pt x="379" y="78"/>
                      <a:pt x="380" y="82"/>
                    </a:cubicBezTo>
                    <a:lnTo>
                      <a:pt x="369" y="85"/>
                    </a:lnTo>
                    <a:close/>
                    <a:moveTo>
                      <a:pt x="626" y="75"/>
                    </a:moveTo>
                    <a:cubicBezTo>
                      <a:pt x="626" y="76"/>
                      <a:pt x="626" y="76"/>
                      <a:pt x="625" y="77"/>
                    </a:cubicBezTo>
                    <a:cubicBezTo>
                      <a:pt x="625" y="77"/>
                      <a:pt x="624" y="76"/>
                      <a:pt x="623" y="75"/>
                    </a:cubicBezTo>
                    <a:cubicBezTo>
                      <a:pt x="624" y="75"/>
                      <a:pt x="625" y="75"/>
                      <a:pt x="626" y="75"/>
                    </a:cubicBezTo>
                    <a:close/>
                    <a:moveTo>
                      <a:pt x="621" y="96"/>
                    </a:moveTo>
                    <a:lnTo>
                      <a:pt x="617" y="96"/>
                    </a:lnTo>
                    <a:lnTo>
                      <a:pt x="616" y="84"/>
                    </a:lnTo>
                    <a:cubicBezTo>
                      <a:pt x="619" y="84"/>
                      <a:pt x="622" y="83"/>
                      <a:pt x="622" y="83"/>
                    </a:cubicBezTo>
                    <a:lnTo>
                      <a:pt x="623" y="83"/>
                    </a:lnTo>
                    <a:cubicBezTo>
                      <a:pt x="623" y="83"/>
                      <a:pt x="623" y="83"/>
                      <a:pt x="623" y="83"/>
                    </a:cubicBezTo>
                    <a:lnTo>
                      <a:pt x="623" y="96"/>
                    </a:lnTo>
                    <a:lnTo>
                      <a:pt x="621" y="96"/>
                    </a:lnTo>
                    <a:close/>
                    <a:moveTo>
                      <a:pt x="623" y="82"/>
                    </a:moveTo>
                    <a:lnTo>
                      <a:pt x="623" y="82"/>
                    </a:lnTo>
                    <a:cubicBezTo>
                      <a:pt x="620" y="82"/>
                      <a:pt x="618" y="83"/>
                      <a:pt x="616" y="83"/>
                    </a:cubicBezTo>
                    <a:lnTo>
                      <a:pt x="616" y="72"/>
                    </a:lnTo>
                    <a:lnTo>
                      <a:pt x="616" y="73"/>
                    </a:lnTo>
                    <a:cubicBezTo>
                      <a:pt x="617" y="73"/>
                      <a:pt x="618" y="74"/>
                      <a:pt x="619" y="75"/>
                    </a:cubicBezTo>
                    <a:cubicBezTo>
                      <a:pt x="616" y="75"/>
                      <a:pt x="618" y="75"/>
                      <a:pt x="618" y="75"/>
                    </a:cubicBezTo>
                    <a:cubicBezTo>
                      <a:pt x="618" y="76"/>
                      <a:pt x="619" y="76"/>
                      <a:pt x="620" y="76"/>
                    </a:cubicBezTo>
                    <a:cubicBezTo>
                      <a:pt x="622" y="77"/>
                      <a:pt x="624" y="78"/>
                      <a:pt x="625" y="78"/>
                    </a:cubicBezTo>
                    <a:cubicBezTo>
                      <a:pt x="624" y="80"/>
                      <a:pt x="623" y="81"/>
                      <a:pt x="623" y="81"/>
                    </a:cubicBezTo>
                    <a:lnTo>
                      <a:pt x="623" y="82"/>
                    </a:lnTo>
                    <a:cubicBezTo>
                      <a:pt x="623" y="82"/>
                      <a:pt x="623" y="82"/>
                      <a:pt x="623" y="82"/>
                    </a:cubicBezTo>
                    <a:close/>
                    <a:moveTo>
                      <a:pt x="626" y="96"/>
                    </a:moveTo>
                    <a:lnTo>
                      <a:pt x="624" y="83"/>
                    </a:lnTo>
                    <a:lnTo>
                      <a:pt x="624" y="83"/>
                    </a:lnTo>
                    <a:cubicBezTo>
                      <a:pt x="633" y="89"/>
                      <a:pt x="631" y="87"/>
                      <a:pt x="631" y="87"/>
                    </a:cubicBezTo>
                    <a:cubicBezTo>
                      <a:pt x="632" y="87"/>
                      <a:pt x="625" y="83"/>
                      <a:pt x="625" y="83"/>
                    </a:cubicBezTo>
                    <a:lnTo>
                      <a:pt x="624" y="82"/>
                    </a:lnTo>
                    <a:cubicBezTo>
                      <a:pt x="624" y="82"/>
                      <a:pt x="624" y="82"/>
                      <a:pt x="624" y="82"/>
                    </a:cubicBezTo>
                    <a:lnTo>
                      <a:pt x="624" y="82"/>
                    </a:lnTo>
                    <a:cubicBezTo>
                      <a:pt x="625" y="81"/>
                      <a:pt x="625" y="80"/>
                      <a:pt x="626" y="79"/>
                    </a:cubicBezTo>
                    <a:cubicBezTo>
                      <a:pt x="629" y="81"/>
                      <a:pt x="628" y="80"/>
                      <a:pt x="628" y="80"/>
                    </a:cubicBezTo>
                    <a:cubicBezTo>
                      <a:pt x="628" y="79"/>
                      <a:pt x="627" y="79"/>
                      <a:pt x="626" y="78"/>
                    </a:cubicBezTo>
                    <a:cubicBezTo>
                      <a:pt x="627" y="76"/>
                      <a:pt x="627" y="75"/>
                      <a:pt x="627" y="75"/>
                    </a:cubicBezTo>
                    <a:cubicBezTo>
                      <a:pt x="629" y="75"/>
                      <a:pt x="630" y="75"/>
                      <a:pt x="630" y="75"/>
                    </a:cubicBezTo>
                    <a:lnTo>
                      <a:pt x="632" y="74"/>
                    </a:lnTo>
                    <a:cubicBezTo>
                      <a:pt x="632" y="74"/>
                      <a:pt x="632" y="74"/>
                      <a:pt x="632" y="74"/>
                    </a:cubicBezTo>
                    <a:lnTo>
                      <a:pt x="632" y="96"/>
                    </a:lnTo>
                    <a:lnTo>
                      <a:pt x="626" y="96"/>
                    </a:lnTo>
                    <a:close/>
                    <a:moveTo>
                      <a:pt x="1489" y="76"/>
                    </a:moveTo>
                    <a:lnTo>
                      <a:pt x="1486" y="72"/>
                    </a:lnTo>
                    <a:lnTo>
                      <a:pt x="1489" y="68"/>
                    </a:lnTo>
                    <a:lnTo>
                      <a:pt x="1492" y="72"/>
                    </a:lnTo>
                    <a:lnTo>
                      <a:pt x="1489" y="76"/>
                    </a:lnTo>
                    <a:close/>
                    <a:moveTo>
                      <a:pt x="1493" y="73"/>
                    </a:moveTo>
                    <a:lnTo>
                      <a:pt x="1496" y="84"/>
                    </a:lnTo>
                    <a:lnTo>
                      <a:pt x="1490" y="77"/>
                    </a:lnTo>
                    <a:lnTo>
                      <a:pt x="1493" y="73"/>
                    </a:lnTo>
                    <a:close/>
                    <a:moveTo>
                      <a:pt x="1488" y="77"/>
                    </a:moveTo>
                    <a:lnTo>
                      <a:pt x="1482" y="84"/>
                    </a:lnTo>
                    <a:lnTo>
                      <a:pt x="1485" y="73"/>
                    </a:lnTo>
                    <a:lnTo>
                      <a:pt x="1488" y="77"/>
                    </a:lnTo>
                    <a:close/>
                    <a:moveTo>
                      <a:pt x="1491" y="66"/>
                    </a:moveTo>
                    <a:lnTo>
                      <a:pt x="1492" y="70"/>
                    </a:lnTo>
                    <a:lnTo>
                      <a:pt x="1490" y="67"/>
                    </a:lnTo>
                    <a:lnTo>
                      <a:pt x="1491" y="66"/>
                    </a:lnTo>
                    <a:close/>
                    <a:moveTo>
                      <a:pt x="1489" y="59"/>
                    </a:moveTo>
                    <a:lnTo>
                      <a:pt x="1490" y="63"/>
                    </a:lnTo>
                    <a:lnTo>
                      <a:pt x="1488" y="62"/>
                    </a:lnTo>
                    <a:lnTo>
                      <a:pt x="1489" y="59"/>
                    </a:lnTo>
                    <a:close/>
                    <a:moveTo>
                      <a:pt x="1490" y="66"/>
                    </a:moveTo>
                    <a:lnTo>
                      <a:pt x="1489" y="66"/>
                    </a:lnTo>
                    <a:lnTo>
                      <a:pt x="1488" y="65"/>
                    </a:lnTo>
                    <a:lnTo>
                      <a:pt x="1490" y="66"/>
                    </a:lnTo>
                    <a:close/>
                    <a:moveTo>
                      <a:pt x="1487" y="66"/>
                    </a:moveTo>
                    <a:lnTo>
                      <a:pt x="1488" y="67"/>
                    </a:lnTo>
                    <a:lnTo>
                      <a:pt x="1486" y="70"/>
                    </a:lnTo>
                    <a:lnTo>
                      <a:pt x="1487" y="66"/>
                    </a:lnTo>
                    <a:close/>
                    <a:moveTo>
                      <a:pt x="1477" y="92"/>
                    </a:moveTo>
                    <a:lnTo>
                      <a:pt x="1475" y="92"/>
                    </a:lnTo>
                    <a:lnTo>
                      <a:pt x="1474" y="93"/>
                    </a:lnTo>
                    <a:lnTo>
                      <a:pt x="1471" y="93"/>
                    </a:lnTo>
                    <a:lnTo>
                      <a:pt x="1471" y="76"/>
                    </a:lnTo>
                    <a:lnTo>
                      <a:pt x="1471" y="70"/>
                    </a:lnTo>
                    <a:cubicBezTo>
                      <a:pt x="1472" y="70"/>
                      <a:pt x="1472" y="70"/>
                      <a:pt x="1472" y="70"/>
                    </a:cubicBezTo>
                    <a:lnTo>
                      <a:pt x="1477" y="61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79" y="91"/>
                    </a:lnTo>
                    <a:lnTo>
                      <a:pt x="1477" y="92"/>
                    </a:lnTo>
                    <a:close/>
                    <a:moveTo>
                      <a:pt x="1483" y="90"/>
                    </a:moveTo>
                    <a:lnTo>
                      <a:pt x="1481" y="91"/>
                    </a:lnTo>
                    <a:lnTo>
                      <a:pt x="1481" y="87"/>
                    </a:lnTo>
                    <a:lnTo>
                      <a:pt x="1489" y="78"/>
                    </a:lnTo>
                    <a:lnTo>
                      <a:pt x="1496" y="86"/>
                    </a:lnTo>
                    <a:lnTo>
                      <a:pt x="1483" y="90"/>
                    </a:lnTo>
                    <a:close/>
                    <a:moveTo>
                      <a:pt x="1503" y="78"/>
                    </a:moveTo>
                    <a:lnTo>
                      <a:pt x="1501" y="78"/>
                    </a:lnTo>
                    <a:lnTo>
                      <a:pt x="1501" y="85"/>
                    </a:lnTo>
                    <a:lnTo>
                      <a:pt x="1498" y="86"/>
                    </a:lnTo>
                    <a:lnTo>
                      <a:pt x="1493" y="67"/>
                    </a:lnTo>
                    <a:lnTo>
                      <a:pt x="1503" y="71"/>
                    </a:lnTo>
                    <a:lnTo>
                      <a:pt x="1503" y="78"/>
                    </a:lnTo>
                    <a:close/>
                    <a:moveTo>
                      <a:pt x="1705" y="97"/>
                    </a:moveTo>
                    <a:lnTo>
                      <a:pt x="1701" y="97"/>
                    </a:lnTo>
                    <a:lnTo>
                      <a:pt x="1701" y="93"/>
                    </a:lnTo>
                    <a:cubicBezTo>
                      <a:pt x="1701" y="89"/>
                      <a:pt x="1697" y="85"/>
                      <a:pt x="1692" y="84"/>
                    </a:cubicBezTo>
                    <a:lnTo>
                      <a:pt x="1692" y="76"/>
                    </a:lnTo>
                    <a:cubicBezTo>
                      <a:pt x="1692" y="75"/>
                      <a:pt x="1693" y="74"/>
                      <a:pt x="1694" y="74"/>
                    </a:cubicBezTo>
                    <a:lnTo>
                      <a:pt x="1705" y="74"/>
                    </a:lnTo>
                    <a:cubicBezTo>
                      <a:pt x="1705" y="74"/>
                      <a:pt x="1705" y="74"/>
                      <a:pt x="1705" y="75"/>
                    </a:cubicBezTo>
                    <a:cubicBezTo>
                      <a:pt x="1705" y="75"/>
                      <a:pt x="1705" y="76"/>
                      <a:pt x="1705" y="77"/>
                    </a:cubicBezTo>
                    <a:lnTo>
                      <a:pt x="1705" y="97"/>
                    </a:lnTo>
                    <a:close/>
                    <a:moveTo>
                      <a:pt x="1713" y="97"/>
                    </a:moveTo>
                    <a:lnTo>
                      <a:pt x="1716" y="95"/>
                    </a:lnTo>
                    <a:lnTo>
                      <a:pt x="1717" y="97"/>
                    </a:lnTo>
                    <a:lnTo>
                      <a:pt x="1713" y="97"/>
                    </a:lnTo>
                    <a:close/>
                    <a:moveTo>
                      <a:pt x="1721" y="97"/>
                    </a:moveTo>
                    <a:lnTo>
                      <a:pt x="1719" y="97"/>
                    </a:lnTo>
                    <a:lnTo>
                      <a:pt x="1717" y="94"/>
                    </a:lnTo>
                    <a:lnTo>
                      <a:pt x="1721" y="91"/>
                    </a:lnTo>
                    <a:lnTo>
                      <a:pt x="1721" y="97"/>
                    </a:lnTo>
                    <a:close/>
                    <a:moveTo>
                      <a:pt x="1721" y="90"/>
                    </a:moveTo>
                    <a:lnTo>
                      <a:pt x="1716" y="93"/>
                    </a:lnTo>
                    <a:lnTo>
                      <a:pt x="1708" y="86"/>
                    </a:lnTo>
                    <a:lnTo>
                      <a:pt x="1708" y="88"/>
                    </a:lnTo>
                    <a:lnTo>
                      <a:pt x="1715" y="94"/>
                    </a:lnTo>
                    <a:lnTo>
                      <a:pt x="1711" y="97"/>
                    </a:lnTo>
                    <a:lnTo>
                      <a:pt x="1707" y="97"/>
                    </a:lnTo>
                    <a:lnTo>
                      <a:pt x="1707" y="82"/>
                    </a:lnTo>
                    <a:cubicBezTo>
                      <a:pt x="1710" y="87"/>
                      <a:pt x="1715" y="89"/>
                      <a:pt x="1721" y="90"/>
                    </a:cubicBezTo>
                    <a:close/>
                    <a:moveTo>
                      <a:pt x="1728" y="97"/>
                    </a:moveTo>
                    <a:lnTo>
                      <a:pt x="1729" y="95"/>
                    </a:lnTo>
                    <a:lnTo>
                      <a:pt x="1732" y="97"/>
                    </a:lnTo>
                    <a:lnTo>
                      <a:pt x="1728" y="97"/>
                    </a:lnTo>
                    <a:close/>
                    <a:moveTo>
                      <a:pt x="1737" y="97"/>
                    </a:moveTo>
                    <a:lnTo>
                      <a:pt x="1734" y="97"/>
                    </a:lnTo>
                    <a:lnTo>
                      <a:pt x="1730" y="94"/>
                    </a:lnTo>
                    <a:lnTo>
                      <a:pt x="1737" y="88"/>
                    </a:lnTo>
                    <a:lnTo>
                      <a:pt x="1737" y="97"/>
                    </a:lnTo>
                    <a:close/>
                    <a:moveTo>
                      <a:pt x="1737" y="86"/>
                    </a:moveTo>
                    <a:lnTo>
                      <a:pt x="1729" y="93"/>
                    </a:lnTo>
                    <a:lnTo>
                      <a:pt x="1724" y="90"/>
                    </a:lnTo>
                    <a:lnTo>
                      <a:pt x="1724" y="92"/>
                    </a:lnTo>
                    <a:lnTo>
                      <a:pt x="1728" y="94"/>
                    </a:lnTo>
                    <a:lnTo>
                      <a:pt x="1726" y="97"/>
                    </a:lnTo>
                    <a:lnTo>
                      <a:pt x="1723" y="97"/>
                    </a:lnTo>
                    <a:lnTo>
                      <a:pt x="1723" y="79"/>
                    </a:lnTo>
                    <a:cubicBezTo>
                      <a:pt x="1725" y="88"/>
                      <a:pt x="1726" y="89"/>
                      <a:pt x="1726" y="89"/>
                    </a:cubicBezTo>
                    <a:lnTo>
                      <a:pt x="1726" y="89"/>
                    </a:lnTo>
                    <a:cubicBezTo>
                      <a:pt x="1731" y="88"/>
                      <a:pt x="1734" y="86"/>
                      <a:pt x="1737" y="82"/>
                    </a:cubicBezTo>
                    <a:lnTo>
                      <a:pt x="1737" y="86"/>
                    </a:lnTo>
                    <a:close/>
                    <a:moveTo>
                      <a:pt x="1743" y="97"/>
                    </a:moveTo>
                    <a:lnTo>
                      <a:pt x="1739" y="97"/>
                    </a:lnTo>
                    <a:lnTo>
                      <a:pt x="1739" y="77"/>
                    </a:lnTo>
                    <a:cubicBezTo>
                      <a:pt x="1739" y="76"/>
                      <a:pt x="1739" y="75"/>
                      <a:pt x="1739" y="75"/>
                    </a:cubicBezTo>
                    <a:cubicBezTo>
                      <a:pt x="1739" y="74"/>
                      <a:pt x="1739" y="73"/>
                      <a:pt x="1739" y="73"/>
                    </a:cubicBezTo>
                    <a:lnTo>
                      <a:pt x="1743" y="73"/>
                    </a:lnTo>
                    <a:cubicBezTo>
                      <a:pt x="1743" y="73"/>
                      <a:pt x="1743" y="74"/>
                      <a:pt x="1743" y="75"/>
                    </a:cubicBezTo>
                    <a:cubicBezTo>
                      <a:pt x="1743" y="75"/>
                      <a:pt x="1743" y="76"/>
                      <a:pt x="1743" y="77"/>
                    </a:cubicBezTo>
                    <a:lnTo>
                      <a:pt x="1743" y="97"/>
                    </a:lnTo>
                    <a:close/>
                    <a:moveTo>
                      <a:pt x="1751" y="97"/>
                    </a:moveTo>
                    <a:lnTo>
                      <a:pt x="1754" y="95"/>
                    </a:lnTo>
                    <a:lnTo>
                      <a:pt x="1755" y="97"/>
                    </a:lnTo>
                    <a:lnTo>
                      <a:pt x="1751" y="97"/>
                    </a:lnTo>
                    <a:close/>
                    <a:moveTo>
                      <a:pt x="1759" y="97"/>
                    </a:moveTo>
                    <a:lnTo>
                      <a:pt x="1757" y="97"/>
                    </a:lnTo>
                    <a:lnTo>
                      <a:pt x="1755" y="94"/>
                    </a:lnTo>
                    <a:lnTo>
                      <a:pt x="1759" y="91"/>
                    </a:lnTo>
                    <a:lnTo>
                      <a:pt x="1759" y="97"/>
                    </a:lnTo>
                    <a:close/>
                    <a:moveTo>
                      <a:pt x="1759" y="90"/>
                    </a:moveTo>
                    <a:lnTo>
                      <a:pt x="1754" y="93"/>
                    </a:lnTo>
                    <a:lnTo>
                      <a:pt x="1746" y="86"/>
                    </a:lnTo>
                    <a:lnTo>
                      <a:pt x="1746" y="88"/>
                    </a:lnTo>
                    <a:lnTo>
                      <a:pt x="1753" y="94"/>
                    </a:lnTo>
                    <a:lnTo>
                      <a:pt x="1749" y="97"/>
                    </a:lnTo>
                    <a:lnTo>
                      <a:pt x="1745" y="97"/>
                    </a:lnTo>
                    <a:lnTo>
                      <a:pt x="1745" y="82"/>
                    </a:lnTo>
                    <a:cubicBezTo>
                      <a:pt x="1748" y="87"/>
                      <a:pt x="1753" y="89"/>
                      <a:pt x="1759" y="90"/>
                    </a:cubicBezTo>
                    <a:close/>
                    <a:moveTo>
                      <a:pt x="1766" y="97"/>
                    </a:moveTo>
                    <a:lnTo>
                      <a:pt x="1767" y="95"/>
                    </a:lnTo>
                    <a:lnTo>
                      <a:pt x="1770" y="97"/>
                    </a:lnTo>
                    <a:lnTo>
                      <a:pt x="1766" y="97"/>
                    </a:lnTo>
                    <a:close/>
                    <a:moveTo>
                      <a:pt x="1775" y="97"/>
                    </a:moveTo>
                    <a:lnTo>
                      <a:pt x="1772" y="97"/>
                    </a:lnTo>
                    <a:lnTo>
                      <a:pt x="1768" y="94"/>
                    </a:lnTo>
                    <a:lnTo>
                      <a:pt x="1775" y="88"/>
                    </a:lnTo>
                    <a:lnTo>
                      <a:pt x="1775" y="97"/>
                    </a:lnTo>
                    <a:close/>
                    <a:moveTo>
                      <a:pt x="1775" y="86"/>
                    </a:moveTo>
                    <a:lnTo>
                      <a:pt x="1767" y="93"/>
                    </a:lnTo>
                    <a:lnTo>
                      <a:pt x="1762" y="90"/>
                    </a:lnTo>
                    <a:lnTo>
                      <a:pt x="1762" y="92"/>
                    </a:lnTo>
                    <a:lnTo>
                      <a:pt x="1766" y="94"/>
                    </a:lnTo>
                    <a:lnTo>
                      <a:pt x="1763" y="97"/>
                    </a:lnTo>
                    <a:lnTo>
                      <a:pt x="1761" y="97"/>
                    </a:lnTo>
                    <a:lnTo>
                      <a:pt x="1761" y="79"/>
                    </a:lnTo>
                    <a:cubicBezTo>
                      <a:pt x="1763" y="88"/>
                      <a:pt x="1764" y="89"/>
                      <a:pt x="1764" y="89"/>
                    </a:cubicBezTo>
                    <a:lnTo>
                      <a:pt x="1764" y="89"/>
                    </a:lnTo>
                    <a:cubicBezTo>
                      <a:pt x="1769" y="88"/>
                      <a:pt x="1772" y="86"/>
                      <a:pt x="1775" y="82"/>
                    </a:cubicBezTo>
                    <a:lnTo>
                      <a:pt x="1775" y="86"/>
                    </a:lnTo>
                    <a:close/>
                    <a:moveTo>
                      <a:pt x="1785" y="97"/>
                    </a:moveTo>
                    <a:lnTo>
                      <a:pt x="1777" y="97"/>
                    </a:lnTo>
                    <a:lnTo>
                      <a:pt x="1777" y="77"/>
                    </a:lnTo>
                    <a:cubicBezTo>
                      <a:pt x="1777" y="76"/>
                      <a:pt x="1777" y="75"/>
                      <a:pt x="1777" y="75"/>
                    </a:cubicBezTo>
                    <a:cubicBezTo>
                      <a:pt x="1777" y="74"/>
                      <a:pt x="1777" y="73"/>
                      <a:pt x="1777" y="73"/>
                    </a:cubicBezTo>
                    <a:cubicBezTo>
                      <a:pt x="1780" y="73"/>
                      <a:pt x="1782" y="73"/>
                      <a:pt x="1785" y="73"/>
                    </a:cubicBezTo>
                    <a:lnTo>
                      <a:pt x="1785" y="97"/>
                    </a:lnTo>
                    <a:close/>
                    <a:moveTo>
                      <a:pt x="1803" y="68"/>
                    </a:moveTo>
                    <a:cubicBezTo>
                      <a:pt x="1801" y="68"/>
                      <a:pt x="1800" y="68"/>
                      <a:pt x="1799" y="68"/>
                    </a:cubicBezTo>
                    <a:cubicBezTo>
                      <a:pt x="1799" y="66"/>
                      <a:pt x="1799" y="65"/>
                      <a:pt x="1799" y="63"/>
                    </a:cubicBezTo>
                    <a:cubicBezTo>
                      <a:pt x="1800" y="63"/>
                      <a:pt x="1802" y="63"/>
                      <a:pt x="1803" y="63"/>
                    </a:cubicBezTo>
                    <a:cubicBezTo>
                      <a:pt x="1803" y="64"/>
                      <a:pt x="1803" y="66"/>
                      <a:pt x="1803" y="68"/>
                    </a:cubicBezTo>
                    <a:close/>
                    <a:moveTo>
                      <a:pt x="1816" y="68"/>
                    </a:moveTo>
                    <a:cubicBezTo>
                      <a:pt x="1814" y="68"/>
                      <a:pt x="1813" y="68"/>
                      <a:pt x="1812" y="68"/>
                    </a:cubicBezTo>
                    <a:cubicBezTo>
                      <a:pt x="1812" y="66"/>
                      <a:pt x="1812" y="65"/>
                      <a:pt x="1812" y="63"/>
                    </a:cubicBezTo>
                    <a:cubicBezTo>
                      <a:pt x="1813" y="63"/>
                      <a:pt x="1814" y="63"/>
                      <a:pt x="1816" y="63"/>
                    </a:cubicBezTo>
                    <a:cubicBezTo>
                      <a:pt x="1816" y="64"/>
                      <a:pt x="1816" y="66"/>
                      <a:pt x="1816" y="68"/>
                    </a:cubicBezTo>
                    <a:close/>
                    <a:moveTo>
                      <a:pt x="1829" y="68"/>
                    </a:moveTo>
                    <a:cubicBezTo>
                      <a:pt x="1827" y="68"/>
                      <a:pt x="1826" y="68"/>
                      <a:pt x="1824" y="68"/>
                    </a:cubicBezTo>
                    <a:cubicBezTo>
                      <a:pt x="1824" y="66"/>
                      <a:pt x="1824" y="65"/>
                      <a:pt x="1824" y="63"/>
                    </a:cubicBezTo>
                    <a:cubicBezTo>
                      <a:pt x="1826" y="63"/>
                      <a:pt x="1827" y="63"/>
                      <a:pt x="1829" y="63"/>
                    </a:cubicBezTo>
                    <a:cubicBezTo>
                      <a:pt x="1829" y="64"/>
                      <a:pt x="1829" y="66"/>
                      <a:pt x="1829" y="68"/>
                    </a:cubicBezTo>
                    <a:close/>
                    <a:moveTo>
                      <a:pt x="1842" y="68"/>
                    </a:moveTo>
                    <a:cubicBezTo>
                      <a:pt x="1840" y="68"/>
                      <a:pt x="1839" y="68"/>
                      <a:pt x="1837" y="68"/>
                    </a:cubicBezTo>
                    <a:cubicBezTo>
                      <a:pt x="1837" y="66"/>
                      <a:pt x="1837" y="65"/>
                      <a:pt x="1837" y="63"/>
                    </a:cubicBezTo>
                    <a:cubicBezTo>
                      <a:pt x="1838" y="63"/>
                      <a:pt x="1840" y="63"/>
                      <a:pt x="1842" y="63"/>
                    </a:cubicBezTo>
                    <a:cubicBezTo>
                      <a:pt x="1842" y="65"/>
                      <a:pt x="1842" y="66"/>
                      <a:pt x="1842" y="68"/>
                    </a:cubicBezTo>
                    <a:close/>
                    <a:moveTo>
                      <a:pt x="2004" y="88"/>
                    </a:moveTo>
                    <a:cubicBezTo>
                      <a:pt x="2002" y="88"/>
                      <a:pt x="2000" y="88"/>
                      <a:pt x="1999" y="88"/>
                    </a:cubicBezTo>
                    <a:lnTo>
                      <a:pt x="1999" y="82"/>
                    </a:lnTo>
                    <a:lnTo>
                      <a:pt x="1993" y="82"/>
                    </a:lnTo>
                    <a:lnTo>
                      <a:pt x="1993" y="76"/>
                    </a:lnTo>
                    <a:lnTo>
                      <a:pt x="2000" y="76"/>
                    </a:lnTo>
                    <a:cubicBezTo>
                      <a:pt x="2002" y="76"/>
                      <a:pt x="2004" y="77"/>
                      <a:pt x="2004" y="79"/>
                    </a:cubicBezTo>
                    <a:lnTo>
                      <a:pt x="2004" y="88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Полилиния 249"/>
              <p:cNvSpPr/>
              <p:nvPr/>
            </p:nvSpPr>
            <p:spPr>
              <a:xfrm>
                <a:off x="-88308" y="1338225"/>
                <a:ext cx="3176453" cy="63277"/>
              </a:xfrm>
              <a:custGeom>
                <a:avLst/>
                <a:gdLst>
                  <a:gd name="connsiteX0" fmla="*/ 0 w 3176453"/>
                  <a:gd name="connsiteY0" fmla="*/ 0 h 59059"/>
                  <a:gd name="connsiteX1" fmla="*/ 3176453 w 3176453"/>
                  <a:gd name="connsiteY1" fmla="*/ 0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0 h 59059"/>
                  <a:gd name="connsiteX1" fmla="*/ 3083648 w 3176453"/>
                  <a:gd name="connsiteY1" fmla="*/ 16874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4218 h 63277"/>
                  <a:gd name="connsiteX1" fmla="*/ 3045683 w 3176453"/>
                  <a:gd name="connsiteY1" fmla="*/ 0 h 63277"/>
                  <a:gd name="connsiteX2" fmla="*/ 3176453 w 3176453"/>
                  <a:gd name="connsiteY2" fmla="*/ 63277 h 63277"/>
                  <a:gd name="connsiteX3" fmla="*/ 0 w 3176453"/>
                  <a:gd name="connsiteY3" fmla="*/ 63277 h 63277"/>
                  <a:gd name="connsiteX4" fmla="*/ 0 w 3176453"/>
                  <a:gd name="connsiteY4" fmla="*/ 4218 h 63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6453" h="63277">
                    <a:moveTo>
                      <a:pt x="0" y="4218"/>
                    </a:moveTo>
                    <a:lnTo>
                      <a:pt x="3045683" y="0"/>
                    </a:lnTo>
                    <a:lnTo>
                      <a:pt x="3176453" y="63277"/>
                    </a:lnTo>
                    <a:lnTo>
                      <a:pt x="0" y="63277"/>
                    </a:lnTo>
                    <a:lnTo>
                      <a:pt x="0" y="4218"/>
                    </a:lnTo>
                    <a:close/>
                  </a:path>
                </a:pathLst>
              </a:cu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7130AFC-7B32-400C-8644-DF4513155DBF}"/>
              </a:ext>
            </a:extLst>
          </p:cNvPr>
          <p:cNvSpPr txBox="1"/>
          <p:nvPr/>
        </p:nvSpPr>
        <p:spPr>
          <a:xfrm>
            <a:off x="1757217" y="622593"/>
            <a:ext cx="54825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25.12.2018г. № 496-ФЗ 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В) статьи 2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892392C-8199-4437-8745-9FF5F69AD3E0}"/>
              </a:ext>
            </a:extLst>
          </p:cNvPr>
          <p:cNvSpPr/>
          <p:nvPr/>
        </p:nvSpPr>
        <p:spPr>
          <a:xfrm>
            <a:off x="-37530" y="1334280"/>
            <a:ext cx="914400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подпункта 7.5 статьи 11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23 ноября 1995 года N 174-ФЗ "Об экологической экспертизе"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применяются к проектной документации объектов капитального строительства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относящихся в соответствии с законодательством в области охраны окружающей среды к объектам I категории,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 если: 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такие объекты введены в эксплуатацию или разрешение на их строительство выдано до 1 января 2019 года, 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проектная документация таких объектов представлена на экспертизу проектной документации или на указанную проектную документацию получено заключение такой экспертизы до 1 января 2019 года, 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проектной документации таких объектов предусмотрена подготовленной, согласованной и утвержденной в соответствии с законодательством Российской Федерации о недрах до 1 января 2019 года проектной документацией на выполнение работ, связанных с пользованием участками недр в отношении нефти и природного газа.</a:t>
            </a:r>
          </a:p>
        </p:txBody>
      </p:sp>
    </p:spTree>
    <p:extLst>
      <p:ext uri="{BB962C8B-B14F-4D97-AF65-F5344CB8AC3E}">
        <p14:creationId xmlns:p14="http://schemas.microsoft.com/office/powerpoint/2010/main" val="357234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39796" y="58613"/>
            <a:ext cx="3290774" cy="2333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ts val="1100"/>
              </a:lnSpc>
            </a:pPr>
            <a:r>
              <a:rPr lang="ru-RU" sz="1100" b="1" dirty="0">
                <a:solidFill>
                  <a:srgbClr val="3A86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Комплексное экологическое разрешение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0" y="4982707"/>
            <a:ext cx="9144000" cy="0"/>
          </a:xfrm>
          <a:prstGeom prst="line">
            <a:avLst/>
          </a:prstGeom>
          <a:ln>
            <a:solidFill>
              <a:srgbClr val="3A8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7" y="58304"/>
            <a:ext cx="449320" cy="47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55"/>
          <p:cNvGrpSpPr/>
          <p:nvPr/>
        </p:nvGrpSpPr>
        <p:grpSpPr>
          <a:xfrm>
            <a:off x="521819" y="-3434"/>
            <a:ext cx="8440032" cy="658993"/>
            <a:chOff x="-90971" y="634450"/>
            <a:chExt cx="9329645" cy="1041950"/>
          </a:xfrm>
        </p:grpSpPr>
        <p:grpSp>
          <p:nvGrpSpPr>
            <p:cNvPr id="4" name="Группа 119"/>
            <p:cNvGrpSpPr/>
            <p:nvPr/>
          </p:nvGrpSpPr>
          <p:grpSpPr>
            <a:xfrm>
              <a:off x="-90971" y="1457718"/>
              <a:ext cx="9329645" cy="218682"/>
              <a:chOff x="1628463" y="4199350"/>
              <a:chExt cx="5756886" cy="134938"/>
            </a:xfrm>
            <a:solidFill>
              <a:srgbClr val="386074"/>
            </a:solidFill>
          </p:grpSpPr>
          <p:sp>
            <p:nvSpPr>
              <p:cNvPr id="125" name="Freeform 114"/>
              <p:cNvSpPr>
                <a:spLocks/>
              </p:cNvSpPr>
              <p:nvPr/>
            </p:nvSpPr>
            <p:spPr bwMode="auto">
              <a:xfrm>
                <a:off x="3541017" y="4199350"/>
                <a:ext cx="1890713" cy="134938"/>
              </a:xfrm>
              <a:custGeom>
                <a:avLst/>
                <a:gdLst>
                  <a:gd name="T0" fmla="*/ 5074 w 5251"/>
                  <a:gd name="T1" fmla="*/ 30 h 376"/>
                  <a:gd name="T2" fmla="*/ 4900 w 5251"/>
                  <a:gd name="T3" fmla="*/ 118 h 376"/>
                  <a:gd name="T4" fmla="*/ 4814 w 5251"/>
                  <a:gd name="T5" fmla="*/ 121 h 376"/>
                  <a:gd name="T6" fmla="*/ 4686 w 5251"/>
                  <a:gd name="T7" fmla="*/ 121 h 376"/>
                  <a:gd name="T8" fmla="*/ 4537 w 5251"/>
                  <a:gd name="T9" fmla="*/ 193 h 376"/>
                  <a:gd name="T10" fmla="*/ 4429 w 5251"/>
                  <a:gd name="T11" fmla="*/ 229 h 376"/>
                  <a:gd name="T12" fmla="*/ 4319 w 5251"/>
                  <a:gd name="T13" fmla="*/ 230 h 376"/>
                  <a:gd name="T14" fmla="*/ 4198 w 5251"/>
                  <a:gd name="T15" fmla="*/ 235 h 376"/>
                  <a:gd name="T16" fmla="*/ 4048 w 5251"/>
                  <a:gd name="T17" fmla="*/ 317 h 376"/>
                  <a:gd name="T18" fmla="*/ 3929 w 5251"/>
                  <a:gd name="T19" fmla="*/ 350 h 376"/>
                  <a:gd name="T20" fmla="*/ 2625 w 5251"/>
                  <a:gd name="T21" fmla="*/ 351 h 376"/>
                  <a:gd name="T22" fmla="*/ 1321 w 5251"/>
                  <a:gd name="T23" fmla="*/ 350 h 376"/>
                  <a:gd name="T24" fmla="*/ 1202 w 5251"/>
                  <a:gd name="T25" fmla="*/ 317 h 376"/>
                  <a:gd name="T26" fmla="*/ 1053 w 5251"/>
                  <a:gd name="T27" fmla="*/ 235 h 376"/>
                  <a:gd name="T28" fmla="*/ 932 w 5251"/>
                  <a:gd name="T29" fmla="*/ 230 h 376"/>
                  <a:gd name="T30" fmla="*/ 821 w 5251"/>
                  <a:gd name="T31" fmla="*/ 229 h 376"/>
                  <a:gd name="T32" fmla="*/ 714 w 5251"/>
                  <a:gd name="T33" fmla="*/ 193 h 376"/>
                  <a:gd name="T34" fmla="*/ 565 w 5251"/>
                  <a:gd name="T35" fmla="*/ 121 h 376"/>
                  <a:gd name="T36" fmla="*/ 437 w 5251"/>
                  <a:gd name="T37" fmla="*/ 121 h 376"/>
                  <a:gd name="T38" fmla="*/ 351 w 5251"/>
                  <a:gd name="T39" fmla="*/ 118 h 376"/>
                  <a:gd name="T40" fmla="*/ 177 w 5251"/>
                  <a:gd name="T41" fmla="*/ 30 h 376"/>
                  <a:gd name="T42" fmla="*/ 0 w 5251"/>
                  <a:gd name="T43" fmla="*/ 0 h 376"/>
                  <a:gd name="T44" fmla="*/ 80 w 5251"/>
                  <a:gd name="T45" fmla="*/ 28 h 376"/>
                  <a:gd name="T46" fmla="*/ 287 w 5251"/>
                  <a:gd name="T47" fmla="*/ 131 h 376"/>
                  <a:gd name="T48" fmla="*/ 405 w 5251"/>
                  <a:gd name="T49" fmla="*/ 146 h 376"/>
                  <a:gd name="T50" fmla="*/ 523 w 5251"/>
                  <a:gd name="T51" fmla="*/ 146 h 376"/>
                  <a:gd name="T52" fmla="*/ 647 w 5251"/>
                  <a:gd name="T53" fmla="*/ 171 h 376"/>
                  <a:gd name="T54" fmla="*/ 705 w 5251"/>
                  <a:gd name="T55" fmla="*/ 218 h 376"/>
                  <a:gd name="T56" fmla="*/ 830 w 5251"/>
                  <a:gd name="T57" fmla="*/ 255 h 376"/>
                  <a:gd name="T58" fmla="*/ 969 w 5251"/>
                  <a:gd name="T59" fmla="*/ 256 h 376"/>
                  <a:gd name="T60" fmla="*/ 1142 w 5251"/>
                  <a:gd name="T61" fmla="*/ 304 h 376"/>
                  <a:gd name="T62" fmla="*/ 1245 w 5251"/>
                  <a:gd name="T63" fmla="*/ 364 h 376"/>
                  <a:gd name="T64" fmla="*/ 1370 w 5251"/>
                  <a:gd name="T65" fmla="*/ 376 h 376"/>
                  <a:gd name="T66" fmla="*/ 2625 w 5251"/>
                  <a:gd name="T67" fmla="*/ 376 h 376"/>
                  <a:gd name="T68" fmla="*/ 2711 w 5251"/>
                  <a:gd name="T69" fmla="*/ 376 h 376"/>
                  <a:gd name="T70" fmla="*/ 3931 w 5251"/>
                  <a:gd name="T71" fmla="*/ 375 h 376"/>
                  <a:gd name="T72" fmla="*/ 4062 w 5251"/>
                  <a:gd name="T73" fmla="*/ 339 h 376"/>
                  <a:gd name="T74" fmla="*/ 4202 w 5251"/>
                  <a:gd name="T75" fmla="*/ 260 h 376"/>
                  <a:gd name="T76" fmla="*/ 4319 w 5251"/>
                  <a:gd name="T77" fmla="*/ 256 h 376"/>
                  <a:gd name="T78" fmla="*/ 4431 w 5251"/>
                  <a:gd name="T79" fmla="*/ 254 h 376"/>
                  <a:gd name="T80" fmla="*/ 4548 w 5251"/>
                  <a:gd name="T81" fmla="*/ 218 h 376"/>
                  <a:gd name="T82" fmla="*/ 4666 w 5251"/>
                  <a:gd name="T83" fmla="*/ 149 h 376"/>
                  <a:gd name="T84" fmla="*/ 4803 w 5251"/>
                  <a:gd name="T85" fmla="*/ 146 h 376"/>
                  <a:gd name="T86" fmla="*/ 4880 w 5251"/>
                  <a:gd name="T87" fmla="*/ 145 h 376"/>
                  <a:gd name="T88" fmla="*/ 5030 w 5251"/>
                  <a:gd name="T89" fmla="*/ 91 h 376"/>
                  <a:gd name="T90" fmla="*/ 5220 w 5251"/>
                  <a:gd name="T91" fmla="*/ 25 h 376"/>
                  <a:gd name="T92" fmla="*/ 5220 w 5251"/>
                  <a:gd name="T93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51" h="376">
                    <a:moveTo>
                      <a:pt x="5220" y="0"/>
                    </a:moveTo>
                    <a:cubicBezTo>
                      <a:pt x="5201" y="0"/>
                      <a:pt x="5184" y="1"/>
                      <a:pt x="5167" y="3"/>
                    </a:cubicBezTo>
                    <a:cubicBezTo>
                      <a:pt x="5131" y="7"/>
                      <a:pt x="5101" y="16"/>
                      <a:pt x="5074" y="30"/>
                    </a:cubicBezTo>
                    <a:cubicBezTo>
                      <a:pt x="5052" y="42"/>
                      <a:pt x="5032" y="57"/>
                      <a:pt x="5014" y="71"/>
                    </a:cubicBezTo>
                    <a:cubicBezTo>
                      <a:pt x="4998" y="84"/>
                      <a:pt x="4978" y="99"/>
                      <a:pt x="4955" y="107"/>
                    </a:cubicBezTo>
                    <a:cubicBezTo>
                      <a:pt x="4938" y="113"/>
                      <a:pt x="4920" y="116"/>
                      <a:pt x="4900" y="118"/>
                    </a:cubicBezTo>
                    <a:cubicBezTo>
                      <a:pt x="4893" y="119"/>
                      <a:pt x="4885" y="120"/>
                      <a:pt x="4878" y="120"/>
                    </a:cubicBezTo>
                    <a:cubicBezTo>
                      <a:pt x="4867" y="121"/>
                      <a:pt x="4856" y="121"/>
                      <a:pt x="4845" y="121"/>
                    </a:cubicBezTo>
                    <a:lnTo>
                      <a:pt x="4814" y="121"/>
                    </a:lnTo>
                    <a:lnTo>
                      <a:pt x="4803" y="121"/>
                    </a:lnTo>
                    <a:lnTo>
                      <a:pt x="4727" y="121"/>
                    </a:lnTo>
                    <a:cubicBezTo>
                      <a:pt x="4713" y="121"/>
                      <a:pt x="4701" y="121"/>
                      <a:pt x="4686" y="121"/>
                    </a:cubicBezTo>
                    <a:cubicBezTo>
                      <a:pt x="4678" y="122"/>
                      <a:pt x="4669" y="123"/>
                      <a:pt x="4661" y="124"/>
                    </a:cubicBezTo>
                    <a:cubicBezTo>
                      <a:pt x="4632" y="131"/>
                      <a:pt x="4610" y="139"/>
                      <a:pt x="4591" y="149"/>
                    </a:cubicBezTo>
                    <a:cubicBezTo>
                      <a:pt x="4571" y="161"/>
                      <a:pt x="4552" y="176"/>
                      <a:pt x="4537" y="193"/>
                    </a:cubicBezTo>
                    <a:lnTo>
                      <a:pt x="4533" y="196"/>
                    </a:lnTo>
                    <a:cubicBezTo>
                      <a:pt x="4511" y="213"/>
                      <a:pt x="4481" y="224"/>
                      <a:pt x="4447" y="227"/>
                    </a:cubicBezTo>
                    <a:cubicBezTo>
                      <a:pt x="4441" y="228"/>
                      <a:pt x="4435" y="229"/>
                      <a:pt x="4429" y="229"/>
                    </a:cubicBezTo>
                    <a:cubicBezTo>
                      <a:pt x="4426" y="229"/>
                      <a:pt x="4422" y="229"/>
                      <a:pt x="4419" y="230"/>
                    </a:cubicBezTo>
                    <a:cubicBezTo>
                      <a:pt x="4402" y="230"/>
                      <a:pt x="4385" y="230"/>
                      <a:pt x="4369" y="230"/>
                    </a:cubicBezTo>
                    <a:lnTo>
                      <a:pt x="4319" y="230"/>
                    </a:lnTo>
                    <a:lnTo>
                      <a:pt x="4282" y="230"/>
                    </a:lnTo>
                    <a:cubicBezTo>
                      <a:pt x="4262" y="230"/>
                      <a:pt x="4242" y="230"/>
                      <a:pt x="4222" y="232"/>
                    </a:cubicBezTo>
                    <a:lnTo>
                      <a:pt x="4198" y="235"/>
                    </a:lnTo>
                    <a:cubicBezTo>
                      <a:pt x="4161" y="242"/>
                      <a:pt x="4125" y="259"/>
                      <a:pt x="4093" y="284"/>
                    </a:cubicBezTo>
                    <a:lnTo>
                      <a:pt x="4084" y="291"/>
                    </a:lnTo>
                    <a:cubicBezTo>
                      <a:pt x="4073" y="300"/>
                      <a:pt x="4061" y="309"/>
                      <a:pt x="4048" y="317"/>
                    </a:cubicBezTo>
                    <a:cubicBezTo>
                      <a:pt x="4033" y="328"/>
                      <a:pt x="4014" y="335"/>
                      <a:pt x="3998" y="340"/>
                    </a:cubicBezTo>
                    <a:cubicBezTo>
                      <a:pt x="3980" y="345"/>
                      <a:pt x="3959" y="348"/>
                      <a:pt x="3934" y="349"/>
                    </a:cubicBezTo>
                    <a:lnTo>
                      <a:pt x="3929" y="350"/>
                    </a:lnTo>
                    <a:cubicBezTo>
                      <a:pt x="3913" y="350"/>
                      <a:pt x="3897" y="351"/>
                      <a:pt x="3880" y="351"/>
                    </a:cubicBezTo>
                    <a:lnTo>
                      <a:pt x="2711" y="351"/>
                    </a:lnTo>
                    <a:lnTo>
                      <a:pt x="2625" y="351"/>
                    </a:lnTo>
                    <a:lnTo>
                      <a:pt x="2540" y="351"/>
                    </a:lnTo>
                    <a:lnTo>
                      <a:pt x="1370" y="351"/>
                    </a:lnTo>
                    <a:cubicBezTo>
                      <a:pt x="1354" y="351"/>
                      <a:pt x="1337" y="350"/>
                      <a:pt x="1321" y="350"/>
                    </a:cubicBezTo>
                    <a:lnTo>
                      <a:pt x="1317" y="349"/>
                    </a:lnTo>
                    <a:cubicBezTo>
                      <a:pt x="1291" y="348"/>
                      <a:pt x="1271" y="345"/>
                      <a:pt x="1253" y="340"/>
                    </a:cubicBezTo>
                    <a:cubicBezTo>
                      <a:pt x="1237" y="335"/>
                      <a:pt x="1218" y="328"/>
                      <a:pt x="1202" y="317"/>
                    </a:cubicBezTo>
                    <a:cubicBezTo>
                      <a:pt x="1189" y="309"/>
                      <a:pt x="1178" y="300"/>
                      <a:pt x="1167" y="291"/>
                    </a:cubicBezTo>
                    <a:lnTo>
                      <a:pt x="1157" y="284"/>
                    </a:lnTo>
                    <a:cubicBezTo>
                      <a:pt x="1125" y="259"/>
                      <a:pt x="1090" y="242"/>
                      <a:pt x="1053" y="235"/>
                    </a:cubicBezTo>
                    <a:lnTo>
                      <a:pt x="1029" y="232"/>
                    </a:lnTo>
                    <a:cubicBezTo>
                      <a:pt x="1008" y="230"/>
                      <a:pt x="988" y="230"/>
                      <a:pt x="969" y="230"/>
                    </a:cubicBezTo>
                    <a:lnTo>
                      <a:pt x="932" y="230"/>
                    </a:lnTo>
                    <a:lnTo>
                      <a:pt x="882" y="230"/>
                    </a:lnTo>
                    <a:cubicBezTo>
                      <a:pt x="865" y="230"/>
                      <a:pt x="848" y="230"/>
                      <a:pt x="831" y="230"/>
                    </a:cubicBezTo>
                    <a:cubicBezTo>
                      <a:pt x="828" y="229"/>
                      <a:pt x="825" y="229"/>
                      <a:pt x="821" y="229"/>
                    </a:cubicBezTo>
                    <a:cubicBezTo>
                      <a:pt x="815" y="229"/>
                      <a:pt x="810" y="228"/>
                      <a:pt x="804" y="227"/>
                    </a:cubicBezTo>
                    <a:cubicBezTo>
                      <a:pt x="770" y="224"/>
                      <a:pt x="740" y="213"/>
                      <a:pt x="717" y="196"/>
                    </a:cubicBezTo>
                    <a:lnTo>
                      <a:pt x="714" y="193"/>
                    </a:lnTo>
                    <a:cubicBezTo>
                      <a:pt x="698" y="176"/>
                      <a:pt x="680" y="161"/>
                      <a:pt x="659" y="149"/>
                    </a:cubicBezTo>
                    <a:cubicBezTo>
                      <a:pt x="641" y="139"/>
                      <a:pt x="619" y="131"/>
                      <a:pt x="590" y="124"/>
                    </a:cubicBezTo>
                    <a:cubicBezTo>
                      <a:pt x="581" y="123"/>
                      <a:pt x="573" y="122"/>
                      <a:pt x="565" y="121"/>
                    </a:cubicBezTo>
                    <a:cubicBezTo>
                      <a:pt x="550" y="121"/>
                      <a:pt x="537" y="121"/>
                      <a:pt x="524" y="121"/>
                    </a:cubicBezTo>
                    <a:lnTo>
                      <a:pt x="447" y="121"/>
                    </a:lnTo>
                    <a:lnTo>
                      <a:pt x="437" y="121"/>
                    </a:lnTo>
                    <a:lnTo>
                      <a:pt x="405" y="121"/>
                    </a:lnTo>
                    <a:cubicBezTo>
                      <a:pt x="394" y="121"/>
                      <a:pt x="383" y="121"/>
                      <a:pt x="372" y="120"/>
                    </a:cubicBezTo>
                    <a:cubicBezTo>
                      <a:pt x="365" y="120"/>
                      <a:pt x="358" y="119"/>
                      <a:pt x="351" y="118"/>
                    </a:cubicBezTo>
                    <a:cubicBezTo>
                      <a:pt x="331" y="116"/>
                      <a:pt x="312" y="113"/>
                      <a:pt x="296" y="107"/>
                    </a:cubicBezTo>
                    <a:cubicBezTo>
                      <a:pt x="273" y="99"/>
                      <a:pt x="253" y="84"/>
                      <a:pt x="236" y="71"/>
                    </a:cubicBezTo>
                    <a:cubicBezTo>
                      <a:pt x="218" y="57"/>
                      <a:pt x="199" y="42"/>
                      <a:pt x="177" y="30"/>
                    </a:cubicBezTo>
                    <a:cubicBezTo>
                      <a:pt x="150" y="16"/>
                      <a:pt x="119" y="7"/>
                      <a:pt x="83" y="3"/>
                    </a:cubicBezTo>
                    <a:cubicBezTo>
                      <a:pt x="67" y="1"/>
                      <a:pt x="50" y="0"/>
                      <a:pt x="30" y="0"/>
                    </a:cubicBezTo>
                    <a:lnTo>
                      <a:pt x="0" y="0"/>
                    </a:lnTo>
                    <a:lnTo>
                      <a:pt x="0" y="25"/>
                    </a:lnTo>
                    <a:lnTo>
                      <a:pt x="30" y="25"/>
                    </a:lnTo>
                    <a:cubicBezTo>
                      <a:pt x="49" y="25"/>
                      <a:pt x="65" y="26"/>
                      <a:pt x="80" y="28"/>
                    </a:cubicBezTo>
                    <a:cubicBezTo>
                      <a:pt x="113" y="32"/>
                      <a:pt x="141" y="40"/>
                      <a:pt x="165" y="52"/>
                    </a:cubicBezTo>
                    <a:cubicBezTo>
                      <a:pt x="185" y="63"/>
                      <a:pt x="203" y="77"/>
                      <a:pt x="220" y="91"/>
                    </a:cubicBezTo>
                    <a:cubicBezTo>
                      <a:pt x="239" y="105"/>
                      <a:pt x="261" y="121"/>
                      <a:pt x="287" y="131"/>
                    </a:cubicBezTo>
                    <a:cubicBezTo>
                      <a:pt x="306" y="137"/>
                      <a:pt x="327" y="141"/>
                      <a:pt x="348" y="143"/>
                    </a:cubicBezTo>
                    <a:cubicBezTo>
                      <a:pt x="356" y="144"/>
                      <a:pt x="363" y="145"/>
                      <a:pt x="371" y="145"/>
                    </a:cubicBezTo>
                    <a:cubicBezTo>
                      <a:pt x="382" y="146"/>
                      <a:pt x="394" y="146"/>
                      <a:pt x="405" y="146"/>
                    </a:cubicBezTo>
                    <a:lnTo>
                      <a:pt x="437" y="146"/>
                    </a:lnTo>
                    <a:lnTo>
                      <a:pt x="447" y="146"/>
                    </a:lnTo>
                    <a:lnTo>
                      <a:pt x="523" y="146"/>
                    </a:lnTo>
                    <a:cubicBezTo>
                      <a:pt x="537" y="146"/>
                      <a:pt x="549" y="146"/>
                      <a:pt x="561" y="146"/>
                    </a:cubicBezTo>
                    <a:cubicBezTo>
                      <a:pt x="570" y="147"/>
                      <a:pt x="577" y="148"/>
                      <a:pt x="585" y="149"/>
                    </a:cubicBezTo>
                    <a:cubicBezTo>
                      <a:pt x="611" y="155"/>
                      <a:pt x="631" y="162"/>
                      <a:pt x="647" y="171"/>
                    </a:cubicBezTo>
                    <a:cubicBezTo>
                      <a:pt x="666" y="182"/>
                      <a:pt x="682" y="196"/>
                      <a:pt x="696" y="211"/>
                    </a:cubicBezTo>
                    <a:lnTo>
                      <a:pt x="702" y="218"/>
                    </a:lnTo>
                    <a:lnTo>
                      <a:pt x="705" y="218"/>
                    </a:lnTo>
                    <a:cubicBezTo>
                      <a:pt x="731" y="237"/>
                      <a:pt x="764" y="249"/>
                      <a:pt x="800" y="252"/>
                    </a:cubicBezTo>
                    <a:cubicBezTo>
                      <a:pt x="806" y="253"/>
                      <a:pt x="813" y="254"/>
                      <a:pt x="820" y="254"/>
                    </a:cubicBezTo>
                    <a:cubicBezTo>
                      <a:pt x="823" y="254"/>
                      <a:pt x="826" y="255"/>
                      <a:pt x="830" y="255"/>
                    </a:cubicBezTo>
                    <a:cubicBezTo>
                      <a:pt x="848" y="256"/>
                      <a:pt x="865" y="256"/>
                      <a:pt x="882" y="256"/>
                    </a:cubicBezTo>
                    <a:lnTo>
                      <a:pt x="932" y="256"/>
                    </a:lnTo>
                    <a:lnTo>
                      <a:pt x="969" y="256"/>
                    </a:lnTo>
                    <a:cubicBezTo>
                      <a:pt x="989" y="256"/>
                      <a:pt x="1007" y="256"/>
                      <a:pt x="1026" y="257"/>
                    </a:cubicBezTo>
                    <a:lnTo>
                      <a:pt x="1049" y="260"/>
                    </a:lnTo>
                    <a:cubicBezTo>
                      <a:pt x="1081" y="266"/>
                      <a:pt x="1113" y="281"/>
                      <a:pt x="1142" y="304"/>
                    </a:cubicBezTo>
                    <a:lnTo>
                      <a:pt x="1151" y="311"/>
                    </a:lnTo>
                    <a:cubicBezTo>
                      <a:pt x="1163" y="320"/>
                      <a:pt x="1175" y="330"/>
                      <a:pt x="1188" y="339"/>
                    </a:cubicBezTo>
                    <a:cubicBezTo>
                      <a:pt x="1206" y="351"/>
                      <a:pt x="1227" y="358"/>
                      <a:pt x="1245" y="364"/>
                    </a:cubicBezTo>
                    <a:cubicBezTo>
                      <a:pt x="1266" y="370"/>
                      <a:pt x="1288" y="373"/>
                      <a:pt x="1315" y="374"/>
                    </a:cubicBezTo>
                    <a:lnTo>
                      <a:pt x="1320" y="375"/>
                    </a:lnTo>
                    <a:cubicBezTo>
                      <a:pt x="1336" y="376"/>
                      <a:pt x="1353" y="376"/>
                      <a:pt x="1370" y="376"/>
                    </a:cubicBezTo>
                    <a:lnTo>
                      <a:pt x="1380" y="376"/>
                    </a:lnTo>
                    <a:lnTo>
                      <a:pt x="2540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711" y="376"/>
                    </a:lnTo>
                    <a:lnTo>
                      <a:pt x="3871" y="376"/>
                    </a:lnTo>
                    <a:lnTo>
                      <a:pt x="3880" y="376"/>
                    </a:lnTo>
                    <a:cubicBezTo>
                      <a:pt x="3897" y="376"/>
                      <a:pt x="3914" y="376"/>
                      <a:pt x="3931" y="375"/>
                    </a:cubicBezTo>
                    <a:lnTo>
                      <a:pt x="3936" y="374"/>
                    </a:lnTo>
                    <a:cubicBezTo>
                      <a:pt x="3963" y="373"/>
                      <a:pt x="3985" y="370"/>
                      <a:pt x="4005" y="364"/>
                    </a:cubicBezTo>
                    <a:cubicBezTo>
                      <a:pt x="4023" y="358"/>
                      <a:pt x="4044" y="351"/>
                      <a:pt x="4062" y="339"/>
                    </a:cubicBezTo>
                    <a:cubicBezTo>
                      <a:pt x="4076" y="330"/>
                      <a:pt x="4088" y="320"/>
                      <a:pt x="4099" y="311"/>
                    </a:cubicBezTo>
                    <a:lnTo>
                      <a:pt x="4109" y="304"/>
                    </a:lnTo>
                    <a:cubicBezTo>
                      <a:pt x="4138" y="281"/>
                      <a:pt x="4169" y="266"/>
                      <a:pt x="4202" y="260"/>
                    </a:cubicBezTo>
                    <a:lnTo>
                      <a:pt x="4225" y="257"/>
                    </a:lnTo>
                    <a:cubicBezTo>
                      <a:pt x="4243" y="256"/>
                      <a:pt x="4262" y="256"/>
                      <a:pt x="4282" y="256"/>
                    </a:cubicBezTo>
                    <a:lnTo>
                      <a:pt x="4319" y="256"/>
                    </a:lnTo>
                    <a:lnTo>
                      <a:pt x="4369" y="256"/>
                    </a:lnTo>
                    <a:cubicBezTo>
                      <a:pt x="4386" y="256"/>
                      <a:pt x="4403" y="256"/>
                      <a:pt x="4421" y="255"/>
                    </a:cubicBezTo>
                    <a:cubicBezTo>
                      <a:pt x="4424" y="255"/>
                      <a:pt x="4428" y="254"/>
                      <a:pt x="4431" y="254"/>
                    </a:cubicBezTo>
                    <a:cubicBezTo>
                      <a:pt x="4438" y="254"/>
                      <a:pt x="4444" y="253"/>
                      <a:pt x="4450" y="252"/>
                    </a:cubicBezTo>
                    <a:cubicBezTo>
                      <a:pt x="4486" y="249"/>
                      <a:pt x="4519" y="237"/>
                      <a:pt x="4545" y="218"/>
                    </a:cubicBezTo>
                    <a:lnTo>
                      <a:pt x="4548" y="218"/>
                    </a:lnTo>
                    <a:lnTo>
                      <a:pt x="4555" y="211"/>
                    </a:lnTo>
                    <a:cubicBezTo>
                      <a:pt x="4568" y="196"/>
                      <a:pt x="4585" y="182"/>
                      <a:pt x="4604" y="171"/>
                    </a:cubicBezTo>
                    <a:cubicBezTo>
                      <a:pt x="4620" y="162"/>
                      <a:pt x="4640" y="155"/>
                      <a:pt x="4666" y="149"/>
                    </a:cubicBezTo>
                    <a:cubicBezTo>
                      <a:pt x="4673" y="148"/>
                      <a:pt x="4681" y="147"/>
                      <a:pt x="4689" y="146"/>
                    </a:cubicBezTo>
                    <a:cubicBezTo>
                      <a:pt x="4701" y="146"/>
                      <a:pt x="4714" y="146"/>
                      <a:pt x="4728" y="146"/>
                    </a:cubicBezTo>
                    <a:lnTo>
                      <a:pt x="4803" y="146"/>
                    </a:lnTo>
                    <a:lnTo>
                      <a:pt x="4814" y="146"/>
                    </a:lnTo>
                    <a:lnTo>
                      <a:pt x="4845" y="146"/>
                    </a:lnTo>
                    <a:cubicBezTo>
                      <a:pt x="4857" y="146"/>
                      <a:pt x="4868" y="146"/>
                      <a:pt x="4880" y="145"/>
                    </a:cubicBezTo>
                    <a:cubicBezTo>
                      <a:pt x="4887" y="145"/>
                      <a:pt x="4895" y="144"/>
                      <a:pt x="4902" y="143"/>
                    </a:cubicBezTo>
                    <a:cubicBezTo>
                      <a:pt x="4924" y="141"/>
                      <a:pt x="4945" y="137"/>
                      <a:pt x="4963" y="131"/>
                    </a:cubicBezTo>
                    <a:cubicBezTo>
                      <a:pt x="4990" y="121"/>
                      <a:pt x="5012" y="105"/>
                      <a:pt x="5030" y="91"/>
                    </a:cubicBezTo>
                    <a:cubicBezTo>
                      <a:pt x="5047" y="77"/>
                      <a:pt x="5065" y="63"/>
                      <a:pt x="5086" y="52"/>
                    </a:cubicBezTo>
                    <a:cubicBezTo>
                      <a:pt x="5110" y="40"/>
                      <a:pt x="5138" y="32"/>
                      <a:pt x="5170" y="28"/>
                    </a:cubicBezTo>
                    <a:cubicBezTo>
                      <a:pt x="5185" y="26"/>
                      <a:pt x="5202" y="25"/>
                      <a:pt x="5220" y="25"/>
                    </a:cubicBezTo>
                    <a:lnTo>
                      <a:pt x="5251" y="25"/>
                    </a:lnTo>
                    <a:lnTo>
                      <a:pt x="5251" y="0"/>
                    </a:lnTo>
                    <a:lnTo>
                      <a:pt x="52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Rectangle 115"/>
              <p:cNvSpPr>
                <a:spLocks noChangeArrowheads="1"/>
              </p:cNvSpPr>
              <p:nvPr/>
            </p:nvSpPr>
            <p:spPr bwMode="auto">
              <a:xfrm>
                <a:off x="5414980" y="4199350"/>
                <a:ext cx="1970369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Rectangle 116"/>
              <p:cNvSpPr>
                <a:spLocks noChangeArrowheads="1"/>
              </p:cNvSpPr>
              <p:nvPr/>
            </p:nvSpPr>
            <p:spPr bwMode="auto">
              <a:xfrm>
                <a:off x="1628463" y="4199350"/>
                <a:ext cx="1925074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5" name="Группа 253"/>
            <p:cNvGrpSpPr/>
            <p:nvPr/>
          </p:nvGrpSpPr>
          <p:grpSpPr>
            <a:xfrm>
              <a:off x="-88308" y="634450"/>
              <a:ext cx="9322658" cy="966727"/>
              <a:chOff x="-88308" y="634450"/>
              <a:chExt cx="9322658" cy="966727"/>
            </a:xfrm>
          </p:grpSpPr>
          <p:sp>
            <p:nvSpPr>
              <p:cNvPr id="128" name="Freeform 117"/>
              <p:cNvSpPr>
                <a:spLocks/>
              </p:cNvSpPr>
              <p:nvPr/>
            </p:nvSpPr>
            <p:spPr bwMode="auto">
              <a:xfrm>
                <a:off x="6290638" y="634450"/>
                <a:ext cx="586579" cy="282999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118"/>
              <p:cNvSpPr>
                <a:spLocks/>
              </p:cNvSpPr>
              <p:nvPr/>
            </p:nvSpPr>
            <p:spPr bwMode="auto">
              <a:xfrm>
                <a:off x="2490741" y="920020"/>
                <a:ext cx="370471" cy="174945"/>
              </a:xfrm>
              <a:custGeom>
                <a:avLst/>
                <a:gdLst>
                  <a:gd name="T0" fmla="*/ 125 w 634"/>
                  <a:gd name="T1" fmla="*/ 69 h 302"/>
                  <a:gd name="T2" fmla="*/ 236 w 634"/>
                  <a:gd name="T3" fmla="*/ 124 h 302"/>
                  <a:gd name="T4" fmla="*/ 152 w 634"/>
                  <a:gd name="T5" fmla="*/ 163 h 302"/>
                  <a:gd name="T6" fmla="*/ 194 w 634"/>
                  <a:gd name="T7" fmla="*/ 169 h 302"/>
                  <a:gd name="T8" fmla="*/ 191 w 634"/>
                  <a:gd name="T9" fmla="*/ 186 h 302"/>
                  <a:gd name="T10" fmla="*/ 168 w 634"/>
                  <a:gd name="T11" fmla="*/ 206 h 302"/>
                  <a:gd name="T12" fmla="*/ 144 w 634"/>
                  <a:gd name="T13" fmla="*/ 218 h 302"/>
                  <a:gd name="T14" fmla="*/ 100 w 634"/>
                  <a:gd name="T15" fmla="*/ 205 h 302"/>
                  <a:gd name="T16" fmla="*/ 35 w 634"/>
                  <a:gd name="T17" fmla="*/ 204 h 302"/>
                  <a:gd name="T18" fmla="*/ 119 w 634"/>
                  <a:gd name="T19" fmla="*/ 230 h 302"/>
                  <a:gd name="T20" fmla="*/ 136 w 634"/>
                  <a:gd name="T21" fmla="*/ 262 h 302"/>
                  <a:gd name="T22" fmla="*/ 119 w 634"/>
                  <a:gd name="T23" fmla="*/ 262 h 302"/>
                  <a:gd name="T24" fmla="*/ 52 w 634"/>
                  <a:gd name="T25" fmla="*/ 258 h 302"/>
                  <a:gd name="T26" fmla="*/ 34 w 634"/>
                  <a:gd name="T27" fmla="*/ 270 h 302"/>
                  <a:gd name="T28" fmla="*/ 114 w 634"/>
                  <a:gd name="T29" fmla="*/ 284 h 302"/>
                  <a:gd name="T30" fmla="*/ 183 w 634"/>
                  <a:gd name="T31" fmla="*/ 291 h 302"/>
                  <a:gd name="T32" fmla="*/ 206 w 634"/>
                  <a:gd name="T33" fmla="*/ 285 h 302"/>
                  <a:gd name="T34" fmla="*/ 186 w 634"/>
                  <a:gd name="T35" fmla="*/ 235 h 302"/>
                  <a:gd name="T36" fmla="*/ 274 w 634"/>
                  <a:gd name="T37" fmla="*/ 244 h 302"/>
                  <a:gd name="T38" fmla="*/ 226 w 634"/>
                  <a:gd name="T39" fmla="*/ 181 h 302"/>
                  <a:gd name="T40" fmla="*/ 290 w 634"/>
                  <a:gd name="T41" fmla="*/ 189 h 302"/>
                  <a:gd name="T42" fmla="*/ 288 w 634"/>
                  <a:gd name="T43" fmla="*/ 148 h 302"/>
                  <a:gd name="T44" fmla="*/ 305 w 634"/>
                  <a:gd name="T45" fmla="*/ 171 h 302"/>
                  <a:gd name="T46" fmla="*/ 335 w 634"/>
                  <a:gd name="T47" fmla="*/ 192 h 302"/>
                  <a:gd name="T48" fmla="*/ 352 w 634"/>
                  <a:gd name="T49" fmla="*/ 206 h 302"/>
                  <a:gd name="T50" fmla="*/ 370 w 634"/>
                  <a:gd name="T51" fmla="*/ 215 h 302"/>
                  <a:gd name="T52" fmla="*/ 385 w 634"/>
                  <a:gd name="T53" fmla="*/ 193 h 302"/>
                  <a:gd name="T54" fmla="*/ 369 w 634"/>
                  <a:gd name="T55" fmla="*/ 178 h 302"/>
                  <a:gd name="T56" fmla="*/ 350 w 634"/>
                  <a:gd name="T57" fmla="*/ 167 h 302"/>
                  <a:gd name="T58" fmla="*/ 455 w 634"/>
                  <a:gd name="T59" fmla="*/ 198 h 302"/>
                  <a:gd name="T60" fmla="*/ 461 w 634"/>
                  <a:gd name="T61" fmla="*/ 155 h 302"/>
                  <a:gd name="T62" fmla="*/ 391 w 634"/>
                  <a:gd name="T63" fmla="*/ 90 h 302"/>
                  <a:gd name="T64" fmla="*/ 449 w 634"/>
                  <a:gd name="T65" fmla="*/ 73 h 302"/>
                  <a:gd name="T66" fmla="*/ 491 w 634"/>
                  <a:gd name="T67" fmla="*/ 72 h 302"/>
                  <a:gd name="T68" fmla="*/ 524 w 634"/>
                  <a:gd name="T69" fmla="*/ 82 h 302"/>
                  <a:gd name="T70" fmla="*/ 481 w 634"/>
                  <a:gd name="T71" fmla="*/ 92 h 302"/>
                  <a:gd name="T72" fmla="*/ 533 w 634"/>
                  <a:gd name="T73" fmla="*/ 95 h 302"/>
                  <a:gd name="T74" fmla="*/ 555 w 634"/>
                  <a:gd name="T75" fmla="*/ 98 h 302"/>
                  <a:gd name="T76" fmla="*/ 631 w 634"/>
                  <a:gd name="T77" fmla="*/ 80 h 302"/>
                  <a:gd name="T78" fmla="*/ 559 w 634"/>
                  <a:gd name="T79" fmla="*/ 54 h 302"/>
                  <a:gd name="T80" fmla="*/ 561 w 634"/>
                  <a:gd name="T81" fmla="*/ 34 h 302"/>
                  <a:gd name="T82" fmla="*/ 632 w 634"/>
                  <a:gd name="T83" fmla="*/ 18 h 302"/>
                  <a:gd name="T84" fmla="*/ 538 w 634"/>
                  <a:gd name="T85" fmla="*/ 25 h 302"/>
                  <a:gd name="T86" fmla="*/ 481 w 634"/>
                  <a:gd name="T87" fmla="*/ 30 h 302"/>
                  <a:gd name="T88" fmla="*/ 533 w 634"/>
                  <a:gd name="T89" fmla="*/ 34 h 302"/>
                  <a:gd name="T90" fmla="*/ 529 w 634"/>
                  <a:gd name="T91" fmla="*/ 46 h 302"/>
                  <a:gd name="T92" fmla="*/ 452 w 634"/>
                  <a:gd name="T93" fmla="*/ 61 h 302"/>
                  <a:gd name="T94" fmla="*/ 432 w 634"/>
                  <a:gd name="T95" fmla="*/ 56 h 302"/>
                  <a:gd name="T96" fmla="*/ 396 w 634"/>
                  <a:gd name="T97" fmla="*/ 60 h 302"/>
                  <a:gd name="T98" fmla="*/ 388 w 634"/>
                  <a:gd name="T99" fmla="*/ 62 h 302"/>
                  <a:gd name="T100" fmla="*/ 380 w 634"/>
                  <a:gd name="T101" fmla="*/ 64 h 302"/>
                  <a:gd name="T102" fmla="*/ 286 w 634"/>
                  <a:gd name="T103" fmla="*/ 72 h 302"/>
                  <a:gd name="T104" fmla="*/ 255 w 634"/>
                  <a:gd name="T105" fmla="*/ 74 h 302"/>
                  <a:gd name="T106" fmla="*/ 236 w 634"/>
                  <a:gd name="T107" fmla="*/ 72 h 302"/>
                  <a:gd name="T108" fmla="*/ 218 w 634"/>
                  <a:gd name="T109" fmla="*/ 70 h 302"/>
                  <a:gd name="T110" fmla="*/ 135 w 634"/>
                  <a:gd name="T111" fmla="*/ 55 h 302"/>
                  <a:gd name="T112" fmla="*/ 80 w 634"/>
                  <a:gd name="T113" fmla="*/ 25 h 302"/>
                  <a:gd name="T114" fmla="*/ 70 w 634"/>
                  <a:gd name="T115" fmla="*/ 1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34" h="302">
                    <a:moveTo>
                      <a:pt x="2" y="49"/>
                    </a:moveTo>
                    <a:cubicBezTo>
                      <a:pt x="4" y="50"/>
                      <a:pt x="5" y="50"/>
                      <a:pt x="7" y="50"/>
                    </a:cubicBezTo>
                    <a:lnTo>
                      <a:pt x="9" y="50"/>
                    </a:lnTo>
                    <a:cubicBezTo>
                      <a:pt x="14" y="50"/>
                      <a:pt x="29" y="50"/>
                      <a:pt x="41" y="45"/>
                    </a:cubicBezTo>
                    <a:cubicBezTo>
                      <a:pt x="45" y="43"/>
                      <a:pt x="50" y="40"/>
                      <a:pt x="52" y="40"/>
                    </a:cubicBezTo>
                    <a:cubicBezTo>
                      <a:pt x="53" y="39"/>
                      <a:pt x="54" y="39"/>
                      <a:pt x="55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7" y="45"/>
                      <a:pt x="59" y="47"/>
                      <a:pt x="63" y="49"/>
                    </a:cubicBezTo>
                    <a:cubicBezTo>
                      <a:pt x="65" y="50"/>
                      <a:pt x="70" y="52"/>
                      <a:pt x="79" y="55"/>
                    </a:cubicBezTo>
                    <a:lnTo>
                      <a:pt x="83" y="56"/>
                    </a:lnTo>
                    <a:lnTo>
                      <a:pt x="125" y="69"/>
                    </a:lnTo>
                    <a:cubicBezTo>
                      <a:pt x="126" y="69"/>
                      <a:pt x="130" y="70"/>
                      <a:pt x="132" y="70"/>
                    </a:cubicBezTo>
                    <a:cubicBezTo>
                      <a:pt x="133" y="70"/>
                      <a:pt x="134" y="70"/>
                      <a:pt x="134" y="70"/>
                    </a:cubicBezTo>
                    <a:cubicBezTo>
                      <a:pt x="138" y="70"/>
                      <a:pt x="145" y="71"/>
                      <a:pt x="151" y="73"/>
                    </a:cubicBezTo>
                    <a:lnTo>
                      <a:pt x="181" y="85"/>
                    </a:lnTo>
                    <a:lnTo>
                      <a:pt x="200" y="94"/>
                    </a:lnTo>
                    <a:cubicBezTo>
                      <a:pt x="200" y="94"/>
                      <a:pt x="200" y="94"/>
                      <a:pt x="201" y="95"/>
                    </a:cubicBezTo>
                    <a:lnTo>
                      <a:pt x="202" y="96"/>
                    </a:lnTo>
                    <a:cubicBezTo>
                      <a:pt x="203" y="97"/>
                      <a:pt x="204" y="98"/>
                      <a:pt x="205" y="100"/>
                    </a:cubicBezTo>
                    <a:cubicBezTo>
                      <a:pt x="206" y="102"/>
                      <a:pt x="206" y="104"/>
                      <a:pt x="206" y="106"/>
                    </a:cubicBezTo>
                    <a:cubicBezTo>
                      <a:pt x="206" y="109"/>
                      <a:pt x="207" y="111"/>
                      <a:pt x="208" y="112"/>
                    </a:cubicBezTo>
                    <a:lnTo>
                      <a:pt x="236" y="124"/>
                    </a:lnTo>
                    <a:cubicBezTo>
                      <a:pt x="237" y="125"/>
                      <a:pt x="238" y="126"/>
                      <a:pt x="238" y="127"/>
                    </a:cubicBezTo>
                    <a:cubicBezTo>
                      <a:pt x="238" y="128"/>
                      <a:pt x="237" y="129"/>
                      <a:pt x="237" y="130"/>
                    </a:cubicBezTo>
                    <a:lnTo>
                      <a:pt x="201" y="157"/>
                    </a:lnTo>
                    <a:cubicBezTo>
                      <a:pt x="200" y="158"/>
                      <a:pt x="199" y="158"/>
                      <a:pt x="198" y="158"/>
                    </a:cubicBezTo>
                    <a:cubicBezTo>
                      <a:pt x="193" y="158"/>
                      <a:pt x="188" y="158"/>
                      <a:pt x="184" y="158"/>
                    </a:cubicBezTo>
                    <a:lnTo>
                      <a:pt x="181" y="158"/>
                    </a:lnTo>
                    <a:cubicBezTo>
                      <a:pt x="178" y="158"/>
                      <a:pt x="175" y="158"/>
                      <a:pt x="172" y="158"/>
                    </a:cubicBezTo>
                    <a:cubicBezTo>
                      <a:pt x="170" y="158"/>
                      <a:pt x="168" y="158"/>
                      <a:pt x="166" y="159"/>
                    </a:cubicBezTo>
                    <a:lnTo>
                      <a:pt x="153" y="160"/>
                    </a:lnTo>
                    <a:cubicBezTo>
                      <a:pt x="152" y="160"/>
                      <a:pt x="152" y="161"/>
                      <a:pt x="152" y="161"/>
                    </a:cubicBezTo>
                    <a:cubicBezTo>
                      <a:pt x="152" y="162"/>
                      <a:pt x="152" y="163"/>
                      <a:pt x="152" y="163"/>
                    </a:cubicBezTo>
                    <a:cubicBezTo>
                      <a:pt x="152" y="164"/>
                      <a:pt x="152" y="164"/>
                      <a:pt x="152" y="164"/>
                    </a:cubicBezTo>
                    <a:cubicBezTo>
                      <a:pt x="151" y="165"/>
                      <a:pt x="152" y="166"/>
                      <a:pt x="153" y="167"/>
                    </a:cubicBezTo>
                    <a:cubicBezTo>
                      <a:pt x="155" y="167"/>
                      <a:pt x="158" y="167"/>
                      <a:pt x="160" y="167"/>
                    </a:cubicBezTo>
                    <a:lnTo>
                      <a:pt x="168" y="167"/>
                    </a:lnTo>
                    <a:cubicBezTo>
                      <a:pt x="169" y="167"/>
                      <a:pt x="169" y="167"/>
                      <a:pt x="170" y="167"/>
                    </a:cubicBezTo>
                    <a:cubicBezTo>
                      <a:pt x="174" y="167"/>
                      <a:pt x="177" y="168"/>
                      <a:pt x="181" y="168"/>
                    </a:cubicBezTo>
                    <a:lnTo>
                      <a:pt x="185" y="168"/>
                    </a:lnTo>
                    <a:cubicBezTo>
                      <a:pt x="185" y="168"/>
                      <a:pt x="186" y="168"/>
                      <a:pt x="186" y="168"/>
                    </a:cubicBezTo>
                    <a:cubicBezTo>
                      <a:pt x="186" y="168"/>
                      <a:pt x="187" y="168"/>
                      <a:pt x="188" y="169"/>
                    </a:cubicBezTo>
                    <a:cubicBezTo>
                      <a:pt x="190" y="169"/>
                      <a:pt x="191" y="169"/>
                      <a:pt x="193" y="169"/>
                    </a:cubicBezTo>
                    <a:cubicBezTo>
                      <a:pt x="193" y="169"/>
                      <a:pt x="194" y="169"/>
                      <a:pt x="194" y="169"/>
                    </a:cubicBezTo>
                    <a:cubicBezTo>
                      <a:pt x="194" y="169"/>
                      <a:pt x="195" y="169"/>
                      <a:pt x="195" y="169"/>
                    </a:cubicBezTo>
                    <a:lnTo>
                      <a:pt x="195" y="170"/>
                    </a:lnTo>
                    <a:cubicBezTo>
                      <a:pt x="196" y="170"/>
                      <a:pt x="196" y="169"/>
                      <a:pt x="197" y="170"/>
                    </a:cubicBezTo>
                    <a:cubicBezTo>
                      <a:pt x="198" y="170"/>
                      <a:pt x="199" y="170"/>
                      <a:pt x="199" y="171"/>
                    </a:cubicBezTo>
                    <a:cubicBezTo>
                      <a:pt x="200" y="171"/>
                      <a:pt x="200" y="172"/>
                      <a:pt x="200" y="172"/>
                    </a:cubicBezTo>
                    <a:cubicBezTo>
                      <a:pt x="200" y="172"/>
                      <a:pt x="201" y="172"/>
                      <a:pt x="201" y="172"/>
                    </a:cubicBezTo>
                    <a:cubicBezTo>
                      <a:pt x="202" y="173"/>
                      <a:pt x="202" y="174"/>
                      <a:pt x="202" y="175"/>
                    </a:cubicBezTo>
                    <a:cubicBezTo>
                      <a:pt x="201" y="176"/>
                      <a:pt x="201" y="176"/>
                      <a:pt x="201" y="177"/>
                    </a:cubicBezTo>
                    <a:cubicBezTo>
                      <a:pt x="200" y="177"/>
                      <a:pt x="200" y="178"/>
                      <a:pt x="199" y="179"/>
                    </a:cubicBezTo>
                    <a:cubicBezTo>
                      <a:pt x="197" y="180"/>
                      <a:pt x="197" y="181"/>
                      <a:pt x="196" y="182"/>
                    </a:cubicBezTo>
                    <a:cubicBezTo>
                      <a:pt x="194" y="183"/>
                      <a:pt x="192" y="185"/>
                      <a:pt x="191" y="186"/>
                    </a:cubicBezTo>
                    <a:cubicBezTo>
                      <a:pt x="189" y="188"/>
                      <a:pt x="187" y="189"/>
                      <a:pt x="185" y="191"/>
                    </a:cubicBezTo>
                    <a:cubicBezTo>
                      <a:pt x="184" y="192"/>
                      <a:pt x="183" y="193"/>
                      <a:pt x="182" y="194"/>
                    </a:cubicBezTo>
                    <a:lnTo>
                      <a:pt x="179" y="192"/>
                    </a:lnTo>
                    <a:lnTo>
                      <a:pt x="181" y="195"/>
                    </a:lnTo>
                    <a:cubicBezTo>
                      <a:pt x="180" y="195"/>
                      <a:pt x="179" y="196"/>
                      <a:pt x="179" y="197"/>
                    </a:cubicBezTo>
                    <a:cubicBezTo>
                      <a:pt x="179" y="197"/>
                      <a:pt x="178" y="197"/>
                      <a:pt x="178" y="198"/>
                    </a:cubicBezTo>
                    <a:cubicBezTo>
                      <a:pt x="177" y="198"/>
                      <a:pt x="177" y="198"/>
                      <a:pt x="177" y="198"/>
                    </a:cubicBezTo>
                    <a:cubicBezTo>
                      <a:pt x="176" y="199"/>
                      <a:pt x="175" y="200"/>
                      <a:pt x="174" y="201"/>
                    </a:cubicBezTo>
                    <a:cubicBezTo>
                      <a:pt x="174" y="201"/>
                      <a:pt x="173" y="202"/>
                      <a:pt x="173" y="202"/>
                    </a:cubicBezTo>
                    <a:cubicBezTo>
                      <a:pt x="173" y="202"/>
                      <a:pt x="173" y="202"/>
                      <a:pt x="172" y="203"/>
                    </a:cubicBezTo>
                    <a:cubicBezTo>
                      <a:pt x="171" y="204"/>
                      <a:pt x="169" y="205"/>
                      <a:pt x="168" y="206"/>
                    </a:cubicBezTo>
                    <a:lnTo>
                      <a:pt x="166" y="208"/>
                    </a:lnTo>
                    <a:cubicBezTo>
                      <a:pt x="164" y="210"/>
                      <a:pt x="163" y="211"/>
                      <a:pt x="162" y="212"/>
                    </a:cubicBezTo>
                    <a:lnTo>
                      <a:pt x="160" y="213"/>
                    </a:lnTo>
                    <a:cubicBezTo>
                      <a:pt x="160" y="214"/>
                      <a:pt x="159" y="214"/>
                      <a:pt x="158" y="214"/>
                    </a:cubicBezTo>
                    <a:cubicBezTo>
                      <a:pt x="158" y="214"/>
                      <a:pt x="157" y="214"/>
                      <a:pt x="157" y="214"/>
                    </a:cubicBezTo>
                    <a:cubicBezTo>
                      <a:pt x="156" y="214"/>
                      <a:pt x="155" y="215"/>
                      <a:pt x="155" y="215"/>
                    </a:cubicBezTo>
                    <a:lnTo>
                      <a:pt x="154" y="215"/>
                    </a:lnTo>
                    <a:cubicBezTo>
                      <a:pt x="153" y="216"/>
                      <a:pt x="152" y="217"/>
                      <a:pt x="152" y="218"/>
                    </a:cubicBezTo>
                    <a:cubicBezTo>
                      <a:pt x="151" y="219"/>
                      <a:pt x="150" y="219"/>
                      <a:pt x="149" y="219"/>
                    </a:cubicBezTo>
                    <a:cubicBezTo>
                      <a:pt x="148" y="219"/>
                      <a:pt x="147" y="218"/>
                      <a:pt x="145" y="218"/>
                    </a:cubicBezTo>
                    <a:lnTo>
                      <a:pt x="144" y="218"/>
                    </a:lnTo>
                    <a:cubicBezTo>
                      <a:pt x="143" y="218"/>
                      <a:pt x="142" y="217"/>
                      <a:pt x="142" y="217"/>
                    </a:cubicBezTo>
                    <a:cubicBezTo>
                      <a:pt x="141" y="215"/>
                      <a:pt x="140" y="214"/>
                      <a:pt x="138" y="213"/>
                    </a:cubicBezTo>
                    <a:lnTo>
                      <a:pt x="138" y="212"/>
                    </a:lnTo>
                    <a:cubicBezTo>
                      <a:pt x="137" y="211"/>
                      <a:pt x="136" y="210"/>
                      <a:pt x="136" y="210"/>
                    </a:cubicBezTo>
                    <a:cubicBezTo>
                      <a:pt x="133" y="209"/>
                      <a:pt x="132" y="208"/>
                      <a:pt x="131" y="208"/>
                    </a:cubicBezTo>
                    <a:lnTo>
                      <a:pt x="130" y="208"/>
                    </a:lnTo>
                    <a:cubicBezTo>
                      <a:pt x="129" y="208"/>
                      <a:pt x="129" y="208"/>
                      <a:pt x="129" y="208"/>
                    </a:cubicBezTo>
                    <a:cubicBezTo>
                      <a:pt x="128" y="208"/>
                      <a:pt x="127" y="208"/>
                      <a:pt x="126" y="208"/>
                    </a:cubicBezTo>
                    <a:cubicBezTo>
                      <a:pt x="125" y="207"/>
                      <a:pt x="124" y="207"/>
                      <a:pt x="122" y="207"/>
                    </a:cubicBezTo>
                    <a:cubicBezTo>
                      <a:pt x="121" y="207"/>
                      <a:pt x="116" y="207"/>
                      <a:pt x="112" y="206"/>
                    </a:cubicBezTo>
                    <a:cubicBezTo>
                      <a:pt x="107" y="206"/>
                      <a:pt x="102" y="205"/>
                      <a:pt x="100" y="205"/>
                    </a:cubicBezTo>
                    <a:cubicBezTo>
                      <a:pt x="93" y="205"/>
                      <a:pt x="85" y="204"/>
                      <a:pt x="75" y="204"/>
                    </a:cubicBezTo>
                    <a:cubicBezTo>
                      <a:pt x="75" y="204"/>
                      <a:pt x="75" y="204"/>
                      <a:pt x="74" y="204"/>
                    </a:cubicBezTo>
                    <a:cubicBezTo>
                      <a:pt x="72" y="204"/>
                      <a:pt x="70" y="204"/>
                      <a:pt x="69" y="204"/>
                    </a:cubicBezTo>
                    <a:cubicBezTo>
                      <a:pt x="66" y="204"/>
                      <a:pt x="64" y="204"/>
                      <a:pt x="62" y="204"/>
                    </a:cubicBezTo>
                    <a:lnTo>
                      <a:pt x="59" y="204"/>
                    </a:lnTo>
                    <a:lnTo>
                      <a:pt x="55" y="204"/>
                    </a:lnTo>
                    <a:cubicBezTo>
                      <a:pt x="55" y="204"/>
                      <a:pt x="55" y="204"/>
                      <a:pt x="54" y="204"/>
                    </a:cubicBezTo>
                    <a:cubicBezTo>
                      <a:pt x="54" y="204"/>
                      <a:pt x="54" y="204"/>
                      <a:pt x="53" y="204"/>
                    </a:cubicBezTo>
                    <a:cubicBezTo>
                      <a:pt x="52" y="204"/>
                      <a:pt x="51" y="204"/>
                      <a:pt x="50" y="204"/>
                    </a:cubicBezTo>
                    <a:lnTo>
                      <a:pt x="44" y="204"/>
                    </a:lnTo>
                    <a:cubicBezTo>
                      <a:pt x="41" y="204"/>
                      <a:pt x="38" y="204"/>
                      <a:pt x="35" y="204"/>
                    </a:cubicBezTo>
                    <a:cubicBezTo>
                      <a:pt x="33" y="204"/>
                      <a:pt x="31" y="204"/>
                      <a:pt x="30" y="205"/>
                    </a:cubicBezTo>
                    <a:cubicBezTo>
                      <a:pt x="29" y="205"/>
                      <a:pt x="28" y="206"/>
                      <a:pt x="27" y="208"/>
                    </a:cubicBezTo>
                    <a:cubicBezTo>
                      <a:pt x="27" y="209"/>
                      <a:pt x="28" y="210"/>
                      <a:pt x="29" y="211"/>
                    </a:cubicBezTo>
                    <a:cubicBezTo>
                      <a:pt x="29" y="211"/>
                      <a:pt x="30" y="212"/>
                      <a:pt x="31" y="212"/>
                    </a:cubicBezTo>
                    <a:cubicBezTo>
                      <a:pt x="35" y="213"/>
                      <a:pt x="40" y="215"/>
                      <a:pt x="45" y="216"/>
                    </a:cubicBezTo>
                    <a:lnTo>
                      <a:pt x="47" y="216"/>
                    </a:lnTo>
                    <a:cubicBezTo>
                      <a:pt x="61" y="219"/>
                      <a:pt x="79" y="222"/>
                      <a:pt x="95" y="226"/>
                    </a:cubicBezTo>
                    <a:cubicBezTo>
                      <a:pt x="100" y="227"/>
                      <a:pt x="105" y="228"/>
                      <a:pt x="110" y="229"/>
                    </a:cubicBezTo>
                    <a:lnTo>
                      <a:pt x="112" y="229"/>
                    </a:lnTo>
                    <a:cubicBezTo>
                      <a:pt x="114" y="229"/>
                      <a:pt x="116" y="230"/>
                      <a:pt x="118" y="230"/>
                    </a:cubicBezTo>
                    <a:cubicBezTo>
                      <a:pt x="119" y="230"/>
                      <a:pt x="119" y="230"/>
                      <a:pt x="119" y="230"/>
                    </a:cubicBezTo>
                    <a:lnTo>
                      <a:pt x="120" y="230"/>
                    </a:lnTo>
                    <a:cubicBezTo>
                      <a:pt x="121" y="230"/>
                      <a:pt x="121" y="230"/>
                      <a:pt x="121" y="230"/>
                    </a:cubicBezTo>
                    <a:cubicBezTo>
                      <a:pt x="122" y="230"/>
                      <a:pt x="123" y="230"/>
                      <a:pt x="124" y="230"/>
                    </a:cubicBezTo>
                    <a:lnTo>
                      <a:pt x="125" y="231"/>
                    </a:lnTo>
                    <a:cubicBezTo>
                      <a:pt x="130" y="231"/>
                      <a:pt x="135" y="232"/>
                      <a:pt x="139" y="232"/>
                    </a:cubicBezTo>
                    <a:cubicBezTo>
                      <a:pt x="140" y="232"/>
                      <a:pt x="141" y="233"/>
                      <a:pt x="142" y="233"/>
                    </a:cubicBezTo>
                    <a:cubicBezTo>
                      <a:pt x="142" y="234"/>
                      <a:pt x="143" y="235"/>
                      <a:pt x="142" y="236"/>
                    </a:cubicBezTo>
                    <a:lnTo>
                      <a:pt x="138" y="257"/>
                    </a:lnTo>
                    <a:cubicBezTo>
                      <a:pt x="137" y="258"/>
                      <a:pt x="137" y="258"/>
                      <a:pt x="137" y="258"/>
                    </a:cubicBezTo>
                    <a:cubicBezTo>
                      <a:pt x="137" y="259"/>
                      <a:pt x="137" y="260"/>
                      <a:pt x="137" y="261"/>
                    </a:cubicBezTo>
                    <a:lnTo>
                      <a:pt x="136" y="262"/>
                    </a:lnTo>
                    <a:cubicBezTo>
                      <a:pt x="137" y="263"/>
                      <a:pt x="137" y="264"/>
                      <a:pt x="137" y="265"/>
                    </a:cubicBezTo>
                    <a:lnTo>
                      <a:pt x="137" y="267"/>
                    </a:lnTo>
                    <a:cubicBezTo>
                      <a:pt x="137" y="267"/>
                      <a:pt x="137" y="268"/>
                      <a:pt x="138" y="268"/>
                    </a:cubicBezTo>
                    <a:cubicBezTo>
                      <a:pt x="139" y="270"/>
                      <a:pt x="138" y="272"/>
                      <a:pt x="137" y="273"/>
                    </a:cubicBezTo>
                    <a:cubicBezTo>
                      <a:pt x="136" y="274"/>
                      <a:pt x="134" y="273"/>
                      <a:pt x="133" y="272"/>
                    </a:cubicBezTo>
                    <a:cubicBezTo>
                      <a:pt x="132" y="272"/>
                      <a:pt x="131" y="271"/>
                      <a:pt x="130" y="270"/>
                    </a:cubicBezTo>
                    <a:cubicBezTo>
                      <a:pt x="130" y="269"/>
                      <a:pt x="129" y="268"/>
                      <a:pt x="127" y="266"/>
                    </a:cubicBezTo>
                    <a:lnTo>
                      <a:pt x="127" y="266"/>
                    </a:lnTo>
                    <a:cubicBezTo>
                      <a:pt x="126" y="265"/>
                      <a:pt x="125" y="264"/>
                      <a:pt x="125" y="264"/>
                    </a:cubicBezTo>
                    <a:cubicBezTo>
                      <a:pt x="123" y="263"/>
                      <a:pt x="121" y="262"/>
                      <a:pt x="120" y="262"/>
                    </a:cubicBezTo>
                    <a:lnTo>
                      <a:pt x="119" y="262"/>
                    </a:ln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17" y="262"/>
                      <a:pt x="116" y="261"/>
                      <a:pt x="115" y="261"/>
                    </a:cubicBezTo>
                    <a:cubicBezTo>
                      <a:pt x="114" y="261"/>
                      <a:pt x="113" y="261"/>
                      <a:pt x="112" y="261"/>
                    </a:cubicBezTo>
                    <a:cubicBezTo>
                      <a:pt x="111" y="261"/>
                      <a:pt x="111" y="261"/>
                      <a:pt x="111" y="261"/>
                    </a:cubicBezTo>
                    <a:cubicBezTo>
                      <a:pt x="110" y="261"/>
                      <a:pt x="107" y="261"/>
                      <a:pt x="104" y="260"/>
                    </a:cubicBezTo>
                    <a:lnTo>
                      <a:pt x="100" y="260"/>
                    </a:lnTo>
                    <a:cubicBezTo>
                      <a:pt x="96" y="259"/>
                      <a:pt x="92" y="259"/>
                      <a:pt x="90" y="259"/>
                    </a:cubicBezTo>
                    <a:cubicBezTo>
                      <a:pt x="82" y="259"/>
                      <a:pt x="74" y="258"/>
                      <a:pt x="64" y="258"/>
                    </a:cubicBezTo>
                    <a:cubicBezTo>
                      <a:pt x="64" y="258"/>
                      <a:pt x="64" y="258"/>
                      <a:pt x="63" y="258"/>
                    </a:cubicBezTo>
                    <a:cubicBezTo>
                      <a:pt x="61" y="258"/>
                      <a:pt x="59" y="258"/>
                      <a:pt x="58" y="258"/>
                    </a:cubicBezTo>
                    <a:cubicBezTo>
                      <a:pt x="55" y="258"/>
                      <a:pt x="53" y="258"/>
                      <a:pt x="52" y="258"/>
                    </a:cubicBezTo>
                    <a:lnTo>
                      <a:pt x="50" y="258"/>
                    </a:lnTo>
                    <a:lnTo>
                      <a:pt x="44" y="258"/>
                    </a:lnTo>
                    <a:lnTo>
                      <a:pt x="44" y="258"/>
                    </a:lnTo>
                    <a:cubicBezTo>
                      <a:pt x="43" y="258"/>
                      <a:pt x="43" y="258"/>
                      <a:pt x="42" y="258"/>
                    </a:cubicBezTo>
                    <a:cubicBezTo>
                      <a:pt x="41" y="258"/>
                      <a:pt x="40" y="258"/>
                      <a:pt x="39" y="258"/>
                    </a:cubicBezTo>
                    <a:lnTo>
                      <a:pt x="24" y="258"/>
                    </a:lnTo>
                    <a:cubicBezTo>
                      <a:pt x="22" y="258"/>
                      <a:pt x="20" y="258"/>
                      <a:pt x="19" y="259"/>
                    </a:cubicBezTo>
                    <a:cubicBezTo>
                      <a:pt x="18" y="259"/>
                      <a:pt x="17" y="260"/>
                      <a:pt x="17" y="261"/>
                    </a:cubicBezTo>
                    <a:cubicBezTo>
                      <a:pt x="16" y="263"/>
                      <a:pt x="17" y="264"/>
                      <a:pt x="18" y="264"/>
                    </a:cubicBezTo>
                    <a:cubicBezTo>
                      <a:pt x="18" y="265"/>
                      <a:pt x="19" y="266"/>
                      <a:pt x="20" y="266"/>
                    </a:cubicBezTo>
                    <a:cubicBezTo>
                      <a:pt x="24" y="267"/>
                      <a:pt x="29" y="269"/>
                      <a:pt x="34" y="270"/>
                    </a:cubicBezTo>
                    <a:lnTo>
                      <a:pt x="38" y="271"/>
                    </a:lnTo>
                    <a:cubicBezTo>
                      <a:pt x="53" y="273"/>
                      <a:pt x="69" y="276"/>
                      <a:pt x="84" y="280"/>
                    </a:cubicBezTo>
                    <a:cubicBezTo>
                      <a:pt x="89" y="281"/>
                      <a:pt x="94" y="282"/>
                      <a:pt x="99" y="282"/>
                    </a:cubicBezTo>
                    <a:lnTo>
                      <a:pt x="101" y="283"/>
                    </a:lnTo>
                    <a:cubicBezTo>
                      <a:pt x="103" y="283"/>
                      <a:pt x="105" y="283"/>
                      <a:pt x="107" y="283"/>
                    </a:cubicBezTo>
                    <a:cubicBezTo>
                      <a:pt x="108" y="283"/>
                      <a:pt x="108" y="283"/>
                      <a:pt x="108" y="284"/>
                    </a:cubicBezTo>
                    <a:lnTo>
                      <a:pt x="110" y="287"/>
                    </a:lnTo>
                    <a:lnTo>
                      <a:pt x="109" y="284"/>
                    </a:lnTo>
                    <a:cubicBezTo>
                      <a:pt x="110" y="284"/>
                      <a:pt x="110" y="284"/>
                      <a:pt x="111" y="284"/>
                    </a:cubicBezTo>
                    <a:cubicBezTo>
                      <a:pt x="111" y="284"/>
                      <a:pt x="112" y="284"/>
                      <a:pt x="113" y="284"/>
                    </a:cubicBezTo>
                    <a:lnTo>
                      <a:pt x="114" y="284"/>
                    </a:lnTo>
                    <a:cubicBezTo>
                      <a:pt x="120" y="285"/>
                      <a:pt x="125" y="286"/>
                      <a:pt x="130" y="286"/>
                    </a:cubicBezTo>
                    <a:cubicBezTo>
                      <a:pt x="134" y="286"/>
                      <a:pt x="137" y="286"/>
                      <a:pt x="141" y="285"/>
                    </a:cubicBezTo>
                    <a:cubicBezTo>
                      <a:pt x="141" y="285"/>
                      <a:pt x="144" y="285"/>
                      <a:pt x="145" y="285"/>
                    </a:cubicBezTo>
                    <a:cubicBezTo>
                      <a:pt x="145" y="285"/>
                      <a:pt x="146" y="286"/>
                      <a:pt x="148" y="287"/>
                    </a:cubicBezTo>
                    <a:cubicBezTo>
                      <a:pt x="149" y="288"/>
                      <a:pt x="150" y="289"/>
                      <a:pt x="150" y="289"/>
                    </a:cubicBezTo>
                    <a:cubicBezTo>
                      <a:pt x="150" y="289"/>
                      <a:pt x="151" y="289"/>
                      <a:pt x="151" y="289"/>
                    </a:cubicBezTo>
                    <a:cubicBezTo>
                      <a:pt x="152" y="289"/>
                      <a:pt x="152" y="289"/>
                      <a:pt x="152" y="289"/>
                    </a:cubicBezTo>
                    <a:cubicBezTo>
                      <a:pt x="159" y="292"/>
                      <a:pt x="165" y="292"/>
                      <a:pt x="170" y="289"/>
                    </a:cubicBezTo>
                    <a:cubicBezTo>
                      <a:pt x="170" y="289"/>
                      <a:pt x="172" y="288"/>
                      <a:pt x="172" y="288"/>
                    </a:cubicBezTo>
                    <a:cubicBezTo>
                      <a:pt x="173" y="288"/>
                      <a:pt x="174" y="289"/>
                      <a:pt x="175" y="289"/>
                    </a:cubicBezTo>
                    <a:lnTo>
                      <a:pt x="183" y="291"/>
                    </a:lnTo>
                    <a:cubicBezTo>
                      <a:pt x="187" y="293"/>
                      <a:pt x="192" y="294"/>
                      <a:pt x="197" y="296"/>
                    </a:cubicBezTo>
                    <a:cubicBezTo>
                      <a:pt x="204" y="299"/>
                      <a:pt x="211" y="300"/>
                      <a:pt x="220" y="300"/>
                    </a:cubicBezTo>
                    <a:cubicBezTo>
                      <a:pt x="230" y="300"/>
                      <a:pt x="241" y="301"/>
                      <a:pt x="251" y="301"/>
                    </a:cubicBezTo>
                    <a:lnTo>
                      <a:pt x="265" y="302"/>
                    </a:lnTo>
                    <a:cubicBezTo>
                      <a:pt x="265" y="302"/>
                      <a:pt x="266" y="302"/>
                      <a:pt x="267" y="302"/>
                    </a:cubicBezTo>
                    <a:cubicBezTo>
                      <a:pt x="268" y="301"/>
                      <a:pt x="267" y="301"/>
                      <a:pt x="267" y="300"/>
                    </a:cubicBezTo>
                    <a:cubicBezTo>
                      <a:pt x="266" y="300"/>
                      <a:pt x="265" y="299"/>
                      <a:pt x="264" y="298"/>
                    </a:cubicBezTo>
                    <a:lnTo>
                      <a:pt x="263" y="298"/>
                    </a:lnTo>
                    <a:cubicBezTo>
                      <a:pt x="260" y="296"/>
                      <a:pt x="257" y="296"/>
                      <a:pt x="254" y="295"/>
                    </a:cubicBezTo>
                    <a:cubicBezTo>
                      <a:pt x="243" y="293"/>
                      <a:pt x="223" y="289"/>
                      <a:pt x="207" y="286"/>
                    </a:cubicBezTo>
                    <a:lnTo>
                      <a:pt x="206" y="285"/>
                    </a:lnTo>
                    <a:cubicBezTo>
                      <a:pt x="191" y="282"/>
                      <a:pt x="182" y="280"/>
                      <a:pt x="180" y="280"/>
                    </a:cubicBezTo>
                    <a:cubicBezTo>
                      <a:pt x="179" y="280"/>
                      <a:pt x="179" y="280"/>
                      <a:pt x="178" y="280"/>
                    </a:cubicBezTo>
                    <a:cubicBezTo>
                      <a:pt x="177" y="280"/>
                      <a:pt x="176" y="280"/>
                      <a:pt x="175" y="279"/>
                    </a:cubicBezTo>
                    <a:cubicBezTo>
                      <a:pt x="174" y="278"/>
                      <a:pt x="174" y="277"/>
                      <a:pt x="174" y="276"/>
                    </a:cubicBezTo>
                    <a:cubicBezTo>
                      <a:pt x="174" y="275"/>
                      <a:pt x="174" y="273"/>
                      <a:pt x="174" y="272"/>
                    </a:cubicBezTo>
                    <a:lnTo>
                      <a:pt x="175" y="239"/>
                    </a:lnTo>
                    <a:cubicBezTo>
                      <a:pt x="175" y="237"/>
                      <a:pt x="176" y="236"/>
                      <a:pt x="178" y="236"/>
                    </a:cubicBezTo>
                    <a:cubicBezTo>
                      <a:pt x="178" y="236"/>
                      <a:pt x="179" y="236"/>
                      <a:pt x="179" y="236"/>
                    </a:cubicBezTo>
                    <a:cubicBezTo>
                      <a:pt x="179" y="236"/>
                      <a:pt x="180" y="235"/>
                      <a:pt x="180" y="235"/>
                    </a:cubicBezTo>
                    <a:lnTo>
                      <a:pt x="181" y="235"/>
                    </a:lnTo>
                    <a:cubicBezTo>
                      <a:pt x="182" y="234"/>
                      <a:pt x="184" y="235"/>
                      <a:pt x="186" y="235"/>
                    </a:cubicBezTo>
                    <a:lnTo>
                      <a:pt x="193" y="238"/>
                    </a:lnTo>
                    <a:cubicBezTo>
                      <a:pt x="198" y="239"/>
                      <a:pt x="203" y="241"/>
                      <a:pt x="208" y="242"/>
                    </a:cubicBezTo>
                    <a:cubicBezTo>
                      <a:pt x="215" y="245"/>
                      <a:pt x="222" y="246"/>
                      <a:pt x="230" y="246"/>
                    </a:cubicBezTo>
                    <a:cubicBezTo>
                      <a:pt x="241" y="247"/>
                      <a:pt x="251" y="247"/>
                      <a:pt x="261" y="247"/>
                    </a:cubicBezTo>
                    <a:lnTo>
                      <a:pt x="276" y="248"/>
                    </a:lnTo>
                    <a:cubicBezTo>
                      <a:pt x="276" y="248"/>
                      <a:pt x="277" y="248"/>
                      <a:pt x="278" y="248"/>
                    </a:cubicBezTo>
                    <a:lnTo>
                      <a:pt x="281" y="249"/>
                    </a:lnTo>
                    <a:lnTo>
                      <a:pt x="278" y="247"/>
                    </a:lnTo>
                    <a:cubicBezTo>
                      <a:pt x="278" y="247"/>
                      <a:pt x="278" y="247"/>
                      <a:pt x="278" y="247"/>
                    </a:cubicBezTo>
                    <a:cubicBezTo>
                      <a:pt x="277" y="246"/>
                      <a:pt x="276" y="245"/>
                      <a:pt x="274" y="245"/>
                    </a:cubicBezTo>
                    <a:lnTo>
                      <a:pt x="274" y="244"/>
                    </a:lnTo>
                    <a:cubicBezTo>
                      <a:pt x="271" y="243"/>
                      <a:pt x="268" y="242"/>
                      <a:pt x="265" y="241"/>
                    </a:cubicBezTo>
                    <a:cubicBezTo>
                      <a:pt x="253" y="239"/>
                      <a:pt x="234" y="235"/>
                      <a:pt x="218" y="232"/>
                    </a:cubicBezTo>
                    <a:lnTo>
                      <a:pt x="217" y="232"/>
                    </a:lnTo>
                    <a:cubicBezTo>
                      <a:pt x="202" y="229"/>
                      <a:pt x="192" y="227"/>
                      <a:pt x="191" y="226"/>
                    </a:cubicBezTo>
                    <a:cubicBezTo>
                      <a:pt x="189" y="226"/>
                      <a:pt x="188" y="226"/>
                      <a:pt x="188" y="226"/>
                    </a:cubicBezTo>
                    <a:cubicBezTo>
                      <a:pt x="186" y="227"/>
                      <a:pt x="185" y="226"/>
                      <a:pt x="184" y="225"/>
                    </a:cubicBezTo>
                    <a:lnTo>
                      <a:pt x="184" y="224"/>
                    </a:lnTo>
                    <a:cubicBezTo>
                      <a:pt x="183" y="223"/>
                      <a:pt x="183" y="221"/>
                      <a:pt x="184" y="220"/>
                    </a:cubicBezTo>
                    <a:lnTo>
                      <a:pt x="223" y="183"/>
                    </a:lnTo>
                    <a:cubicBezTo>
                      <a:pt x="224" y="183"/>
                      <a:pt x="224" y="183"/>
                      <a:pt x="224" y="183"/>
                    </a:cubicBezTo>
                    <a:lnTo>
                      <a:pt x="226" y="181"/>
                    </a:lnTo>
                    <a:cubicBezTo>
                      <a:pt x="226" y="181"/>
                      <a:pt x="227" y="181"/>
                      <a:pt x="227" y="180"/>
                    </a:cubicBezTo>
                    <a:lnTo>
                      <a:pt x="233" y="177"/>
                    </a:lnTo>
                    <a:cubicBezTo>
                      <a:pt x="234" y="177"/>
                      <a:pt x="235" y="177"/>
                      <a:pt x="235" y="177"/>
                    </a:cubicBezTo>
                    <a:lnTo>
                      <a:pt x="238" y="178"/>
                    </a:lnTo>
                    <a:cubicBezTo>
                      <a:pt x="239" y="178"/>
                      <a:pt x="240" y="178"/>
                      <a:pt x="240" y="178"/>
                    </a:cubicBezTo>
                    <a:cubicBezTo>
                      <a:pt x="257" y="183"/>
                      <a:pt x="268" y="188"/>
                      <a:pt x="276" y="195"/>
                    </a:cubicBezTo>
                    <a:cubicBezTo>
                      <a:pt x="278" y="196"/>
                      <a:pt x="280" y="197"/>
                      <a:pt x="284" y="198"/>
                    </a:cubicBezTo>
                    <a:cubicBezTo>
                      <a:pt x="285" y="198"/>
                      <a:pt x="286" y="198"/>
                      <a:pt x="287" y="198"/>
                    </a:cubicBezTo>
                    <a:cubicBezTo>
                      <a:pt x="288" y="197"/>
                      <a:pt x="290" y="196"/>
                      <a:pt x="289" y="194"/>
                    </a:cubicBezTo>
                    <a:cubicBezTo>
                      <a:pt x="289" y="194"/>
                      <a:pt x="289" y="193"/>
                      <a:pt x="290" y="193"/>
                    </a:cubicBezTo>
                    <a:cubicBezTo>
                      <a:pt x="290" y="192"/>
                      <a:pt x="290" y="191"/>
                      <a:pt x="290" y="189"/>
                    </a:cubicBezTo>
                    <a:cubicBezTo>
                      <a:pt x="290" y="186"/>
                      <a:pt x="287" y="179"/>
                      <a:pt x="282" y="176"/>
                    </a:cubicBezTo>
                    <a:cubicBezTo>
                      <a:pt x="281" y="175"/>
                      <a:pt x="281" y="175"/>
                      <a:pt x="280" y="174"/>
                    </a:cubicBezTo>
                    <a:cubicBezTo>
                      <a:pt x="280" y="174"/>
                      <a:pt x="280" y="174"/>
                      <a:pt x="280" y="174"/>
                    </a:cubicBezTo>
                    <a:cubicBezTo>
                      <a:pt x="279" y="174"/>
                      <a:pt x="279" y="174"/>
                      <a:pt x="279" y="174"/>
                    </a:cubicBezTo>
                    <a:cubicBezTo>
                      <a:pt x="279" y="174"/>
                      <a:pt x="278" y="173"/>
                      <a:pt x="278" y="173"/>
                    </a:cubicBezTo>
                    <a:cubicBezTo>
                      <a:pt x="278" y="173"/>
                      <a:pt x="278" y="173"/>
                      <a:pt x="277" y="173"/>
                    </a:cubicBezTo>
                    <a:cubicBezTo>
                      <a:pt x="276" y="172"/>
                      <a:pt x="274" y="171"/>
                      <a:pt x="273" y="170"/>
                    </a:cubicBezTo>
                    <a:cubicBezTo>
                      <a:pt x="270" y="169"/>
                      <a:pt x="267" y="168"/>
                      <a:pt x="264" y="168"/>
                    </a:cubicBezTo>
                    <a:cubicBezTo>
                      <a:pt x="262" y="167"/>
                      <a:pt x="262" y="166"/>
                      <a:pt x="261" y="165"/>
                    </a:cubicBezTo>
                    <a:cubicBezTo>
                      <a:pt x="261" y="163"/>
                      <a:pt x="262" y="162"/>
                      <a:pt x="263" y="161"/>
                    </a:cubicBezTo>
                    <a:lnTo>
                      <a:pt x="288" y="148"/>
                    </a:lnTo>
                    <a:cubicBezTo>
                      <a:pt x="289" y="147"/>
                      <a:pt x="290" y="147"/>
                      <a:pt x="291" y="147"/>
                    </a:cubicBezTo>
                    <a:cubicBezTo>
                      <a:pt x="292" y="148"/>
                      <a:pt x="293" y="148"/>
                      <a:pt x="293" y="149"/>
                    </a:cubicBezTo>
                    <a:lnTo>
                      <a:pt x="293" y="150"/>
                    </a:lnTo>
                    <a:lnTo>
                      <a:pt x="296" y="162"/>
                    </a:lnTo>
                    <a:cubicBezTo>
                      <a:pt x="296" y="162"/>
                      <a:pt x="296" y="162"/>
                      <a:pt x="297" y="162"/>
                    </a:cubicBezTo>
                    <a:cubicBezTo>
                      <a:pt x="297" y="162"/>
                      <a:pt x="297" y="162"/>
                      <a:pt x="297" y="162"/>
                    </a:cubicBezTo>
                    <a:cubicBezTo>
                      <a:pt x="297" y="162"/>
                      <a:pt x="298" y="163"/>
                      <a:pt x="298" y="163"/>
                    </a:cubicBezTo>
                    <a:lnTo>
                      <a:pt x="299" y="163"/>
                    </a:lnTo>
                    <a:cubicBezTo>
                      <a:pt x="300" y="164"/>
                      <a:pt x="300" y="164"/>
                      <a:pt x="301" y="165"/>
                    </a:cubicBezTo>
                    <a:cubicBezTo>
                      <a:pt x="304" y="166"/>
                      <a:pt x="304" y="168"/>
                      <a:pt x="305" y="170"/>
                    </a:cubicBezTo>
                    <a:cubicBezTo>
                      <a:pt x="305" y="170"/>
                      <a:pt x="305" y="170"/>
                      <a:pt x="305" y="171"/>
                    </a:cubicBezTo>
                    <a:cubicBezTo>
                      <a:pt x="305" y="171"/>
                      <a:pt x="305" y="172"/>
                      <a:pt x="305" y="172"/>
                    </a:cubicBezTo>
                    <a:cubicBezTo>
                      <a:pt x="305" y="173"/>
                      <a:pt x="306" y="173"/>
                      <a:pt x="306" y="173"/>
                    </a:cubicBezTo>
                    <a:cubicBezTo>
                      <a:pt x="306" y="173"/>
                      <a:pt x="307" y="174"/>
                      <a:pt x="307" y="174"/>
                    </a:cubicBezTo>
                    <a:cubicBezTo>
                      <a:pt x="307" y="174"/>
                      <a:pt x="308" y="174"/>
                      <a:pt x="308" y="175"/>
                    </a:cubicBezTo>
                    <a:lnTo>
                      <a:pt x="316" y="180"/>
                    </a:lnTo>
                    <a:cubicBezTo>
                      <a:pt x="317" y="180"/>
                      <a:pt x="318" y="180"/>
                      <a:pt x="318" y="181"/>
                    </a:cubicBezTo>
                    <a:cubicBezTo>
                      <a:pt x="318" y="181"/>
                      <a:pt x="319" y="181"/>
                      <a:pt x="319" y="182"/>
                    </a:cubicBezTo>
                    <a:cubicBezTo>
                      <a:pt x="321" y="183"/>
                      <a:pt x="324" y="185"/>
                      <a:pt x="326" y="186"/>
                    </a:cubicBezTo>
                    <a:cubicBezTo>
                      <a:pt x="329" y="188"/>
                      <a:pt x="331" y="189"/>
                      <a:pt x="333" y="191"/>
                    </a:cubicBezTo>
                    <a:cubicBezTo>
                      <a:pt x="333" y="191"/>
                      <a:pt x="333" y="191"/>
                      <a:pt x="334" y="191"/>
                    </a:cubicBezTo>
                    <a:cubicBezTo>
                      <a:pt x="334" y="192"/>
                      <a:pt x="335" y="192"/>
                      <a:pt x="335" y="192"/>
                    </a:cubicBezTo>
                    <a:cubicBezTo>
                      <a:pt x="335" y="192"/>
                      <a:pt x="336" y="193"/>
                      <a:pt x="336" y="193"/>
                    </a:cubicBezTo>
                    <a:cubicBezTo>
                      <a:pt x="337" y="193"/>
                      <a:pt x="338" y="194"/>
                      <a:pt x="338" y="194"/>
                    </a:cubicBezTo>
                    <a:cubicBezTo>
                      <a:pt x="338" y="194"/>
                      <a:pt x="339" y="195"/>
                      <a:pt x="340" y="195"/>
                    </a:cubicBezTo>
                    <a:cubicBezTo>
                      <a:pt x="341" y="196"/>
                      <a:pt x="342" y="197"/>
                      <a:pt x="344" y="198"/>
                    </a:cubicBezTo>
                    <a:cubicBezTo>
                      <a:pt x="344" y="198"/>
                      <a:pt x="344" y="198"/>
                      <a:pt x="345" y="199"/>
                    </a:cubicBezTo>
                    <a:cubicBezTo>
                      <a:pt x="345" y="199"/>
                      <a:pt x="345" y="199"/>
                      <a:pt x="346" y="200"/>
                    </a:cubicBezTo>
                    <a:cubicBezTo>
                      <a:pt x="346" y="200"/>
                      <a:pt x="347" y="200"/>
                      <a:pt x="347" y="200"/>
                    </a:cubicBezTo>
                    <a:cubicBezTo>
                      <a:pt x="348" y="201"/>
                      <a:pt x="349" y="201"/>
                      <a:pt x="350" y="202"/>
                    </a:cubicBezTo>
                    <a:cubicBezTo>
                      <a:pt x="350" y="203"/>
                      <a:pt x="350" y="203"/>
                      <a:pt x="350" y="204"/>
                    </a:cubicBezTo>
                    <a:cubicBezTo>
                      <a:pt x="351" y="204"/>
                      <a:pt x="351" y="205"/>
                      <a:pt x="351" y="205"/>
                    </a:cubicBezTo>
                    <a:cubicBezTo>
                      <a:pt x="352" y="205"/>
                      <a:pt x="352" y="206"/>
                      <a:pt x="352" y="206"/>
                    </a:cubicBezTo>
                    <a:cubicBezTo>
                      <a:pt x="353" y="208"/>
                      <a:pt x="355" y="209"/>
                      <a:pt x="356" y="210"/>
                    </a:cubicBezTo>
                    <a:cubicBezTo>
                      <a:pt x="357" y="211"/>
                      <a:pt x="357" y="211"/>
                      <a:pt x="357" y="211"/>
                    </a:cubicBezTo>
                    <a:cubicBezTo>
                      <a:pt x="357" y="212"/>
                      <a:pt x="358" y="212"/>
                      <a:pt x="358" y="212"/>
                    </a:cubicBezTo>
                    <a:cubicBezTo>
                      <a:pt x="359" y="212"/>
                      <a:pt x="359" y="213"/>
                      <a:pt x="359" y="213"/>
                    </a:cubicBezTo>
                    <a:cubicBezTo>
                      <a:pt x="360" y="213"/>
                      <a:pt x="360" y="214"/>
                      <a:pt x="361" y="214"/>
                    </a:cubicBezTo>
                    <a:cubicBezTo>
                      <a:pt x="361" y="214"/>
                      <a:pt x="361" y="214"/>
                      <a:pt x="362" y="215"/>
                    </a:cubicBezTo>
                    <a:cubicBezTo>
                      <a:pt x="364" y="216"/>
                      <a:pt x="365" y="217"/>
                      <a:pt x="367" y="218"/>
                    </a:cubicBezTo>
                    <a:lnTo>
                      <a:pt x="367" y="218"/>
                    </a:lnTo>
                    <a:cubicBezTo>
                      <a:pt x="367" y="218"/>
                      <a:pt x="367" y="218"/>
                      <a:pt x="367" y="218"/>
                    </a:cubicBezTo>
                    <a:cubicBezTo>
                      <a:pt x="368" y="217"/>
                      <a:pt x="369" y="217"/>
                      <a:pt x="369" y="216"/>
                    </a:cubicBezTo>
                    <a:cubicBezTo>
                      <a:pt x="370" y="216"/>
                      <a:pt x="370" y="215"/>
                      <a:pt x="370" y="215"/>
                    </a:cubicBezTo>
                    <a:cubicBezTo>
                      <a:pt x="371" y="215"/>
                      <a:pt x="371" y="214"/>
                      <a:pt x="372" y="214"/>
                    </a:cubicBezTo>
                    <a:cubicBezTo>
                      <a:pt x="372" y="213"/>
                      <a:pt x="372" y="213"/>
                      <a:pt x="373" y="213"/>
                    </a:cubicBezTo>
                    <a:cubicBezTo>
                      <a:pt x="373" y="212"/>
                      <a:pt x="373" y="212"/>
                      <a:pt x="374" y="212"/>
                    </a:cubicBezTo>
                    <a:cubicBezTo>
                      <a:pt x="374" y="212"/>
                      <a:pt x="374" y="211"/>
                      <a:pt x="374" y="211"/>
                    </a:cubicBezTo>
                    <a:cubicBezTo>
                      <a:pt x="376" y="210"/>
                      <a:pt x="377" y="208"/>
                      <a:pt x="379" y="206"/>
                    </a:cubicBezTo>
                    <a:cubicBezTo>
                      <a:pt x="379" y="205"/>
                      <a:pt x="380" y="204"/>
                      <a:pt x="381" y="202"/>
                    </a:cubicBezTo>
                    <a:cubicBezTo>
                      <a:pt x="382" y="200"/>
                      <a:pt x="383" y="199"/>
                      <a:pt x="384" y="196"/>
                    </a:cubicBezTo>
                    <a:cubicBezTo>
                      <a:pt x="384" y="196"/>
                      <a:pt x="384" y="196"/>
                      <a:pt x="384" y="195"/>
                    </a:cubicBezTo>
                    <a:cubicBezTo>
                      <a:pt x="385" y="195"/>
                      <a:pt x="385" y="195"/>
                      <a:pt x="385" y="194"/>
                    </a:cubicBezTo>
                    <a:cubicBezTo>
                      <a:pt x="385" y="194"/>
                      <a:pt x="385" y="193"/>
                      <a:pt x="385" y="193"/>
                    </a:cubicBezTo>
                    <a:cubicBezTo>
                      <a:pt x="385" y="193"/>
                      <a:pt x="385" y="193"/>
                      <a:pt x="385" y="193"/>
                    </a:cubicBezTo>
                    <a:cubicBezTo>
                      <a:pt x="386" y="192"/>
                      <a:pt x="386" y="191"/>
                      <a:pt x="386" y="190"/>
                    </a:cubicBezTo>
                    <a:cubicBezTo>
                      <a:pt x="387" y="189"/>
                      <a:pt x="387" y="188"/>
                      <a:pt x="387" y="187"/>
                    </a:cubicBezTo>
                    <a:lnTo>
                      <a:pt x="387" y="187"/>
                    </a:lnTo>
                    <a:cubicBezTo>
                      <a:pt x="386" y="185"/>
                      <a:pt x="384" y="185"/>
                      <a:pt x="382" y="183"/>
                    </a:cubicBezTo>
                    <a:cubicBezTo>
                      <a:pt x="382" y="183"/>
                      <a:pt x="382" y="183"/>
                      <a:pt x="381" y="183"/>
                    </a:cubicBezTo>
                    <a:cubicBezTo>
                      <a:pt x="381" y="183"/>
                      <a:pt x="380" y="182"/>
                      <a:pt x="380" y="182"/>
                    </a:cubicBezTo>
                    <a:cubicBezTo>
                      <a:pt x="379" y="182"/>
                      <a:pt x="379" y="182"/>
                      <a:pt x="378" y="181"/>
                    </a:cubicBezTo>
                    <a:cubicBezTo>
                      <a:pt x="378" y="181"/>
                      <a:pt x="378" y="181"/>
                      <a:pt x="377" y="181"/>
                    </a:cubicBezTo>
                    <a:cubicBezTo>
                      <a:pt x="377" y="181"/>
                      <a:pt x="376" y="180"/>
                      <a:pt x="376" y="180"/>
                    </a:cubicBezTo>
                    <a:cubicBezTo>
                      <a:pt x="374" y="179"/>
                      <a:pt x="373" y="179"/>
                      <a:pt x="371" y="178"/>
                    </a:cubicBezTo>
                    <a:cubicBezTo>
                      <a:pt x="370" y="178"/>
                      <a:pt x="370" y="178"/>
                      <a:pt x="369" y="178"/>
                    </a:cubicBezTo>
                    <a:cubicBezTo>
                      <a:pt x="369" y="178"/>
                      <a:pt x="368" y="178"/>
                      <a:pt x="368" y="177"/>
                    </a:cubicBezTo>
                    <a:cubicBezTo>
                      <a:pt x="367" y="177"/>
                      <a:pt x="367" y="177"/>
                      <a:pt x="366" y="177"/>
                    </a:cubicBezTo>
                    <a:cubicBezTo>
                      <a:pt x="365" y="177"/>
                      <a:pt x="364" y="176"/>
                      <a:pt x="363" y="176"/>
                    </a:cubicBezTo>
                    <a:cubicBezTo>
                      <a:pt x="363" y="176"/>
                      <a:pt x="362" y="175"/>
                      <a:pt x="362" y="175"/>
                    </a:cubicBezTo>
                    <a:cubicBezTo>
                      <a:pt x="362" y="175"/>
                      <a:pt x="361" y="174"/>
                      <a:pt x="361" y="174"/>
                    </a:cubicBezTo>
                    <a:cubicBezTo>
                      <a:pt x="360" y="174"/>
                      <a:pt x="360" y="174"/>
                      <a:pt x="360" y="174"/>
                    </a:cubicBezTo>
                    <a:cubicBezTo>
                      <a:pt x="358" y="173"/>
                      <a:pt x="357" y="172"/>
                      <a:pt x="356" y="171"/>
                    </a:cubicBezTo>
                    <a:cubicBezTo>
                      <a:pt x="355" y="171"/>
                      <a:pt x="354" y="170"/>
                      <a:pt x="354" y="170"/>
                    </a:cubicBezTo>
                    <a:cubicBezTo>
                      <a:pt x="353" y="170"/>
                      <a:pt x="353" y="169"/>
                      <a:pt x="352" y="169"/>
                    </a:cubicBezTo>
                    <a:cubicBezTo>
                      <a:pt x="352" y="169"/>
                      <a:pt x="351" y="168"/>
                      <a:pt x="351" y="168"/>
                    </a:cubicBezTo>
                    <a:cubicBezTo>
                      <a:pt x="351" y="168"/>
                      <a:pt x="350" y="167"/>
                      <a:pt x="350" y="167"/>
                    </a:cubicBezTo>
                    <a:cubicBezTo>
                      <a:pt x="349" y="167"/>
                      <a:pt x="349" y="167"/>
                      <a:pt x="349" y="167"/>
                    </a:cubicBezTo>
                    <a:cubicBezTo>
                      <a:pt x="347" y="165"/>
                      <a:pt x="345" y="164"/>
                      <a:pt x="343" y="163"/>
                    </a:cubicBezTo>
                    <a:cubicBezTo>
                      <a:pt x="342" y="161"/>
                      <a:pt x="341" y="158"/>
                      <a:pt x="344" y="157"/>
                    </a:cubicBezTo>
                    <a:lnTo>
                      <a:pt x="344" y="156"/>
                    </a:lnTo>
                    <a:cubicBezTo>
                      <a:pt x="344" y="156"/>
                      <a:pt x="345" y="156"/>
                      <a:pt x="346" y="156"/>
                    </a:cubicBezTo>
                    <a:cubicBezTo>
                      <a:pt x="352" y="156"/>
                      <a:pt x="370" y="159"/>
                      <a:pt x="382" y="164"/>
                    </a:cubicBezTo>
                    <a:cubicBezTo>
                      <a:pt x="389" y="167"/>
                      <a:pt x="396" y="172"/>
                      <a:pt x="401" y="177"/>
                    </a:cubicBezTo>
                    <a:cubicBezTo>
                      <a:pt x="406" y="182"/>
                      <a:pt x="410" y="187"/>
                      <a:pt x="412" y="189"/>
                    </a:cubicBezTo>
                    <a:cubicBezTo>
                      <a:pt x="412" y="190"/>
                      <a:pt x="413" y="190"/>
                      <a:pt x="413" y="191"/>
                    </a:cubicBezTo>
                    <a:cubicBezTo>
                      <a:pt x="420" y="198"/>
                      <a:pt x="428" y="202"/>
                      <a:pt x="438" y="202"/>
                    </a:cubicBezTo>
                    <a:cubicBezTo>
                      <a:pt x="445" y="202"/>
                      <a:pt x="451" y="200"/>
                      <a:pt x="455" y="198"/>
                    </a:cubicBezTo>
                    <a:cubicBezTo>
                      <a:pt x="466" y="192"/>
                      <a:pt x="465" y="189"/>
                      <a:pt x="464" y="174"/>
                    </a:cubicBezTo>
                    <a:cubicBezTo>
                      <a:pt x="463" y="171"/>
                      <a:pt x="463" y="168"/>
                      <a:pt x="463" y="165"/>
                    </a:cubicBezTo>
                    <a:cubicBezTo>
                      <a:pt x="463" y="164"/>
                      <a:pt x="462" y="164"/>
                      <a:pt x="462" y="163"/>
                    </a:cubicBezTo>
                    <a:lnTo>
                      <a:pt x="462" y="162"/>
                    </a:lnTo>
                    <a:cubicBezTo>
                      <a:pt x="462" y="161"/>
                      <a:pt x="462" y="161"/>
                      <a:pt x="462" y="161"/>
                    </a:cubicBezTo>
                    <a:lnTo>
                      <a:pt x="462" y="160"/>
                    </a:lnTo>
                    <a:cubicBezTo>
                      <a:pt x="461" y="159"/>
                      <a:pt x="461" y="159"/>
                      <a:pt x="461" y="158"/>
                    </a:cubicBezTo>
                    <a:cubicBezTo>
                      <a:pt x="461" y="158"/>
                      <a:pt x="461" y="158"/>
                      <a:pt x="461" y="157"/>
                    </a:cubicBezTo>
                    <a:cubicBezTo>
                      <a:pt x="461" y="157"/>
                      <a:pt x="461" y="157"/>
                      <a:pt x="461" y="157"/>
                    </a:cubicBezTo>
                    <a:cubicBezTo>
                      <a:pt x="461" y="157"/>
                      <a:pt x="461" y="156"/>
                      <a:pt x="461" y="156"/>
                    </a:cubicBezTo>
                    <a:cubicBezTo>
                      <a:pt x="461" y="155"/>
                      <a:pt x="461" y="155"/>
                      <a:pt x="461" y="155"/>
                    </a:cubicBezTo>
                    <a:cubicBezTo>
                      <a:pt x="460" y="155"/>
                      <a:pt x="460" y="154"/>
                      <a:pt x="460" y="154"/>
                    </a:cubicBezTo>
                    <a:lnTo>
                      <a:pt x="460" y="154"/>
                    </a:lnTo>
                    <a:cubicBezTo>
                      <a:pt x="460" y="153"/>
                      <a:pt x="459" y="152"/>
                      <a:pt x="459" y="151"/>
                    </a:cubicBezTo>
                    <a:cubicBezTo>
                      <a:pt x="458" y="149"/>
                      <a:pt x="458" y="148"/>
                      <a:pt x="457" y="146"/>
                    </a:cubicBezTo>
                    <a:cubicBezTo>
                      <a:pt x="453" y="136"/>
                      <a:pt x="446" y="127"/>
                      <a:pt x="439" y="119"/>
                    </a:cubicBezTo>
                    <a:lnTo>
                      <a:pt x="438" y="118"/>
                    </a:lnTo>
                    <a:cubicBezTo>
                      <a:pt x="438" y="118"/>
                      <a:pt x="438" y="118"/>
                      <a:pt x="437" y="118"/>
                    </a:cubicBezTo>
                    <a:cubicBezTo>
                      <a:pt x="429" y="110"/>
                      <a:pt x="422" y="105"/>
                      <a:pt x="421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lnTo>
                      <a:pt x="418" y="102"/>
                    </a:lnTo>
                    <a:cubicBezTo>
                      <a:pt x="410" y="99"/>
                      <a:pt x="401" y="94"/>
                      <a:pt x="391" y="90"/>
                    </a:cubicBezTo>
                    <a:cubicBezTo>
                      <a:pt x="391" y="90"/>
                      <a:pt x="391" y="89"/>
                      <a:pt x="390" y="89"/>
                    </a:cubicBezTo>
                    <a:cubicBezTo>
                      <a:pt x="390" y="89"/>
                      <a:pt x="388" y="86"/>
                      <a:pt x="393" y="85"/>
                    </a:cubicBezTo>
                    <a:cubicBezTo>
                      <a:pt x="398" y="84"/>
                      <a:pt x="421" y="79"/>
                      <a:pt x="421" y="79"/>
                    </a:cubicBezTo>
                    <a:lnTo>
                      <a:pt x="421" y="78"/>
                    </a:lnTo>
                    <a:cubicBezTo>
                      <a:pt x="422" y="78"/>
                      <a:pt x="422" y="78"/>
                      <a:pt x="422" y="78"/>
                    </a:cubicBezTo>
                    <a:cubicBezTo>
                      <a:pt x="424" y="78"/>
                      <a:pt x="424" y="78"/>
                      <a:pt x="425" y="78"/>
                    </a:cubicBezTo>
                    <a:lnTo>
                      <a:pt x="425" y="78"/>
                    </a:lnTo>
                    <a:lnTo>
                      <a:pt x="425" y="77"/>
                    </a:lnTo>
                    <a:cubicBezTo>
                      <a:pt x="425" y="77"/>
                      <a:pt x="426" y="77"/>
                      <a:pt x="428" y="77"/>
                    </a:cubicBezTo>
                    <a:lnTo>
                      <a:pt x="448" y="73"/>
                    </a:lnTo>
                    <a:cubicBezTo>
                      <a:pt x="448" y="73"/>
                      <a:pt x="449" y="73"/>
                      <a:pt x="449" y="73"/>
                    </a:cubicBezTo>
                    <a:cubicBezTo>
                      <a:pt x="460" y="77"/>
                      <a:pt x="469" y="80"/>
                      <a:pt x="475" y="80"/>
                    </a:cubicBezTo>
                    <a:lnTo>
                      <a:pt x="477" y="80"/>
                    </a:lnTo>
                    <a:lnTo>
                      <a:pt x="478" y="80"/>
                    </a:lnTo>
                    <a:cubicBezTo>
                      <a:pt x="479" y="80"/>
                      <a:pt x="479" y="80"/>
                      <a:pt x="480" y="80"/>
                    </a:cubicBezTo>
                    <a:lnTo>
                      <a:pt x="480" y="80"/>
                    </a:lnTo>
                    <a:lnTo>
                      <a:pt x="480" y="80"/>
                    </a:lnTo>
                    <a:lnTo>
                      <a:pt x="480" y="80"/>
                    </a:lnTo>
                    <a:cubicBezTo>
                      <a:pt x="480" y="80"/>
                      <a:pt x="481" y="80"/>
                      <a:pt x="481" y="80"/>
                    </a:cubicBezTo>
                    <a:cubicBezTo>
                      <a:pt x="485" y="79"/>
                      <a:pt x="489" y="76"/>
                      <a:pt x="490" y="74"/>
                    </a:cubicBezTo>
                    <a:cubicBezTo>
                      <a:pt x="490" y="73"/>
                      <a:pt x="490" y="73"/>
                      <a:pt x="490" y="73"/>
                    </a:cubicBezTo>
                    <a:cubicBezTo>
                      <a:pt x="490" y="72"/>
                      <a:pt x="491" y="72"/>
                      <a:pt x="491" y="72"/>
                    </a:cubicBezTo>
                    <a:cubicBezTo>
                      <a:pt x="491" y="71"/>
                      <a:pt x="492" y="70"/>
                      <a:pt x="491" y="69"/>
                    </a:cubicBezTo>
                    <a:cubicBezTo>
                      <a:pt x="491" y="68"/>
                      <a:pt x="491" y="67"/>
                      <a:pt x="492" y="67"/>
                    </a:cubicBezTo>
                    <a:cubicBezTo>
                      <a:pt x="492" y="66"/>
                      <a:pt x="493" y="66"/>
                      <a:pt x="493" y="65"/>
                    </a:cubicBezTo>
                    <a:lnTo>
                      <a:pt x="528" y="59"/>
                    </a:lnTo>
                    <a:cubicBezTo>
                      <a:pt x="529" y="59"/>
                      <a:pt x="530" y="59"/>
                      <a:pt x="530" y="60"/>
                    </a:cubicBezTo>
                    <a:cubicBezTo>
                      <a:pt x="531" y="60"/>
                      <a:pt x="531" y="61"/>
                      <a:pt x="531" y="62"/>
                    </a:cubicBezTo>
                    <a:lnTo>
                      <a:pt x="531" y="75"/>
                    </a:lnTo>
                    <a:lnTo>
                      <a:pt x="532" y="81"/>
                    </a:lnTo>
                    <a:cubicBezTo>
                      <a:pt x="532" y="82"/>
                      <a:pt x="531" y="83"/>
                      <a:pt x="531" y="84"/>
                    </a:cubicBezTo>
                    <a:cubicBezTo>
                      <a:pt x="530" y="84"/>
                      <a:pt x="529" y="84"/>
                      <a:pt x="528" y="84"/>
                    </a:cubicBezTo>
                    <a:cubicBezTo>
                      <a:pt x="527" y="83"/>
                      <a:pt x="525" y="83"/>
                      <a:pt x="524" y="82"/>
                    </a:cubicBezTo>
                    <a:cubicBezTo>
                      <a:pt x="522" y="82"/>
                      <a:pt x="520" y="82"/>
                      <a:pt x="518" y="83"/>
                    </a:cubicBezTo>
                    <a:cubicBezTo>
                      <a:pt x="518" y="83"/>
                      <a:pt x="518" y="83"/>
                      <a:pt x="518" y="83"/>
                    </a:cubicBezTo>
                    <a:cubicBezTo>
                      <a:pt x="517" y="83"/>
                      <a:pt x="517" y="83"/>
                      <a:pt x="516" y="83"/>
                    </a:cubicBezTo>
                    <a:lnTo>
                      <a:pt x="516" y="83"/>
                    </a:lnTo>
                    <a:lnTo>
                      <a:pt x="516" y="83"/>
                    </a:lnTo>
                    <a:cubicBezTo>
                      <a:pt x="516" y="83"/>
                      <a:pt x="516" y="83"/>
                      <a:pt x="515" y="83"/>
                    </a:cubicBezTo>
                    <a:cubicBezTo>
                      <a:pt x="515" y="83"/>
                      <a:pt x="515" y="83"/>
                      <a:pt x="515" y="83"/>
                    </a:cubicBezTo>
                    <a:lnTo>
                      <a:pt x="514" y="83"/>
                    </a:lnTo>
                    <a:cubicBezTo>
                      <a:pt x="514" y="83"/>
                      <a:pt x="514" y="84"/>
                      <a:pt x="514" y="84"/>
                    </a:cubicBezTo>
                    <a:cubicBezTo>
                      <a:pt x="508" y="85"/>
                      <a:pt x="502" y="87"/>
                      <a:pt x="496" y="88"/>
                    </a:cubicBezTo>
                    <a:lnTo>
                      <a:pt x="481" y="92"/>
                    </a:lnTo>
                    <a:cubicBezTo>
                      <a:pt x="479" y="92"/>
                      <a:pt x="478" y="93"/>
                      <a:pt x="477" y="93"/>
                    </a:cubicBezTo>
                    <a:lnTo>
                      <a:pt x="475" y="95"/>
                    </a:lnTo>
                    <a:lnTo>
                      <a:pt x="478" y="95"/>
                    </a:lnTo>
                    <a:cubicBezTo>
                      <a:pt x="478" y="95"/>
                      <a:pt x="479" y="95"/>
                      <a:pt x="479" y="95"/>
                    </a:cubicBezTo>
                    <a:lnTo>
                      <a:pt x="480" y="95"/>
                    </a:lnTo>
                    <a:cubicBezTo>
                      <a:pt x="481" y="95"/>
                      <a:pt x="482" y="95"/>
                      <a:pt x="483" y="95"/>
                    </a:cubicBezTo>
                    <a:cubicBezTo>
                      <a:pt x="495" y="93"/>
                      <a:pt x="507" y="93"/>
                      <a:pt x="518" y="93"/>
                    </a:cubicBezTo>
                    <a:cubicBezTo>
                      <a:pt x="523" y="93"/>
                      <a:pt x="526" y="92"/>
                      <a:pt x="530" y="91"/>
                    </a:cubicBezTo>
                    <a:cubicBezTo>
                      <a:pt x="531" y="91"/>
                      <a:pt x="532" y="91"/>
                      <a:pt x="532" y="92"/>
                    </a:cubicBezTo>
                    <a:cubicBezTo>
                      <a:pt x="533" y="92"/>
                      <a:pt x="533" y="93"/>
                      <a:pt x="533" y="93"/>
                    </a:cubicBezTo>
                    <a:cubicBezTo>
                      <a:pt x="533" y="94"/>
                      <a:pt x="533" y="95"/>
                      <a:pt x="533" y="95"/>
                    </a:cubicBezTo>
                    <a:cubicBezTo>
                      <a:pt x="532" y="96"/>
                      <a:pt x="532" y="97"/>
                      <a:pt x="531" y="98"/>
                    </a:cubicBezTo>
                    <a:lnTo>
                      <a:pt x="531" y="98"/>
                    </a:lnTo>
                    <a:lnTo>
                      <a:pt x="531" y="98"/>
                    </a:lnTo>
                    <a:cubicBezTo>
                      <a:pt x="532" y="98"/>
                      <a:pt x="532" y="98"/>
                      <a:pt x="532" y="99"/>
                    </a:cubicBezTo>
                    <a:lnTo>
                      <a:pt x="532" y="99"/>
                    </a:lnTo>
                    <a:lnTo>
                      <a:pt x="532" y="99"/>
                    </a:lnTo>
                    <a:cubicBezTo>
                      <a:pt x="538" y="102"/>
                      <a:pt x="546" y="102"/>
                      <a:pt x="552" y="100"/>
                    </a:cubicBezTo>
                    <a:lnTo>
                      <a:pt x="552" y="100"/>
                    </a:lnTo>
                    <a:lnTo>
                      <a:pt x="552" y="100"/>
                    </a:lnTo>
                    <a:cubicBezTo>
                      <a:pt x="552" y="99"/>
                      <a:pt x="553" y="98"/>
                      <a:pt x="554" y="98"/>
                    </a:cubicBezTo>
                    <a:lnTo>
                      <a:pt x="555" y="98"/>
                    </a:lnTo>
                    <a:lnTo>
                      <a:pt x="555" y="97"/>
                    </a:lnTo>
                    <a:cubicBezTo>
                      <a:pt x="555" y="96"/>
                      <a:pt x="556" y="96"/>
                      <a:pt x="556" y="95"/>
                    </a:cubicBezTo>
                    <a:cubicBezTo>
                      <a:pt x="557" y="95"/>
                      <a:pt x="558" y="95"/>
                      <a:pt x="558" y="95"/>
                    </a:cubicBezTo>
                    <a:cubicBezTo>
                      <a:pt x="560" y="96"/>
                      <a:pt x="561" y="96"/>
                      <a:pt x="563" y="96"/>
                    </a:cubicBezTo>
                    <a:cubicBezTo>
                      <a:pt x="567" y="97"/>
                      <a:pt x="571" y="96"/>
                      <a:pt x="576" y="95"/>
                    </a:cubicBezTo>
                    <a:cubicBezTo>
                      <a:pt x="585" y="94"/>
                      <a:pt x="593" y="92"/>
                      <a:pt x="602" y="91"/>
                    </a:cubicBezTo>
                    <a:lnTo>
                      <a:pt x="618" y="88"/>
                    </a:lnTo>
                    <a:cubicBezTo>
                      <a:pt x="621" y="87"/>
                      <a:pt x="625" y="86"/>
                      <a:pt x="628" y="85"/>
                    </a:cubicBezTo>
                    <a:cubicBezTo>
                      <a:pt x="629" y="84"/>
                      <a:pt x="630" y="84"/>
                      <a:pt x="631" y="84"/>
                    </a:cubicBezTo>
                    <a:cubicBezTo>
                      <a:pt x="632" y="84"/>
                      <a:pt x="633" y="83"/>
                      <a:pt x="633" y="82"/>
                    </a:cubicBezTo>
                    <a:cubicBezTo>
                      <a:pt x="633" y="81"/>
                      <a:pt x="632" y="80"/>
                      <a:pt x="631" y="80"/>
                    </a:cubicBezTo>
                    <a:cubicBezTo>
                      <a:pt x="629" y="79"/>
                      <a:pt x="628" y="79"/>
                      <a:pt x="626" y="79"/>
                    </a:cubicBezTo>
                    <a:lnTo>
                      <a:pt x="615" y="79"/>
                    </a:lnTo>
                    <a:cubicBezTo>
                      <a:pt x="603" y="80"/>
                      <a:pt x="592" y="80"/>
                      <a:pt x="581" y="81"/>
                    </a:cubicBezTo>
                    <a:lnTo>
                      <a:pt x="576" y="81"/>
                    </a:lnTo>
                    <a:cubicBezTo>
                      <a:pt x="571" y="81"/>
                      <a:pt x="566" y="81"/>
                      <a:pt x="561" y="81"/>
                    </a:cubicBezTo>
                    <a:lnTo>
                      <a:pt x="561" y="81"/>
                    </a:lnTo>
                    <a:cubicBezTo>
                      <a:pt x="560" y="81"/>
                      <a:pt x="560" y="82"/>
                      <a:pt x="559" y="82"/>
                    </a:cubicBezTo>
                    <a:cubicBezTo>
                      <a:pt x="558" y="82"/>
                      <a:pt x="558" y="81"/>
                      <a:pt x="557" y="81"/>
                    </a:cubicBezTo>
                    <a:cubicBezTo>
                      <a:pt x="557" y="80"/>
                      <a:pt x="557" y="80"/>
                      <a:pt x="557" y="79"/>
                    </a:cubicBezTo>
                    <a:cubicBezTo>
                      <a:pt x="558" y="64"/>
                      <a:pt x="558" y="58"/>
                      <a:pt x="557" y="56"/>
                    </a:cubicBezTo>
                    <a:cubicBezTo>
                      <a:pt x="557" y="55"/>
                      <a:pt x="558" y="54"/>
                      <a:pt x="559" y="54"/>
                    </a:cubicBezTo>
                    <a:lnTo>
                      <a:pt x="559" y="53"/>
                    </a:lnTo>
                    <a:cubicBezTo>
                      <a:pt x="559" y="53"/>
                      <a:pt x="559" y="53"/>
                      <a:pt x="560" y="53"/>
                    </a:cubicBezTo>
                    <a:cubicBezTo>
                      <a:pt x="562" y="51"/>
                      <a:pt x="563" y="50"/>
                      <a:pt x="563" y="49"/>
                    </a:cubicBezTo>
                    <a:cubicBezTo>
                      <a:pt x="563" y="48"/>
                      <a:pt x="563" y="48"/>
                      <a:pt x="563" y="48"/>
                    </a:cubicBezTo>
                    <a:lnTo>
                      <a:pt x="563" y="47"/>
                    </a:lnTo>
                    <a:lnTo>
                      <a:pt x="562" y="47"/>
                    </a:lnTo>
                    <a:cubicBezTo>
                      <a:pt x="561" y="47"/>
                      <a:pt x="560" y="47"/>
                      <a:pt x="560" y="47"/>
                    </a:cubicBezTo>
                    <a:cubicBezTo>
                      <a:pt x="558" y="46"/>
                      <a:pt x="557" y="45"/>
                      <a:pt x="558" y="44"/>
                    </a:cubicBezTo>
                    <a:cubicBezTo>
                      <a:pt x="558" y="41"/>
                      <a:pt x="558" y="38"/>
                      <a:pt x="558" y="36"/>
                    </a:cubicBezTo>
                    <a:cubicBezTo>
                      <a:pt x="559" y="35"/>
                      <a:pt x="559" y="34"/>
                      <a:pt x="560" y="34"/>
                    </a:cubicBezTo>
                    <a:cubicBezTo>
                      <a:pt x="560" y="34"/>
                      <a:pt x="560" y="34"/>
                      <a:pt x="561" y="34"/>
                    </a:cubicBezTo>
                    <a:cubicBezTo>
                      <a:pt x="561" y="34"/>
                      <a:pt x="561" y="34"/>
                      <a:pt x="561" y="34"/>
                    </a:cubicBezTo>
                    <a:cubicBezTo>
                      <a:pt x="561" y="34"/>
                      <a:pt x="562" y="34"/>
                      <a:pt x="562" y="34"/>
                    </a:cubicBezTo>
                    <a:lnTo>
                      <a:pt x="563" y="34"/>
                    </a:lnTo>
                    <a:cubicBezTo>
                      <a:pt x="563" y="34"/>
                      <a:pt x="563" y="34"/>
                      <a:pt x="564" y="34"/>
                    </a:cubicBezTo>
                    <a:cubicBezTo>
                      <a:pt x="567" y="35"/>
                      <a:pt x="571" y="34"/>
                      <a:pt x="576" y="33"/>
                    </a:cubicBezTo>
                    <a:cubicBezTo>
                      <a:pt x="585" y="32"/>
                      <a:pt x="594" y="30"/>
                      <a:pt x="603" y="29"/>
                    </a:cubicBezTo>
                    <a:lnTo>
                      <a:pt x="619" y="26"/>
                    </a:lnTo>
                    <a:cubicBezTo>
                      <a:pt x="622" y="25"/>
                      <a:pt x="625" y="24"/>
                      <a:pt x="628" y="23"/>
                    </a:cubicBezTo>
                    <a:cubicBezTo>
                      <a:pt x="630" y="22"/>
                      <a:pt x="631" y="22"/>
                      <a:pt x="632" y="22"/>
                    </a:cubicBezTo>
                    <a:cubicBezTo>
                      <a:pt x="633" y="21"/>
                      <a:pt x="634" y="21"/>
                      <a:pt x="634" y="20"/>
                    </a:cubicBezTo>
                    <a:cubicBezTo>
                      <a:pt x="634" y="19"/>
                      <a:pt x="633" y="18"/>
                      <a:pt x="632" y="18"/>
                    </a:cubicBezTo>
                    <a:cubicBezTo>
                      <a:pt x="630" y="17"/>
                      <a:pt x="628" y="17"/>
                      <a:pt x="627" y="17"/>
                    </a:cubicBezTo>
                    <a:lnTo>
                      <a:pt x="577" y="19"/>
                    </a:lnTo>
                    <a:cubicBezTo>
                      <a:pt x="571" y="19"/>
                      <a:pt x="567" y="19"/>
                      <a:pt x="561" y="19"/>
                    </a:cubicBezTo>
                    <a:cubicBezTo>
                      <a:pt x="560" y="19"/>
                      <a:pt x="558" y="20"/>
                      <a:pt x="557" y="20"/>
                    </a:cubicBezTo>
                    <a:cubicBezTo>
                      <a:pt x="557" y="21"/>
                      <a:pt x="557" y="21"/>
                      <a:pt x="556" y="21"/>
                    </a:cubicBezTo>
                    <a:cubicBezTo>
                      <a:pt x="553" y="23"/>
                      <a:pt x="550" y="23"/>
                      <a:pt x="547" y="24"/>
                    </a:cubicBezTo>
                    <a:cubicBezTo>
                      <a:pt x="547" y="24"/>
                      <a:pt x="546" y="24"/>
                      <a:pt x="546" y="24"/>
                    </a:cubicBezTo>
                    <a:cubicBezTo>
                      <a:pt x="544" y="23"/>
                      <a:pt x="541" y="24"/>
                      <a:pt x="541" y="24"/>
                    </a:cubicBezTo>
                    <a:lnTo>
                      <a:pt x="540" y="24"/>
                    </a:lnTo>
                    <a:cubicBezTo>
                      <a:pt x="539" y="25"/>
                      <a:pt x="539" y="25"/>
                      <a:pt x="539" y="25"/>
                    </a:cubicBezTo>
                    <a:lnTo>
                      <a:pt x="538" y="25"/>
                    </a:lnTo>
                    <a:cubicBezTo>
                      <a:pt x="538" y="25"/>
                      <a:pt x="536" y="25"/>
                      <a:pt x="536" y="25"/>
                    </a:cubicBezTo>
                    <a:cubicBezTo>
                      <a:pt x="533" y="24"/>
                      <a:pt x="529" y="22"/>
                      <a:pt x="524" y="20"/>
                    </a:cubicBezTo>
                    <a:cubicBezTo>
                      <a:pt x="523" y="20"/>
                      <a:pt x="521" y="20"/>
                      <a:pt x="519" y="21"/>
                    </a:cubicBezTo>
                    <a:cubicBezTo>
                      <a:pt x="519" y="21"/>
                      <a:pt x="518" y="21"/>
                      <a:pt x="518" y="21"/>
                    </a:cubicBezTo>
                    <a:cubicBezTo>
                      <a:pt x="518" y="21"/>
                      <a:pt x="518" y="21"/>
                      <a:pt x="517" y="21"/>
                    </a:cubicBezTo>
                    <a:lnTo>
                      <a:pt x="517" y="21"/>
                    </a:lnTo>
                    <a:cubicBezTo>
                      <a:pt x="516" y="21"/>
                      <a:pt x="515" y="21"/>
                      <a:pt x="515" y="21"/>
                    </a:cubicBezTo>
                    <a:lnTo>
                      <a:pt x="515" y="21"/>
                    </a:lnTo>
                    <a:lnTo>
                      <a:pt x="515" y="21"/>
                    </a:lnTo>
                    <a:cubicBezTo>
                      <a:pt x="508" y="23"/>
                      <a:pt x="502" y="25"/>
                      <a:pt x="496" y="26"/>
                    </a:cubicBezTo>
                    <a:lnTo>
                      <a:pt x="481" y="30"/>
                    </a:lnTo>
                    <a:cubicBezTo>
                      <a:pt x="480" y="30"/>
                      <a:pt x="479" y="31"/>
                      <a:pt x="478" y="31"/>
                    </a:cubicBezTo>
                    <a:lnTo>
                      <a:pt x="475" y="33"/>
                    </a:lnTo>
                    <a:lnTo>
                      <a:pt x="478" y="33"/>
                    </a:lnTo>
                    <a:cubicBezTo>
                      <a:pt x="479" y="33"/>
                      <a:pt x="479" y="33"/>
                      <a:pt x="479" y="33"/>
                    </a:cubicBezTo>
                    <a:lnTo>
                      <a:pt x="481" y="33"/>
                    </a:lnTo>
                    <a:cubicBezTo>
                      <a:pt x="482" y="33"/>
                      <a:pt x="483" y="33"/>
                      <a:pt x="484" y="33"/>
                    </a:cubicBezTo>
                    <a:cubicBezTo>
                      <a:pt x="495" y="31"/>
                      <a:pt x="507" y="31"/>
                      <a:pt x="518" y="31"/>
                    </a:cubicBezTo>
                    <a:cubicBezTo>
                      <a:pt x="523" y="31"/>
                      <a:pt x="527" y="30"/>
                      <a:pt x="531" y="29"/>
                    </a:cubicBezTo>
                    <a:cubicBezTo>
                      <a:pt x="532" y="29"/>
                      <a:pt x="533" y="29"/>
                      <a:pt x="533" y="30"/>
                    </a:cubicBezTo>
                    <a:cubicBezTo>
                      <a:pt x="534" y="31"/>
                      <a:pt x="534" y="32"/>
                      <a:pt x="533" y="33"/>
                    </a:cubicBezTo>
                    <a:lnTo>
                      <a:pt x="533" y="34"/>
                    </a:lnTo>
                    <a:lnTo>
                      <a:pt x="533" y="34"/>
                    </a:lnTo>
                    <a:cubicBezTo>
                      <a:pt x="533" y="34"/>
                      <a:pt x="533" y="34"/>
                      <a:pt x="533" y="35"/>
                    </a:cubicBezTo>
                    <a:cubicBezTo>
                      <a:pt x="533" y="35"/>
                      <a:pt x="532" y="35"/>
                      <a:pt x="532" y="35"/>
                    </a:cubicBezTo>
                    <a:lnTo>
                      <a:pt x="532" y="35"/>
                    </a:lnTo>
                    <a:cubicBezTo>
                      <a:pt x="532" y="35"/>
                      <a:pt x="532" y="36"/>
                      <a:pt x="532" y="36"/>
                    </a:cubicBezTo>
                    <a:lnTo>
                      <a:pt x="532" y="36"/>
                    </a:lnTo>
                    <a:lnTo>
                      <a:pt x="532" y="37"/>
                    </a:lnTo>
                    <a:cubicBezTo>
                      <a:pt x="532" y="37"/>
                      <a:pt x="532" y="37"/>
                      <a:pt x="532" y="37"/>
                    </a:cubicBezTo>
                    <a:lnTo>
                      <a:pt x="532" y="44"/>
                    </a:lnTo>
                    <a:cubicBezTo>
                      <a:pt x="532" y="45"/>
                      <a:pt x="531" y="46"/>
                      <a:pt x="530" y="46"/>
                    </a:cubicBezTo>
                    <a:lnTo>
                      <a:pt x="529" y="46"/>
                    </a:lnTo>
                    <a:lnTo>
                      <a:pt x="529" y="46"/>
                    </a:lnTo>
                    <a:cubicBezTo>
                      <a:pt x="529" y="47"/>
                      <a:pt x="529" y="47"/>
                      <a:pt x="529" y="47"/>
                    </a:cubicBezTo>
                    <a:lnTo>
                      <a:pt x="527" y="47"/>
                    </a:lnTo>
                    <a:cubicBezTo>
                      <a:pt x="523" y="47"/>
                      <a:pt x="519" y="48"/>
                      <a:pt x="516" y="49"/>
                    </a:cubicBezTo>
                    <a:lnTo>
                      <a:pt x="511" y="50"/>
                    </a:lnTo>
                    <a:cubicBezTo>
                      <a:pt x="495" y="53"/>
                      <a:pt x="480" y="56"/>
                      <a:pt x="464" y="59"/>
                    </a:cubicBezTo>
                    <a:lnTo>
                      <a:pt x="461" y="59"/>
                    </a:lnTo>
                    <a:cubicBezTo>
                      <a:pt x="459" y="59"/>
                      <a:pt x="457" y="60"/>
                      <a:pt x="455" y="60"/>
                    </a:cubicBezTo>
                    <a:lnTo>
                      <a:pt x="453" y="61"/>
                    </a:lnTo>
                    <a:lnTo>
                      <a:pt x="453" y="61"/>
                    </a:lnTo>
                    <a:lnTo>
                      <a:pt x="452" y="61"/>
                    </a:lnTo>
                    <a:lnTo>
                      <a:pt x="452" y="61"/>
                    </a:lnTo>
                    <a:cubicBezTo>
                      <a:pt x="452" y="61"/>
                      <a:pt x="452" y="61"/>
                      <a:pt x="451" y="61"/>
                    </a:cubicBezTo>
                    <a:lnTo>
                      <a:pt x="449" y="61"/>
                    </a:lnTo>
                    <a:cubicBezTo>
                      <a:pt x="448" y="62"/>
                      <a:pt x="447" y="61"/>
                      <a:pt x="447" y="61"/>
                    </a:cubicBezTo>
                    <a:cubicBezTo>
                      <a:pt x="444" y="60"/>
                      <a:pt x="440" y="59"/>
                      <a:pt x="435" y="58"/>
                    </a:cubicBezTo>
                    <a:lnTo>
                      <a:pt x="435" y="57"/>
                    </a:lnTo>
                    <a:lnTo>
                      <a:pt x="434" y="57"/>
                    </a:lnTo>
                    <a:cubicBezTo>
                      <a:pt x="434" y="57"/>
                      <a:pt x="434" y="57"/>
                      <a:pt x="434" y="57"/>
                    </a:cubicBezTo>
                    <a:lnTo>
                      <a:pt x="433" y="57"/>
                    </a:lnTo>
                    <a:cubicBezTo>
                      <a:pt x="433" y="57"/>
                      <a:pt x="433" y="57"/>
                      <a:pt x="433" y="57"/>
                    </a:cubicBezTo>
                    <a:lnTo>
                      <a:pt x="432" y="56"/>
                    </a:lnTo>
                    <a:cubicBezTo>
                      <a:pt x="431" y="56"/>
                      <a:pt x="430" y="56"/>
                      <a:pt x="429" y="55"/>
                    </a:cubicBezTo>
                    <a:cubicBezTo>
                      <a:pt x="429" y="55"/>
                      <a:pt x="429" y="55"/>
                      <a:pt x="429" y="55"/>
                    </a:cubicBezTo>
                    <a:lnTo>
                      <a:pt x="411" y="47"/>
                    </a:lnTo>
                    <a:cubicBezTo>
                      <a:pt x="409" y="46"/>
                      <a:pt x="408" y="47"/>
                      <a:pt x="408" y="48"/>
                    </a:cubicBezTo>
                    <a:cubicBezTo>
                      <a:pt x="407" y="49"/>
                      <a:pt x="407" y="50"/>
                      <a:pt x="407" y="50"/>
                    </a:cubicBezTo>
                    <a:lnTo>
                      <a:pt x="407" y="51"/>
                    </a:lnTo>
                    <a:cubicBezTo>
                      <a:pt x="407" y="51"/>
                      <a:pt x="407" y="52"/>
                      <a:pt x="407" y="52"/>
                    </a:cubicBezTo>
                    <a:lnTo>
                      <a:pt x="409" y="54"/>
                    </a:lnTo>
                    <a:cubicBezTo>
                      <a:pt x="410" y="54"/>
                      <a:pt x="410" y="55"/>
                      <a:pt x="410" y="56"/>
                    </a:cubicBezTo>
                    <a:cubicBezTo>
                      <a:pt x="410" y="57"/>
                      <a:pt x="409" y="58"/>
                      <a:pt x="408" y="58"/>
                    </a:cubicBezTo>
                    <a:lnTo>
                      <a:pt x="396" y="60"/>
                    </a:lnTo>
                    <a:cubicBezTo>
                      <a:pt x="395" y="61"/>
                      <a:pt x="394" y="61"/>
                      <a:pt x="394" y="61"/>
                    </a:cubicBezTo>
                    <a:cubicBezTo>
                      <a:pt x="393" y="61"/>
                      <a:pt x="393" y="61"/>
                      <a:pt x="392" y="61"/>
                    </a:cubicBezTo>
                    <a:lnTo>
                      <a:pt x="392" y="61"/>
                    </a:lnTo>
                    <a:lnTo>
                      <a:pt x="392" y="61"/>
                    </a:lnTo>
                    <a:cubicBezTo>
                      <a:pt x="391" y="62"/>
                      <a:pt x="391" y="62"/>
                      <a:pt x="390" y="62"/>
                    </a:cubicBezTo>
                    <a:lnTo>
                      <a:pt x="390" y="62"/>
                    </a:lnTo>
                    <a:lnTo>
                      <a:pt x="390" y="62"/>
                    </a:lnTo>
                    <a:cubicBezTo>
                      <a:pt x="389" y="62"/>
                      <a:pt x="389" y="62"/>
                      <a:pt x="389" y="62"/>
                    </a:cubicBezTo>
                    <a:lnTo>
                      <a:pt x="389" y="62"/>
                    </a:lnTo>
                    <a:lnTo>
                      <a:pt x="389" y="62"/>
                    </a:lnTo>
                    <a:lnTo>
                      <a:pt x="388" y="62"/>
                    </a:lnTo>
                    <a:cubicBezTo>
                      <a:pt x="388" y="62"/>
                      <a:pt x="388" y="62"/>
                      <a:pt x="387" y="62"/>
                    </a:cubicBezTo>
                    <a:lnTo>
                      <a:pt x="387" y="63"/>
                    </a:lnTo>
                    <a:cubicBezTo>
                      <a:pt x="387" y="63"/>
                      <a:pt x="386" y="63"/>
                      <a:pt x="386" y="63"/>
                    </a:cubicBezTo>
                    <a:lnTo>
                      <a:pt x="386" y="63"/>
                    </a:lnTo>
                    <a:lnTo>
                      <a:pt x="386" y="63"/>
                    </a:lnTo>
                    <a:lnTo>
                      <a:pt x="385" y="63"/>
                    </a:lnTo>
                    <a:cubicBezTo>
                      <a:pt x="385" y="63"/>
                      <a:pt x="385" y="63"/>
                      <a:pt x="384" y="63"/>
                    </a:cubicBezTo>
                    <a:lnTo>
                      <a:pt x="384" y="63"/>
                    </a:lnTo>
                    <a:lnTo>
                      <a:pt x="384" y="63"/>
                    </a:lnTo>
                    <a:cubicBezTo>
                      <a:pt x="383" y="63"/>
                      <a:pt x="383" y="63"/>
                      <a:pt x="383" y="63"/>
                    </a:cubicBezTo>
                    <a:lnTo>
                      <a:pt x="380" y="64"/>
                    </a:lnTo>
                    <a:cubicBezTo>
                      <a:pt x="376" y="65"/>
                      <a:pt x="371" y="65"/>
                      <a:pt x="367" y="67"/>
                    </a:cubicBezTo>
                    <a:cubicBezTo>
                      <a:pt x="367" y="67"/>
                      <a:pt x="367" y="67"/>
                      <a:pt x="366" y="67"/>
                    </a:cubicBezTo>
                    <a:lnTo>
                      <a:pt x="366" y="67"/>
                    </a:lnTo>
                    <a:lnTo>
                      <a:pt x="335" y="73"/>
                    </a:lnTo>
                    <a:lnTo>
                      <a:pt x="335" y="73"/>
                    </a:lnTo>
                    <a:lnTo>
                      <a:pt x="335" y="74"/>
                    </a:lnTo>
                    <a:cubicBezTo>
                      <a:pt x="332" y="75"/>
                      <a:pt x="328" y="76"/>
                      <a:pt x="327" y="76"/>
                    </a:cubicBezTo>
                    <a:lnTo>
                      <a:pt x="323" y="76"/>
                    </a:lnTo>
                    <a:cubicBezTo>
                      <a:pt x="318" y="76"/>
                      <a:pt x="312" y="75"/>
                      <a:pt x="306" y="74"/>
                    </a:cubicBezTo>
                    <a:lnTo>
                      <a:pt x="305" y="74"/>
                    </a:lnTo>
                    <a:cubicBezTo>
                      <a:pt x="299" y="73"/>
                      <a:pt x="292" y="72"/>
                      <a:pt x="286" y="72"/>
                    </a:cubicBezTo>
                    <a:lnTo>
                      <a:pt x="283" y="72"/>
                    </a:lnTo>
                    <a:cubicBezTo>
                      <a:pt x="282" y="72"/>
                      <a:pt x="281" y="72"/>
                      <a:pt x="281" y="73"/>
                    </a:cubicBezTo>
                    <a:cubicBezTo>
                      <a:pt x="280" y="73"/>
                      <a:pt x="280" y="73"/>
                      <a:pt x="279" y="73"/>
                    </a:cubicBezTo>
                    <a:cubicBezTo>
                      <a:pt x="278" y="73"/>
                      <a:pt x="278" y="73"/>
                      <a:pt x="277" y="73"/>
                    </a:cubicBezTo>
                    <a:cubicBezTo>
                      <a:pt x="276" y="73"/>
                      <a:pt x="276" y="73"/>
                      <a:pt x="276" y="73"/>
                    </a:cubicBezTo>
                    <a:cubicBezTo>
                      <a:pt x="275" y="73"/>
                      <a:pt x="274" y="73"/>
                      <a:pt x="274" y="73"/>
                    </a:cubicBezTo>
                    <a:cubicBezTo>
                      <a:pt x="274" y="73"/>
                      <a:pt x="273" y="73"/>
                      <a:pt x="272" y="73"/>
                    </a:cubicBezTo>
                    <a:cubicBezTo>
                      <a:pt x="272" y="73"/>
                      <a:pt x="271" y="73"/>
                      <a:pt x="270" y="73"/>
                    </a:cubicBezTo>
                    <a:cubicBezTo>
                      <a:pt x="270" y="73"/>
                      <a:pt x="269" y="74"/>
                      <a:pt x="269" y="74"/>
                    </a:cubicBezTo>
                    <a:cubicBezTo>
                      <a:pt x="266" y="74"/>
                      <a:pt x="262" y="74"/>
                      <a:pt x="259" y="74"/>
                    </a:cubicBezTo>
                    <a:lnTo>
                      <a:pt x="255" y="74"/>
                    </a:lnTo>
                    <a:cubicBezTo>
                      <a:pt x="253" y="74"/>
                      <a:pt x="252" y="74"/>
                      <a:pt x="251" y="74"/>
                    </a:cubicBezTo>
                    <a:cubicBezTo>
                      <a:pt x="249" y="74"/>
                      <a:pt x="248" y="74"/>
                      <a:pt x="247" y="74"/>
                    </a:cubicBezTo>
                    <a:cubicBezTo>
                      <a:pt x="247" y="74"/>
                      <a:pt x="246" y="74"/>
                      <a:pt x="245" y="74"/>
                    </a:cubicBezTo>
                    <a:cubicBezTo>
                      <a:pt x="245" y="74"/>
                      <a:pt x="245" y="74"/>
                      <a:pt x="244" y="74"/>
                    </a:cubicBezTo>
                    <a:cubicBezTo>
                      <a:pt x="244" y="74"/>
                      <a:pt x="243" y="74"/>
                      <a:pt x="243" y="73"/>
                    </a:cubicBezTo>
                    <a:cubicBezTo>
                      <a:pt x="242" y="74"/>
                      <a:pt x="242" y="73"/>
                      <a:pt x="241" y="73"/>
                    </a:cubicBezTo>
                    <a:cubicBezTo>
                      <a:pt x="241" y="73"/>
                      <a:pt x="240" y="73"/>
                      <a:pt x="240" y="73"/>
                    </a:cubicBezTo>
                    <a:cubicBezTo>
                      <a:pt x="240" y="73"/>
                      <a:pt x="240" y="73"/>
                      <a:pt x="240" y="73"/>
                    </a:cubicBezTo>
                    <a:lnTo>
                      <a:pt x="239" y="73"/>
                    </a:lnTo>
                    <a:cubicBezTo>
                      <a:pt x="239" y="73"/>
                      <a:pt x="239" y="72"/>
                      <a:pt x="238" y="72"/>
                    </a:cubicBezTo>
                    <a:cubicBezTo>
                      <a:pt x="238" y="72"/>
                      <a:pt x="237" y="72"/>
                      <a:pt x="236" y="72"/>
                    </a:cubicBezTo>
                    <a:cubicBezTo>
                      <a:pt x="236" y="72"/>
                      <a:pt x="235" y="72"/>
                      <a:pt x="235" y="72"/>
                    </a:cubicBezTo>
                    <a:cubicBezTo>
                      <a:pt x="234" y="72"/>
                      <a:pt x="234" y="72"/>
                      <a:pt x="234" y="71"/>
                    </a:cubicBezTo>
                    <a:cubicBezTo>
                      <a:pt x="233" y="71"/>
                      <a:pt x="233" y="71"/>
                      <a:pt x="232" y="7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29" y="71"/>
                      <a:pt x="227" y="70"/>
                      <a:pt x="224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70"/>
                      <a:pt x="222" y="70"/>
                      <a:pt x="222" y="70"/>
                    </a:cubicBezTo>
                    <a:cubicBezTo>
                      <a:pt x="221" y="70"/>
                      <a:pt x="221" y="69"/>
                      <a:pt x="220" y="69"/>
                    </a:cubicBezTo>
                    <a:lnTo>
                      <a:pt x="219" y="70"/>
                    </a:lnTo>
                    <a:cubicBezTo>
                      <a:pt x="219" y="70"/>
                      <a:pt x="219" y="70"/>
                      <a:pt x="218" y="70"/>
                    </a:cubicBezTo>
                    <a:lnTo>
                      <a:pt x="218" y="70"/>
                    </a:lnTo>
                    <a:lnTo>
                      <a:pt x="191" y="66"/>
                    </a:lnTo>
                    <a:cubicBezTo>
                      <a:pt x="185" y="64"/>
                      <a:pt x="180" y="63"/>
                      <a:pt x="175" y="61"/>
                    </a:cubicBezTo>
                    <a:lnTo>
                      <a:pt x="166" y="58"/>
                    </a:lnTo>
                    <a:cubicBezTo>
                      <a:pt x="166" y="57"/>
                      <a:pt x="165" y="57"/>
                      <a:pt x="164" y="56"/>
                    </a:cubicBezTo>
                    <a:cubicBezTo>
                      <a:pt x="164" y="55"/>
                      <a:pt x="164" y="54"/>
                      <a:pt x="165" y="53"/>
                    </a:cubicBezTo>
                    <a:cubicBezTo>
                      <a:pt x="165" y="52"/>
                      <a:pt x="166" y="51"/>
                      <a:pt x="166" y="50"/>
                    </a:cubicBezTo>
                    <a:cubicBezTo>
                      <a:pt x="167" y="47"/>
                      <a:pt x="167" y="44"/>
                      <a:pt x="166" y="42"/>
                    </a:cubicBezTo>
                    <a:cubicBezTo>
                      <a:pt x="166" y="41"/>
                      <a:pt x="166" y="41"/>
                      <a:pt x="166" y="41"/>
                    </a:cubicBezTo>
                    <a:cubicBezTo>
                      <a:pt x="165" y="41"/>
                      <a:pt x="165" y="41"/>
                      <a:pt x="165" y="41"/>
                    </a:cubicBezTo>
                    <a:cubicBezTo>
                      <a:pt x="164" y="41"/>
                      <a:pt x="164" y="42"/>
                      <a:pt x="163" y="42"/>
                    </a:cubicBezTo>
                    <a:cubicBezTo>
                      <a:pt x="154" y="49"/>
                      <a:pt x="145" y="53"/>
                      <a:pt x="135" y="55"/>
                    </a:cubicBezTo>
                    <a:cubicBezTo>
                      <a:pt x="134" y="55"/>
                      <a:pt x="133" y="55"/>
                      <a:pt x="131" y="55"/>
                    </a:cubicBezTo>
                    <a:cubicBezTo>
                      <a:pt x="129" y="56"/>
                      <a:pt x="127" y="55"/>
                      <a:pt x="125" y="55"/>
                    </a:cubicBezTo>
                    <a:cubicBezTo>
                      <a:pt x="111" y="50"/>
                      <a:pt x="96" y="46"/>
                      <a:pt x="82" y="42"/>
                    </a:cubicBezTo>
                    <a:lnTo>
                      <a:pt x="76" y="40"/>
                    </a:lnTo>
                    <a:cubicBezTo>
                      <a:pt x="75" y="39"/>
                      <a:pt x="74" y="38"/>
                      <a:pt x="74" y="37"/>
                    </a:cubicBezTo>
                    <a:cubicBezTo>
                      <a:pt x="74" y="36"/>
                      <a:pt x="75" y="34"/>
                      <a:pt x="76" y="34"/>
                    </a:cubicBezTo>
                    <a:cubicBezTo>
                      <a:pt x="77" y="33"/>
                      <a:pt x="78" y="32"/>
                      <a:pt x="78" y="31"/>
                    </a:cubicBezTo>
                    <a:cubicBezTo>
                      <a:pt x="78" y="30"/>
                      <a:pt x="78" y="30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78" y="27"/>
                      <a:pt x="79" y="26"/>
                      <a:pt x="80" y="25"/>
                    </a:cubicBezTo>
                    <a:cubicBezTo>
                      <a:pt x="80" y="25"/>
                      <a:pt x="81" y="24"/>
                      <a:pt x="82" y="25"/>
                    </a:cubicBezTo>
                    <a:cubicBezTo>
                      <a:pt x="83" y="25"/>
                      <a:pt x="84" y="25"/>
                      <a:pt x="85" y="25"/>
                    </a:cubicBezTo>
                    <a:lnTo>
                      <a:pt x="86" y="26"/>
                    </a:lnTo>
                    <a:cubicBezTo>
                      <a:pt x="89" y="27"/>
                      <a:pt x="92" y="27"/>
                      <a:pt x="95" y="26"/>
                    </a:cubicBezTo>
                    <a:cubicBezTo>
                      <a:pt x="100" y="24"/>
                      <a:pt x="105" y="21"/>
                      <a:pt x="109" y="17"/>
                    </a:cubicBezTo>
                    <a:cubicBezTo>
                      <a:pt x="113" y="13"/>
                      <a:pt x="116" y="10"/>
                      <a:pt x="118" y="6"/>
                    </a:cubicBezTo>
                    <a:cubicBezTo>
                      <a:pt x="119" y="4"/>
                      <a:pt x="119" y="2"/>
                      <a:pt x="118" y="2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2" y="0"/>
                      <a:pt x="110" y="1"/>
                      <a:pt x="108" y="2"/>
                    </a:cubicBezTo>
                    <a:lnTo>
                      <a:pt x="73" y="15"/>
                    </a:lnTo>
                    <a:cubicBezTo>
                      <a:pt x="71" y="16"/>
                      <a:pt x="71" y="16"/>
                      <a:pt x="70" y="17"/>
                    </a:cubicBezTo>
                    <a:cubicBezTo>
                      <a:pt x="69" y="19"/>
                      <a:pt x="68" y="20"/>
                      <a:pt x="65" y="20"/>
                    </a:cubicBezTo>
                    <a:lnTo>
                      <a:pt x="64" y="20"/>
                    </a:lnTo>
                    <a:cubicBezTo>
                      <a:pt x="61" y="20"/>
                      <a:pt x="60" y="21"/>
                      <a:pt x="58" y="23"/>
                    </a:cubicBezTo>
                    <a:cubicBezTo>
                      <a:pt x="58" y="24"/>
                      <a:pt x="57" y="25"/>
                      <a:pt x="56" y="25"/>
                    </a:cubicBezTo>
                    <a:cubicBezTo>
                      <a:pt x="53" y="26"/>
                      <a:pt x="50" y="27"/>
                      <a:pt x="47" y="27"/>
                    </a:cubicBezTo>
                    <a:cubicBezTo>
                      <a:pt x="33" y="29"/>
                      <a:pt x="21" y="33"/>
                      <a:pt x="10" y="40"/>
                    </a:cubicBezTo>
                    <a:cubicBezTo>
                      <a:pt x="7" y="41"/>
                      <a:pt x="4" y="43"/>
                      <a:pt x="2" y="45"/>
                    </a:cubicBezTo>
                    <a:cubicBezTo>
                      <a:pt x="1" y="46"/>
                      <a:pt x="0" y="47"/>
                      <a:pt x="0" y="47"/>
                    </a:cubicBezTo>
                    <a:cubicBezTo>
                      <a:pt x="0" y="48"/>
                      <a:pt x="1" y="49"/>
                      <a:pt x="2" y="49"/>
                    </a:cubicBezTo>
                    <a:close/>
                  </a:path>
                </a:pathLst>
              </a:custGeom>
              <a:solidFill>
                <a:srgbClr val="93E1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368477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791493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389821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4004938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4111661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421838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32510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431829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453855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464527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4751997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485872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496544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2" name="Freeform 24"/>
              <p:cNvSpPr>
                <a:spLocks/>
              </p:cNvSpPr>
              <p:nvPr/>
            </p:nvSpPr>
            <p:spPr bwMode="auto">
              <a:xfrm>
                <a:off x="5072165" y="1485916"/>
                <a:ext cx="81109" cy="12807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10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3" name="Freeform 25"/>
              <p:cNvSpPr>
                <a:spLocks/>
              </p:cNvSpPr>
              <p:nvPr/>
            </p:nvSpPr>
            <p:spPr bwMode="auto">
              <a:xfrm>
                <a:off x="3471325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4" name="Freeform 26"/>
              <p:cNvSpPr>
                <a:spLocks/>
              </p:cNvSpPr>
              <p:nvPr/>
            </p:nvSpPr>
            <p:spPr bwMode="auto">
              <a:xfrm>
                <a:off x="357804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5" name="Freeform 27"/>
              <p:cNvSpPr>
                <a:spLocks/>
              </p:cNvSpPr>
              <p:nvPr/>
            </p:nvSpPr>
            <p:spPr bwMode="auto">
              <a:xfrm>
                <a:off x="352682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</a:cxnLst>
                <a:rect l="0" t="0" r="r" b="b"/>
                <a:pathLst>
                  <a:path w="18" h="3">
                    <a:moveTo>
                      <a:pt x="15" y="0"/>
                    </a:move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6" name="Freeform 28"/>
              <p:cNvSpPr>
                <a:spLocks/>
              </p:cNvSpPr>
              <p:nvPr/>
            </p:nvSpPr>
            <p:spPr bwMode="auto">
              <a:xfrm>
                <a:off x="363354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</a:cxnLst>
                <a:rect l="0" t="0" r="r" b="b"/>
                <a:pathLst>
                  <a:path w="18" h="3">
                    <a:moveTo>
                      <a:pt x="17" y="0"/>
                    </a:moveTo>
                    <a:cubicBezTo>
                      <a:pt x="17" y="0"/>
                      <a:pt x="16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7" name="Freeform 29"/>
              <p:cNvSpPr>
                <a:spLocks/>
              </p:cNvSpPr>
              <p:nvPr/>
            </p:nvSpPr>
            <p:spPr bwMode="auto">
              <a:xfrm>
                <a:off x="320665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8" name="Freeform 30"/>
              <p:cNvSpPr>
                <a:spLocks/>
              </p:cNvSpPr>
              <p:nvPr/>
            </p:nvSpPr>
            <p:spPr bwMode="auto">
              <a:xfrm>
                <a:off x="331337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342009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352682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363354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374026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auto">
              <a:xfrm>
                <a:off x="384698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395371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406043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416715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427387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4380602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87325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459404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4700770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4807493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491421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020938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12766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5183157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auto">
              <a:xfrm>
                <a:off x="5289879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auto">
              <a:xfrm>
                <a:off x="368477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auto">
              <a:xfrm>
                <a:off x="3791493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auto">
              <a:xfrm>
                <a:off x="389821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auto">
              <a:xfrm>
                <a:off x="4004938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auto">
              <a:xfrm>
                <a:off x="4111661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auto">
              <a:xfrm>
                <a:off x="421838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auto">
              <a:xfrm>
                <a:off x="432510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auto">
              <a:xfrm>
                <a:off x="443182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auto">
              <a:xfrm>
                <a:off x="453855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auto">
              <a:xfrm>
                <a:off x="464527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8" name="Freeform 60"/>
              <p:cNvSpPr>
                <a:spLocks/>
              </p:cNvSpPr>
              <p:nvPr/>
            </p:nvSpPr>
            <p:spPr bwMode="auto">
              <a:xfrm>
                <a:off x="475199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9" name="Freeform 61"/>
              <p:cNvSpPr>
                <a:spLocks/>
              </p:cNvSpPr>
              <p:nvPr/>
            </p:nvSpPr>
            <p:spPr bwMode="auto">
              <a:xfrm>
                <a:off x="485872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0" name="Freeform 62"/>
              <p:cNvSpPr>
                <a:spLocks/>
              </p:cNvSpPr>
              <p:nvPr/>
            </p:nvSpPr>
            <p:spPr bwMode="auto">
              <a:xfrm>
                <a:off x="496544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1" name="Freeform 63"/>
              <p:cNvSpPr>
                <a:spLocks/>
              </p:cNvSpPr>
              <p:nvPr/>
            </p:nvSpPr>
            <p:spPr bwMode="auto">
              <a:xfrm>
                <a:off x="5072165" y="1413345"/>
                <a:ext cx="81109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10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9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9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auto">
              <a:xfrm>
                <a:off x="518315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auto">
              <a:xfrm>
                <a:off x="528987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auto">
              <a:xfrm>
                <a:off x="5396602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8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auto">
              <a:xfrm>
                <a:off x="5503325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6" name="Freeform 68"/>
              <p:cNvSpPr>
                <a:spLocks/>
              </p:cNvSpPr>
              <p:nvPr/>
            </p:nvSpPr>
            <p:spPr bwMode="auto">
              <a:xfrm>
                <a:off x="5610047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7" name="Freeform 69"/>
              <p:cNvSpPr>
                <a:spLocks/>
              </p:cNvSpPr>
              <p:nvPr/>
            </p:nvSpPr>
            <p:spPr bwMode="auto">
              <a:xfrm>
                <a:off x="374026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8" name="Freeform 70"/>
              <p:cNvSpPr>
                <a:spLocks/>
              </p:cNvSpPr>
              <p:nvPr/>
            </p:nvSpPr>
            <p:spPr bwMode="auto">
              <a:xfrm>
                <a:off x="384698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9" name="Freeform 71"/>
              <p:cNvSpPr>
                <a:spLocks/>
              </p:cNvSpPr>
              <p:nvPr/>
            </p:nvSpPr>
            <p:spPr bwMode="auto">
              <a:xfrm>
                <a:off x="395371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0" name="Freeform 72"/>
              <p:cNvSpPr>
                <a:spLocks/>
              </p:cNvSpPr>
              <p:nvPr/>
            </p:nvSpPr>
            <p:spPr bwMode="auto">
              <a:xfrm>
                <a:off x="406043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1" name="Freeform 73"/>
              <p:cNvSpPr>
                <a:spLocks/>
              </p:cNvSpPr>
              <p:nvPr/>
            </p:nvSpPr>
            <p:spPr bwMode="auto">
              <a:xfrm>
                <a:off x="416715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2" name="Freeform 74"/>
              <p:cNvSpPr>
                <a:spLocks/>
              </p:cNvSpPr>
              <p:nvPr/>
            </p:nvSpPr>
            <p:spPr bwMode="auto">
              <a:xfrm>
                <a:off x="427387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3" name="Freeform 75"/>
              <p:cNvSpPr>
                <a:spLocks/>
              </p:cNvSpPr>
              <p:nvPr/>
            </p:nvSpPr>
            <p:spPr bwMode="auto">
              <a:xfrm>
                <a:off x="438060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4" name="Freeform 76"/>
              <p:cNvSpPr>
                <a:spLocks/>
              </p:cNvSpPr>
              <p:nvPr/>
            </p:nvSpPr>
            <p:spPr bwMode="auto">
              <a:xfrm>
                <a:off x="4487325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5" name="Freeform 77"/>
              <p:cNvSpPr>
                <a:spLocks/>
              </p:cNvSpPr>
              <p:nvPr/>
            </p:nvSpPr>
            <p:spPr bwMode="auto">
              <a:xfrm>
                <a:off x="459404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6" name="Freeform 78"/>
              <p:cNvSpPr>
                <a:spLocks/>
              </p:cNvSpPr>
              <p:nvPr/>
            </p:nvSpPr>
            <p:spPr bwMode="auto">
              <a:xfrm>
                <a:off x="4700770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7" name="Freeform 79"/>
              <p:cNvSpPr>
                <a:spLocks/>
              </p:cNvSpPr>
              <p:nvPr/>
            </p:nvSpPr>
            <p:spPr bwMode="auto">
              <a:xfrm>
                <a:off x="480749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8" name="Freeform 80"/>
              <p:cNvSpPr>
                <a:spLocks/>
              </p:cNvSpPr>
              <p:nvPr/>
            </p:nvSpPr>
            <p:spPr bwMode="auto">
              <a:xfrm>
                <a:off x="491421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9" name="Freeform 81"/>
              <p:cNvSpPr>
                <a:spLocks/>
              </p:cNvSpPr>
              <p:nvPr/>
            </p:nvSpPr>
            <p:spPr bwMode="auto">
              <a:xfrm>
                <a:off x="5020938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0" name="Freeform 82"/>
              <p:cNvSpPr>
                <a:spLocks/>
              </p:cNvSpPr>
              <p:nvPr/>
            </p:nvSpPr>
            <p:spPr bwMode="auto">
              <a:xfrm>
                <a:off x="512766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1" name="Freeform 83"/>
              <p:cNvSpPr>
                <a:spLocks/>
              </p:cNvSpPr>
              <p:nvPr/>
            </p:nvSpPr>
            <p:spPr bwMode="auto">
              <a:xfrm>
                <a:off x="523438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2" name="Freeform 84"/>
              <p:cNvSpPr>
                <a:spLocks/>
              </p:cNvSpPr>
              <p:nvPr/>
            </p:nvSpPr>
            <p:spPr bwMode="auto">
              <a:xfrm>
                <a:off x="534110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</a:cxnLst>
                <a:rect l="0" t="0" r="r" b="b"/>
                <a:pathLst>
                  <a:path w="18" h="3">
                    <a:moveTo>
                      <a:pt x="17" y="1"/>
                    </a:move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3" name="Freeform 85"/>
              <p:cNvSpPr>
                <a:spLocks/>
              </p:cNvSpPr>
              <p:nvPr/>
            </p:nvSpPr>
            <p:spPr bwMode="auto">
              <a:xfrm>
                <a:off x="544782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auto">
              <a:xfrm>
                <a:off x="555455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auto">
              <a:xfrm>
                <a:off x="374026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auto">
              <a:xfrm>
                <a:off x="384698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auto">
              <a:xfrm>
                <a:off x="395371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auto">
              <a:xfrm>
                <a:off x="406043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auto">
              <a:xfrm>
                <a:off x="416715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auto">
              <a:xfrm>
                <a:off x="427387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auto">
              <a:xfrm>
                <a:off x="438060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auto">
              <a:xfrm>
                <a:off x="448732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auto">
              <a:xfrm>
                <a:off x="459404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auto">
              <a:xfrm>
                <a:off x="470077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auto">
              <a:xfrm>
                <a:off x="480749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auto">
              <a:xfrm>
                <a:off x="491421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auto">
              <a:xfrm>
                <a:off x="502093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auto">
              <a:xfrm>
                <a:off x="512766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auto">
              <a:xfrm>
                <a:off x="523438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auto">
              <a:xfrm>
                <a:off x="534110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auto">
              <a:xfrm>
                <a:off x="544782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auto">
              <a:xfrm>
                <a:off x="555455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auto">
              <a:xfrm>
                <a:off x="566127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auto">
              <a:xfrm>
                <a:off x="576799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auto">
              <a:xfrm>
                <a:off x="587472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auto">
              <a:xfrm>
                <a:off x="523438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 noEditPoints="1"/>
              </p:cNvSpPr>
              <p:nvPr/>
            </p:nvSpPr>
            <p:spPr bwMode="auto">
              <a:xfrm>
                <a:off x="90350" y="930958"/>
                <a:ext cx="9144000" cy="670219"/>
              </a:xfrm>
              <a:custGeom>
                <a:avLst/>
                <a:gdLst/>
                <a:ahLst/>
                <a:cxnLst>
                  <a:cxn ang="0">
                    <a:pos x="1982" y="66"/>
                  </a:cxn>
                  <a:cxn ang="0">
                    <a:pos x="1919" y="93"/>
                  </a:cxn>
                  <a:cxn ang="0">
                    <a:pos x="1892" y="0"/>
                  </a:cxn>
                  <a:cxn ang="0">
                    <a:pos x="1873" y="1"/>
                  </a:cxn>
                  <a:cxn ang="0">
                    <a:pos x="1793" y="69"/>
                  </a:cxn>
                  <a:cxn ang="0">
                    <a:pos x="1690" y="84"/>
                  </a:cxn>
                  <a:cxn ang="0">
                    <a:pos x="1613" y="85"/>
                  </a:cxn>
                  <a:cxn ang="0">
                    <a:pos x="1578" y="72"/>
                  </a:cxn>
                  <a:cxn ang="0">
                    <a:pos x="1507" y="73"/>
                  </a:cxn>
                  <a:cxn ang="0">
                    <a:pos x="1489" y="56"/>
                  </a:cxn>
                  <a:cxn ang="0">
                    <a:pos x="1470" y="76"/>
                  </a:cxn>
                  <a:cxn ang="0">
                    <a:pos x="1383" y="100"/>
                  </a:cxn>
                  <a:cxn ang="0">
                    <a:pos x="1320" y="114"/>
                  </a:cxn>
                  <a:cxn ang="0">
                    <a:pos x="1257" y="128"/>
                  </a:cxn>
                  <a:cxn ang="0">
                    <a:pos x="1235" y="139"/>
                  </a:cxn>
                  <a:cxn ang="0">
                    <a:pos x="912" y="143"/>
                  </a:cxn>
                  <a:cxn ang="0">
                    <a:pos x="828" y="127"/>
                  </a:cxn>
                  <a:cxn ang="0">
                    <a:pos x="783" y="122"/>
                  </a:cxn>
                  <a:cxn ang="0">
                    <a:pos x="765" y="113"/>
                  </a:cxn>
                  <a:cxn ang="0">
                    <a:pos x="716" y="107"/>
                  </a:cxn>
                  <a:cxn ang="0">
                    <a:pos x="633" y="73"/>
                  </a:cxn>
                  <a:cxn ang="0">
                    <a:pos x="616" y="71"/>
                  </a:cxn>
                  <a:cxn ang="0">
                    <a:pos x="614" y="84"/>
                  </a:cxn>
                  <a:cxn ang="0">
                    <a:pos x="480" y="96"/>
                  </a:cxn>
                  <a:cxn ang="0">
                    <a:pos x="381" y="81"/>
                  </a:cxn>
                  <a:cxn ang="0">
                    <a:pos x="338" y="55"/>
                  </a:cxn>
                  <a:cxn ang="0">
                    <a:pos x="287" y="63"/>
                  </a:cxn>
                  <a:cxn ang="0">
                    <a:pos x="251" y="52"/>
                  </a:cxn>
                  <a:cxn ang="0">
                    <a:pos x="210" y="78"/>
                  </a:cxn>
                  <a:cxn ang="0">
                    <a:pos x="175" y="93"/>
                  </a:cxn>
                  <a:cxn ang="0">
                    <a:pos x="146" y="76"/>
                  </a:cxn>
                  <a:cxn ang="0">
                    <a:pos x="118" y="84"/>
                  </a:cxn>
                  <a:cxn ang="0">
                    <a:pos x="114" y="110"/>
                  </a:cxn>
                  <a:cxn ang="0">
                    <a:pos x="785" y="136"/>
                  </a:cxn>
                  <a:cxn ang="0">
                    <a:pos x="870" y="157"/>
                  </a:cxn>
                  <a:cxn ang="0">
                    <a:pos x="1272" y="141"/>
                  </a:cxn>
                  <a:cxn ang="0">
                    <a:pos x="1381" y="113"/>
                  </a:cxn>
                  <a:cxn ang="0">
                    <a:pos x="291" y="78"/>
                  </a:cxn>
                  <a:cxn ang="0">
                    <a:pos x="287" y="64"/>
                  </a:cxn>
                  <a:cxn ang="0">
                    <a:pos x="369" y="85"/>
                  </a:cxn>
                  <a:cxn ang="0">
                    <a:pos x="621" y="96"/>
                  </a:cxn>
                  <a:cxn ang="0">
                    <a:pos x="616" y="72"/>
                  </a:cxn>
                  <a:cxn ang="0">
                    <a:pos x="624" y="83"/>
                  </a:cxn>
                  <a:cxn ang="0">
                    <a:pos x="632" y="74"/>
                  </a:cxn>
                  <a:cxn ang="0">
                    <a:pos x="1490" y="77"/>
                  </a:cxn>
                  <a:cxn ang="0">
                    <a:pos x="1490" y="63"/>
                  </a:cxn>
                  <a:cxn ang="0">
                    <a:pos x="1477" y="92"/>
                  </a:cxn>
                  <a:cxn ang="0">
                    <a:pos x="1479" y="91"/>
                  </a:cxn>
                  <a:cxn ang="0">
                    <a:pos x="1498" y="86"/>
                  </a:cxn>
                  <a:cxn ang="0">
                    <a:pos x="1705" y="75"/>
                  </a:cxn>
                  <a:cxn ang="0">
                    <a:pos x="1721" y="97"/>
                  </a:cxn>
                  <a:cxn ang="0">
                    <a:pos x="1729" y="95"/>
                  </a:cxn>
                  <a:cxn ang="0">
                    <a:pos x="1724" y="92"/>
                  </a:cxn>
                  <a:cxn ang="0">
                    <a:pos x="1739" y="77"/>
                  </a:cxn>
                  <a:cxn ang="0">
                    <a:pos x="1759" y="97"/>
                  </a:cxn>
                  <a:cxn ang="0">
                    <a:pos x="1745" y="97"/>
                  </a:cxn>
                  <a:cxn ang="0">
                    <a:pos x="1775" y="97"/>
                  </a:cxn>
                  <a:cxn ang="0">
                    <a:pos x="1775" y="82"/>
                  </a:cxn>
                  <a:cxn ang="0">
                    <a:pos x="1799" y="63"/>
                  </a:cxn>
                  <a:cxn ang="0">
                    <a:pos x="1829" y="63"/>
                  </a:cxn>
                  <a:cxn ang="0">
                    <a:pos x="1993" y="76"/>
                  </a:cxn>
                </a:cxnLst>
                <a:rect l="0" t="0" r="r" b="b"/>
                <a:pathLst>
                  <a:path w="2142" h="157">
                    <a:moveTo>
                      <a:pt x="2142" y="97"/>
                    </a:moveTo>
                    <a:lnTo>
                      <a:pt x="2037" y="97"/>
                    </a:lnTo>
                    <a:cubicBezTo>
                      <a:pt x="2033" y="94"/>
                      <a:pt x="2030" y="91"/>
                      <a:pt x="2026" y="89"/>
                    </a:cubicBezTo>
                    <a:cubicBezTo>
                      <a:pt x="2026" y="88"/>
                      <a:pt x="2025" y="88"/>
                      <a:pt x="2025" y="88"/>
                    </a:cubicBezTo>
                    <a:cubicBezTo>
                      <a:pt x="2018" y="88"/>
                      <a:pt x="2012" y="88"/>
                      <a:pt x="2005" y="88"/>
                    </a:cubicBezTo>
                    <a:lnTo>
                      <a:pt x="2005" y="79"/>
                    </a:lnTo>
                    <a:cubicBezTo>
                      <a:pt x="2005" y="77"/>
                      <a:pt x="2003" y="75"/>
                      <a:pt x="2000" y="75"/>
                    </a:cubicBezTo>
                    <a:lnTo>
                      <a:pt x="1993" y="75"/>
                    </a:lnTo>
                    <a:lnTo>
                      <a:pt x="1993" y="73"/>
                    </a:lnTo>
                    <a:lnTo>
                      <a:pt x="1983" y="66"/>
                    </a:lnTo>
                    <a:lnTo>
                      <a:pt x="1982" y="66"/>
                    </a:lnTo>
                    <a:lnTo>
                      <a:pt x="1982" y="73"/>
                    </a:lnTo>
                    <a:lnTo>
                      <a:pt x="1971" y="66"/>
                    </a:lnTo>
                    <a:lnTo>
                      <a:pt x="1970" y="66"/>
                    </a:lnTo>
                    <a:lnTo>
                      <a:pt x="1970" y="73"/>
                    </a:lnTo>
                    <a:lnTo>
                      <a:pt x="1961" y="67"/>
                    </a:lnTo>
                    <a:lnTo>
                      <a:pt x="1961" y="55"/>
                    </a:lnTo>
                    <a:lnTo>
                      <a:pt x="1925" y="55"/>
                    </a:lnTo>
                    <a:lnTo>
                      <a:pt x="1925" y="97"/>
                    </a:lnTo>
                    <a:lnTo>
                      <a:pt x="1919" y="97"/>
                    </a:lnTo>
                    <a:cubicBezTo>
                      <a:pt x="1919" y="95"/>
                      <a:pt x="1919" y="94"/>
                      <a:pt x="1919" y="93"/>
                    </a:cubicBezTo>
                    <a:lnTo>
                      <a:pt x="1919" y="93"/>
                    </a:lnTo>
                    <a:lnTo>
                      <a:pt x="1919" y="69"/>
                    </a:lnTo>
                    <a:lnTo>
                      <a:pt x="1919" y="69"/>
                    </a:lnTo>
                    <a:cubicBezTo>
                      <a:pt x="1919" y="69"/>
                      <a:pt x="1919" y="69"/>
                      <a:pt x="1919" y="69"/>
                    </a:cubicBezTo>
                    <a:cubicBezTo>
                      <a:pt x="1915" y="69"/>
                      <a:pt x="1911" y="69"/>
                      <a:pt x="1907" y="69"/>
                    </a:cubicBezTo>
                    <a:cubicBezTo>
                      <a:pt x="1907" y="48"/>
                      <a:pt x="1907" y="28"/>
                      <a:pt x="1907" y="7"/>
                    </a:cubicBezTo>
                    <a:cubicBezTo>
                      <a:pt x="1907" y="5"/>
                      <a:pt x="1907" y="4"/>
                      <a:pt x="1907" y="3"/>
                    </a:cubicBezTo>
                    <a:lnTo>
                      <a:pt x="1907" y="3"/>
                    </a:lnTo>
                    <a:cubicBezTo>
                      <a:pt x="1907" y="2"/>
                      <a:pt x="1906" y="2"/>
                      <a:pt x="1906" y="1"/>
                    </a:cubicBezTo>
                    <a:cubicBezTo>
                      <a:pt x="1906" y="1"/>
                      <a:pt x="1905" y="1"/>
                      <a:pt x="1905" y="1"/>
                    </a:cubicBezTo>
                    <a:cubicBezTo>
                      <a:pt x="1904" y="0"/>
                      <a:pt x="1903" y="0"/>
                      <a:pt x="1901" y="0"/>
                    </a:cubicBezTo>
                    <a:lnTo>
                      <a:pt x="1892" y="0"/>
                    </a:lnTo>
                    <a:cubicBezTo>
                      <a:pt x="1891" y="0"/>
                      <a:pt x="1890" y="0"/>
                      <a:pt x="1889" y="0"/>
                    </a:cubicBezTo>
                    <a:cubicBezTo>
                      <a:pt x="1888" y="0"/>
                      <a:pt x="1888" y="1"/>
                      <a:pt x="1888" y="1"/>
                    </a:cubicBezTo>
                    <a:cubicBezTo>
                      <a:pt x="1887" y="1"/>
                      <a:pt x="1886" y="2"/>
                      <a:pt x="1886" y="3"/>
                    </a:cubicBezTo>
                    <a:cubicBezTo>
                      <a:pt x="1886" y="3"/>
                      <a:pt x="1886" y="4"/>
                      <a:pt x="1886" y="4"/>
                    </a:cubicBezTo>
                    <a:cubicBezTo>
                      <a:pt x="1887" y="26"/>
                      <a:pt x="1887" y="47"/>
                      <a:pt x="1887" y="69"/>
                    </a:cubicBezTo>
                    <a:cubicBezTo>
                      <a:pt x="1883" y="69"/>
                      <a:pt x="1879" y="69"/>
                      <a:pt x="1875" y="69"/>
                    </a:cubicBezTo>
                    <a:cubicBezTo>
                      <a:pt x="1875" y="48"/>
                      <a:pt x="1875" y="28"/>
                      <a:pt x="1875" y="7"/>
                    </a:cubicBezTo>
                    <a:cubicBezTo>
                      <a:pt x="1875" y="5"/>
                      <a:pt x="1875" y="4"/>
                      <a:pt x="1875" y="3"/>
                    </a:cubicBezTo>
                    <a:lnTo>
                      <a:pt x="1875" y="3"/>
                    </a:lnTo>
                    <a:cubicBezTo>
                      <a:pt x="1875" y="2"/>
                      <a:pt x="1874" y="2"/>
                      <a:pt x="1874" y="1"/>
                    </a:cubicBezTo>
                    <a:cubicBezTo>
                      <a:pt x="1874" y="1"/>
                      <a:pt x="1873" y="1"/>
                      <a:pt x="1873" y="1"/>
                    </a:cubicBezTo>
                    <a:cubicBezTo>
                      <a:pt x="1872" y="0"/>
                      <a:pt x="1871" y="0"/>
                      <a:pt x="1869" y="0"/>
                    </a:cubicBezTo>
                    <a:lnTo>
                      <a:pt x="1860" y="0"/>
                    </a:lnTo>
                    <a:cubicBezTo>
                      <a:pt x="1859" y="0"/>
                      <a:pt x="1858" y="0"/>
                      <a:pt x="1857" y="0"/>
                    </a:cubicBezTo>
                    <a:cubicBezTo>
                      <a:pt x="1856" y="0"/>
                      <a:pt x="1856" y="1"/>
                      <a:pt x="1856" y="1"/>
                    </a:cubicBezTo>
                    <a:cubicBezTo>
                      <a:pt x="1855" y="1"/>
                      <a:pt x="1854" y="2"/>
                      <a:pt x="1854" y="3"/>
                    </a:cubicBezTo>
                    <a:cubicBezTo>
                      <a:pt x="1854" y="3"/>
                      <a:pt x="1854" y="4"/>
                      <a:pt x="1854" y="4"/>
                    </a:cubicBezTo>
                    <a:cubicBezTo>
                      <a:pt x="1854" y="26"/>
                      <a:pt x="1854" y="47"/>
                      <a:pt x="1854" y="69"/>
                    </a:cubicBezTo>
                    <a:cubicBezTo>
                      <a:pt x="1853" y="69"/>
                      <a:pt x="1851" y="69"/>
                      <a:pt x="1849" y="69"/>
                    </a:cubicBezTo>
                    <a:cubicBezTo>
                      <a:pt x="1849" y="66"/>
                      <a:pt x="1849" y="62"/>
                      <a:pt x="1849" y="59"/>
                    </a:cubicBezTo>
                    <a:cubicBezTo>
                      <a:pt x="1830" y="59"/>
                      <a:pt x="1812" y="59"/>
                      <a:pt x="1793" y="59"/>
                    </a:cubicBezTo>
                    <a:cubicBezTo>
                      <a:pt x="1793" y="63"/>
                      <a:pt x="1793" y="66"/>
                      <a:pt x="1793" y="69"/>
                    </a:cubicBezTo>
                    <a:cubicBezTo>
                      <a:pt x="1790" y="69"/>
                      <a:pt x="1788" y="69"/>
                      <a:pt x="1785" y="69"/>
                    </a:cubicBezTo>
                    <a:lnTo>
                      <a:pt x="1785" y="71"/>
                    </a:lnTo>
                    <a:cubicBezTo>
                      <a:pt x="1782" y="71"/>
                      <a:pt x="1780" y="71"/>
                      <a:pt x="1777" y="71"/>
                    </a:cubicBezTo>
                    <a:cubicBezTo>
                      <a:pt x="1775" y="64"/>
                      <a:pt x="1768" y="59"/>
                      <a:pt x="1760" y="59"/>
                    </a:cubicBezTo>
                    <a:cubicBezTo>
                      <a:pt x="1752" y="59"/>
                      <a:pt x="1745" y="64"/>
                      <a:pt x="1743" y="71"/>
                    </a:cubicBezTo>
                    <a:lnTo>
                      <a:pt x="1739" y="71"/>
                    </a:lnTo>
                    <a:cubicBezTo>
                      <a:pt x="1737" y="64"/>
                      <a:pt x="1730" y="59"/>
                      <a:pt x="1722" y="59"/>
                    </a:cubicBezTo>
                    <a:cubicBezTo>
                      <a:pt x="1713" y="59"/>
                      <a:pt x="1706" y="65"/>
                      <a:pt x="1705" y="73"/>
                    </a:cubicBezTo>
                    <a:lnTo>
                      <a:pt x="1694" y="73"/>
                    </a:lnTo>
                    <a:cubicBezTo>
                      <a:pt x="1692" y="73"/>
                      <a:pt x="1690" y="74"/>
                      <a:pt x="1690" y="76"/>
                    </a:cubicBezTo>
                    <a:lnTo>
                      <a:pt x="1690" y="84"/>
                    </a:lnTo>
                    <a:cubicBezTo>
                      <a:pt x="1685" y="85"/>
                      <a:pt x="1681" y="89"/>
                      <a:pt x="1681" y="93"/>
                    </a:cubicBezTo>
                    <a:lnTo>
                      <a:pt x="1681" y="96"/>
                    </a:lnTo>
                    <a:lnTo>
                      <a:pt x="1669" y="96"/>
                    </a:lnTo>
                    <a:lnTo>
                      <a:pt x="1669" y="44"/>
                    </a:lnTo>
                    <a:lnTo>
                      <a:pt x="1661" y="44"/>
                    </a:lnTo>
                    <a:lnTo>
                      <a:pt x="1661" y="41"/>
                    </a:lnTo>
                    <a:lnTo>
                      <a:pt x="1634" y="41"/>
                    </a:lnTo>
                    <a:lnTo>
                      <a:pt x="1634" y="44"/>
                    </a:lnTo>
                    <a:lnTo>
                      <a:pt x="1626" y="44"/>
                    </a:lnTo>
                    <a:lnTo>
                      <a:pt x="1626" y="85"/>
                    </a:lnTo>
                    <a:lnTo>
                      <a:pt x="1613" y="85"/>
                    </a:lnTo>
                    <a:lnTo>
                      <a:pt x="1613" y="88"/>
                    </a:lnTo>
                    <a:lnTo>
                      <a:pt x="1607" y="88"/>
                    </a:lnTo>
                    <a:lnTo>
                      <a:pt x="1607" y="72"/>
                    </a:lnTo>
                    <a:lnTo>
                      <a:pt x="1604" y="72"/>
                    </a:lnTo>
                    <a:lnTo>
                      <a:pt x="1601" y="72"/>
                    </a:lnTo>
                    <a:lnTo>
                      <a:pt x="1601" y="88"/>
                    </a:lnTo>
                    <a:lnTo>
                      <a:pt x="1596" y="88"/>
                    </a:lnTo>
                    <a:lnTo>
                      <a:pt x="1596" y="69"/>
                    </a:lnTo>
                    <a:lnTo>
                      <a:pt x="1578" y="66"/>
                    </a:lnTo>
                    <a:lnTo>
                      <a:pt x="1578" y="69"/>
                    </a:lnTo>
                    <a:lnTo>
                      <a:pt x="1578" y="72"/>
                    </a:lnTo>
                    <a:lnTo>
                      <a:pt x="1560" y="76"/>
                    </a:lnTo>
                    <a:lnTo>
                      <a:pt x="1560" y="85"/>
                    </a:lnTo>
                    <a:lnTo>
                      <a:pt x="1560" y="96"/>
                    </a:lnTo>
                    <a:lnTo>
                      <a:pt x="1557" y="96"/>
                    </a:lnTo>
                    <a:lnTo>
                      <a:pt x="1549" y="88"/>
                    </a:lnTo>
                    <a:lnTo>
                      <a:pt x="1519" y="79"/>
                    </a:lnTo>
                    <a:cubicBezTo>
                      <a:pt x="1512" y="80"/>
                      <a:pt x="1514" y="82"/>
                      <a:pt x="1507" y="83"/>
                    </a:cubicBezTo>
                    <a:lnTo>
                      <a:pt x="1507" y="78"/>
                    </a:lnTo>
                    <a:lnTo>
                      <a:pt x="1504" y="78"/>
                    </a:lnTo>
                    <a:lnTo>
                      <a:pt x="1504" y="72"/>
                    </a:lnTo>
                    <a:lnTo>
                      <a:pt x="1507" y="73"/>
                    </a:lnTo>
                    <a:lnTo>
                      <a:pt x="1508" y="70"/>
                    </a:lnTo>
                    <a:lnTo>
                      <a:pt x="1492" y="63"/>
                    </a:lnTo>
                    <a:lnTo>
                      <a:pt x="1490" y="56"/>
                    </a:lnTo>
                    <a:cubicBezTo>
                      <a:pt x="1490" y="56"/>
                      <a:pt x="1490" y="56"/>
                      <a:pt x="1490" y="56"/>
                    </a:cubicBezTo>
                    <a:cubicBezTo>
                      <a:pt x="1490" y="56"/>
                      <a:pt x="1490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8" y="56"/>
                      <a:pt x="1488" y="56"/>
                    </a:cubicBezTo>
                    <a:lnTo>
                      <a:pt x="1487" y="61"/>
                    </a:lnTo>
                    <a:lnTo>
                      <a:pt x="1487" y="61"/>
                    </a:lnTo>
                    <a:lnTo>
                      <a:pt x="1487" y="61"/>
                    </a:lnTo>
                    <a:lnTo>
                      <a:pt x="1478" y="57"/>
                    </a:lnTo>
                    <a:lnTo>
                      <a:pt x="1479" y="53"/>
                    </a:lnTo>
                    <a:lnTo>
                      <a:pt x="1476" y="47"/>
                    </a:lnTo>
                    <a:cubicBezTo>
                      <a:pt x="1465" y="52"/>
                      <a:pt x="1469" y="70"/>
                      <a:pt x="1469" y="70"/>
                    </a:cubicBezTo>
                    <a:cubicBezTo>
                      <a:pt x="1470" y="70"/>
                      <a:pt x="1470" y="71"/>
                      <a:pt x="1470" y="71"/>
                    </a:cubicBezTo>
                    <a:lnTo>
                      <a:pt x="1470" y="76"/>
                    </a:lnTo>
                    <a:lnTo>
                      <a:pt x="1470" y="94"/>
                    </a:lnTo>
                    <a:lnTo>
                      <a:pt x="1463" y="96"/>
                    </a:lnTo>
                    <a:lnTo>
                      <a:pt x="1444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1" y="96"/>
                    </a:lnTo>
                    <a:lnTo>
                      <a:pt x="1424" y="96"/>
                    </a:lnTo>
                    <a:lnTo>
                      <a:pt x="1403" y="96"/>
                    </a:lnTo>
                    <a:cubicBezTo>
                      <a:pt x="1400" y="96"/>
                      <a:pt x="1398" y="96"/>
                      <a:pt x="1395" y="97"/>
                    </a:cubicBezTo>
                    <a:cubicBezTo>
                      <a:pt x="1391" y="97"/>
                      <a:pt x="1387" y="98"/>
                      <a:pt x="1383" y="100"/>
                    </a:cubicBezTo>
                    <a:cubicBezTo>
                      <a:pt x="1380" y="102"/>
                      <a:pt x="1378" y="103"/>
                      <a:pt x="1375" y="105"/>
                    </a:cubicBezTo>
                    <a:cubicBezTo>
                      <a:pt x="1374" y="106"/>
                      <a:pt x="1373" y="106"/>
                      <a:pt x="1372" y="107"/>
                    </a:cubicBezTo>
                    <a:cubicBezTo>
                      <a:pt x="1370" y="108"/>
                      <a:pt x="1368" y="110"/>
                      <a:pt x="1365" y="111"/>
                    </a:cubicBezTo>
                    <a:cubicBezTo>
                      <a:pt x="1363" y="111"/>
                      <a:pt x="1360" y="112"/>
                      <a:pt x="1357" y="112"/>
                    </a:cubicBezTo>
                    <a:cubicBezTo>
                      <a:pt x="1356" y="112"/>
                      <a:pt x="1355" y="112"/>
                      <a:pt x="1354" y="112"/>
                    </a:cubicBezTo>
                    <a:cubicBezTo>
                      <a:pt x="1350" y="113"/>
                      <a:pt x="1347" y="113"/>
                      <a:pt x="1343" y="113"/>
                    </a:cubicBezTo>
                    <a:lnTo>
                      <a:pt x="1332" y="113"/>
                    </a:lnTo>
                    <a:cubicBezTo>
                      <a:pt x="1330" y="113"/>
                      <a:pt x="1329" y="113"/>
                      <a:pt x="1327" y="113"/>
                    </a:cubicBezTo>
                    <a:cubicBezTo>
                      <a:pt x="1326" y="113"/>
                      <a:pt x="1324" y="113"/>
                      <a:pt x="1323" y="113"/>
                    </a:cubicBezTo>
                    <a:cubicBezTo>
                      <a:pt x="1322" y="113"/>
                      <a:pt x="1321" y="113"/>
                      <a:pt x="1320" y="114"/>
                    </a:cubicBezTo>
                    <a:cubicBezTo>
                      <a:pt x="1320" y="114"/>
                      <a:pt x="1320" y="114"/>
                      <a:pt x="1320" y="114"/>
                    </a:cubicBezTo>
                    <a:cubicBezTo>
                      <a:pt x="1320" y="113"/>
                      <a:pt x="1319" y="113"/>
                      <a:pt x="1318" y="114"/>
                    </a:cubicBezTo>
                    <a:cubicBezTo>
                      <a:pt x="1318" y="114"/>
                      <a:pt x="1318" y="114"/>
                      <a:pt x="1318" y="114"/>
                    </a:cubicBezTo>
                    <a:cubicBezTo>
                      <a:pt x="1317" y="115"/>
                      <a:pt x="1315" y="115"/>
                      <a:pt x="1314" y="116"/>
                    </a:cubicBezTo>
                    <a:cubicBezTo>
                      <a:pt x="1312" y="117"/>
                      <a:pt x="1311" y="118"/>
                      <a:pt x="1309" y="119"/>
                    </a:cubicBezTo>
                    <a:cubicBezTo>
                      <a:pt x="1307" y="120"/>
                      <a:pt x="1305" y="122"/>
                      <a:pt x="1304" y="123"/>
                    </a:cubicBezTo>
                    <a:cubicBezTo>
                      <a:pt x="1301" y="125"/>
                      <a:pt x="1297" y="126"/>
                      <a:pt x="1293" y="127"/>
                    </a:cubicBezTo>
                    <a:lnTo>
                      <a:pt x="1293" y="127"/>
                    </a:lnTo>
                    <a:cubicBezTo>
                      <a:pt x="1291" y="127"/>
                      <a:pt x="1290" y="127"/>
                      <a:pt x="1288" y="127"/>
                    </a:cubicBezTo>
                    <a:cubicBezTo>
                      <a:pt x="1283" y="127"/>
                      <a:pt x="1277" y="127"/>
                      <a:pt x="1272" y="127"/>
                    </a:cubicBezTo>
                    <a:cubicBezTo>
                      <a:pt x="1268" y="127"/>
                      <a:pt x="1264" y="127"/>
                      <a:pt x="1260" y="127"/>
                    </a:cubicBezTo>
                    <a:lnTo>
                      <a:pt x="1257" y="128"/>
                    </a:lnTo>
                    <a:cubicBezTo>
                      <a:pt x="1254" y="128"/>
                      <a:pt x="1250" y="130"/>
                      <a:pt x="1248" y="131"/>
                    </a:cubicBezTo>
                    <a:cubicBezTo>
                      <a:pt x="1247" y="131"/>
                      <a:pt x="1246" y="130"/>
                      <a:pt x="1245" y="130"/>
                    </a:cubicBezTo>
                    <a:cubicBezTo>
                      <a:pt x="1245" y="130"/>
                      <a:pt x="1244" y="130"/>
                      <a:pt x="1243" y="130"/>
                    </a:cubicBezTo>
                    <a:cubicBezTo>
                      <a:pt x="1243" y="130"/>
                      <a:pt x="1243" y="131"/>
                      <a:pt x="1243" y="131"/>
                    </a:cubicBezTo>
                    <a:cubicBezTo>
                      <a:pt x="1244" y="132"/>
                      <a:pt x="1245" y="132"/>
                      <a:pt x="1246" y="132"/>
                    </a:cubicBezTo>
                    <a:cubicBezTo>
                      <a:pt x="1245" y="133"/>
                      <a:pt x="1244" y="133"/>
                      <a:pt x="1243" y="134"/>
                    </a:cubicBezTo>
                    <a:cubicBezTo>
                      <a:pt x="1242" y="135"/>
                      <a:pt x="1241" y="135"/>
                      <a:pt x="1240" y="136"/>
                    </a:cubicBezTo>
                    <a:cubicBezTo>
                      <a:pt x="1240" y="136"/>
                      <a:pt x="1240" y="136"/>
                      <a:pt x="1240" y="136"/>
                    </a:cubicBezTo>
                    <a:cubicBezTo>
                      <a:pt x="1239" y="137"/>
                      <a:pt x="1239" y="137"/>
                      <a:pt x="1239" y="137"/>
                    </a:cubicBezTo>
                    <a:cubicBezTo>
                      <a:pt x="1238" y="138"/>
                      <a:pt x="1237" y="138"/>
                      <a:pt x="1236" y="139"/>
                    </a:cubicBezTo>
                    <a:cubicBezTo>
                      <a:pt x="1236" y="139"/>
                      <a:pt x="1236" y="139"/>
                      <a:pt x="1235" y="139"/>
                    </a:cubicBezTo>
                    <a:cubicBezTo>
                      <a:pt x="1234" y="139"/>
                      <a:pt x="1233" y="139"/>
                      <a:pt x="1233" y="138"/>
                    </a:cubicBezTo>
                    <a:cubicBezTo>
                      <a:pt x="1232" y="138"/>
                      <a:pt x="1231" y="138"/>
                      <a:pt x="1231" y="138"/>
                    </a:cubicBezTo>
                    <a:cubicBezTo>
                      <a:pt x="1230" y="138"/>
                      <a:pt x="1230" y="139"/>
                      <a:pt x="1231" y="139"/>
                    </a:cubicBezTo>
                    <a:cubicBezTo>
                      <a:pt x="1231" y="140"/>
                      <a:pt x="1232" y="140"/>
                      <a:pt x="1233" y="140"/>
                    </a:cubicBezTo>
                    <a:cubicBezTo>
                      <a:pt x="1231" y="141"/>
                      <a:pt x="1230" y="141"/>
                      <a:pt x="1229" y="142"/>
                    </a:cubicBezTo>
                    <a:cubicBezTo>
                      <a:pt x="1225" y="143"/>
                      <a:pt x="1222" y="143"/>
                      <a:pt x="1219" y="143"/>
                    </a:cubicBezTo>
                    <a:cubicBezTo>
                      <a:pt x="1219" y="143"/>
                      <a:pt x="1219" y="143"/>
                      <a:pt x="1218" y="143"/>
                    </a:cubicBezTo>
                    <a:cubicBezTo>
                      <a:pt x="1216" y="143"/>
                      <a:pt x="1213" y="143"/>
                      <a:pt x="1210" y="143"/>
                    </a:cubicBezTo>
                    <a:lnTo>
                      <a:pt x="1177" y="143"/>
                    </a:lnTo>
                    <a:lnTo>
                      <a:pt x="1044" y="143"/>
                    </a:lnTo>
                    <a:lnTo>
                      <a:pt x="912" y="143"/>
                    </a:lnTo>
                    <a:lnTo>
                      <a:pt x="878" y="143"/>
                    </a:lnTo>
                    <a:cubicBezTo>
                      <a:pt x="875" y="143"/>
                      <a:pt x="873" y="143"/>
                      <a:pt x="870" y="143"/>
                    </a:cubicBezTo>
                    <a:cubicBezTo>
                      <a:pt x="870" y="143"/>
                      <a:pt x="869" y="143"/>
                      <a:pt x="869" y="143"/>
                    </a:cubicBezTo>
                    <a:cubicBezTo>
                      <a:pt x="866" y="143"/>
                      <a:pt x="863" y="143"/>
                      <a:pt x="860" y="142"/>
                    </a:cubicBezTo>
                    <a:cubicBezTo>
                      <a:pt x="857" y="141"/>
                      <a:pt x="854" y="140"/>
                      <a:pt x="852" y="139"/>
                    </a:cubicBezTo>
                    <a:cubicBezTo>
                      <a:pt x="851" y="138"/>
                      <a:pt x="850" y="138"/>
                      <a:pt x="849" y="137"/>
                    </a:cubicBezTo>
                    <a:cubicBezTo>
                      <a:pt x="849" y="137"/>
                      <a:pt x="849" y="137"/>
                      <a:pt x="849" y="136"/>
                    </a:cubicBezTo>
                    <a:cubicBezTo>
                      <a:pt x="848" y="136"/>
                      <a:pt x="848" y="136"/>
                      <a:pt x="848" y="136"/>
                    </a:cubicBezTo>
                    <a:cubicBezTo>
                      <a:pt x="847" y="135"/>
                      <a:pt x="846" y="135"/>
                      <a:pt x="845" y="134"/>
                    </a:cubicBezTo>
                    <a:cubicBezTo>
                      <a:pt x="841" y="131"/>
                      <a:pt x="836" y="129"/>
                      <a:pt x="831" y="128"/>
                    </a:cubicBezTo>
                    <a:lnTo>
                      <a:pt x="828" y="127"/>
                    </a:lnTo>
                    <a:cubicBezTo>
                      <a:pt x="824" y="127"/>
                      <a:pt x="820" y="127"/>
                      <a:pt x="817" y="127"/>
                    </a:cubicBezTo>
                    <a:cubicBezTo>
                      <a:pt x="811" y="127"/>
                      <a:pt x="806" y="127"/>
                      <a:pt x="800" y="127"/>
                    </a:cubicBezTo>
                    <a:cubicBezTo>
                      <a:pt x="798" y="127"/>
                      <a:pt x="797" y="127"/>
                      <a:pt x="796" y="127"/>
                    </a:cubicBezTo>
                    <a:lnTo>
                      <a:pt x="796" y="127"/>
                    </a:lnTo>
                    <a:cubicBezTo>
                      <a:pt x="793" y="127"/>
                      <a:pt x="791" y="126"/>
                      <a:pt x="788" y="125"/>
                    </a:cubicBezTo>
                    <a:cubicBezTo>
                      <a:pt x="788" y="125"/>
                      <a:pt x="789" y="125"/>
                      <a:pt x="789" y="125"/>
                    </a:cubicBezTo>
                    <a:cubicBezTo>
                      <a:pt x="792" y="125"/>
                      <a:pt x="795" y="124"/>
                      <a:pt x="797" y="123"/>
                    </a:cubicBezTo>
                    <a:cubicBezTo>
                      <a:pt x="798" y="123"/>
                      <a:pt x="798" y="122"/>
                      <a:pt x="797" y="122"/>
                    </a:cubicBezTo>
                    <a:cubicBezTo>
                      <a:pt x="797" y="122"/>
                      <a:pt x="796" y="122"/>
                      <a:pt x="795" y="122"/>
                    </a:cubicBezTo>
                    <a:cubicBezTo>
                      <a:pt x="793" y="123"/>
                      <a:pt x="791" y="124"/>
                      <a:pt x="789" y="124"/>
                    </a:cubicBezTo>
                    <a:cubicBezTo>
                      <a:pt x="787" y="124"/>
                      <a:pt x="785" y="123"/>
                      <a:pt x="783" y="122"/>
                    </a:cubicBezTo>
                    <a:cubicBezTo>
                      <a:pt x="782" y="121"/>
                      <a:pt x="780" y="120"/>
                      <a:pt x="779" y="119"/>
                    </a:cubicBezTo>
                    <a:cubicBezTo>
                      <a:pt x="778" y="118"/>
                      <a:pt x="777" y="118"/>
                      <a:pt x="776" y="117"/>
                    </a:cubicBezTo>
                    <a:cubicBezTo>
                      <a:pt x="776" y="117"/>
                      <a:pt x="776" y="117"/>
                      <a:pt x="776" y="117"/>
                    </a:cubicBezTo>
                    <a:cubicBezTo>
                      <a:pt x="779" y="117"/>
                      <a:pt x="782" y="116"/>
                      <a:pt x="785" y="115"/>
                    </a:cubicBezTo>
                    <a:cubicBezTo>
                      <a:pt x="785" y="115"/>
                      <a:pt x="785" y="114"/>
                      <a:pt x="785" y="114"/>
                    </a:cubicBezTo>
                    <a:cubicBezTo>
                      <a:pt x="784" y="113"/>
                      <a:pt x="783" y="113"/>
                      <a:pt x="783" y="114"/>
                    </a:cubicBezTo>
                    <a:cubicBezTo>
                      <a:pt x="781" y="115"/>
                      <a:pt x="779" y="115"/>
                      <a:pt x="776" y="115"/>
                    </a:cubicBezTo>
                    <a:cubicBezTo>
                      <a:pt x="774" y="115"/>
                      <a:pt x="771" y="115"/>
                      <a:pt x="770" y="114"/>
                    </a:cubicBezTo>
                    <a:cubicBezTo>
                      <a:pt x="769" y="113"/>
                      <a:pt x="768" y="113"/>
                      <a:pt x="768" y="114"/>
                    </a:cubicBezTo>
                    <a:cubicBezTo>
                      <a:pt x="768" y="114"/>
                      <a:pt x="768" y="114"/>
                      <a:pt x="768" y="114"/>
                    </a:cubicBezTo>
                    <a:cubicBezTo>
                      <a:pt x="767" y="113"/>
                      <a:pt x="766" y="113"/>
                      <a:pt x="765" y="113"/>
                    </a:cubicBezTo>
                    <a:cubicBezTo>
                      <a:pt x="764" y="113"/>
                      <a:pt x="763" y="113"/>
                      <a:pt x="761" y="113"/>
                    </a:cubicBezTo>
                    <a:cubicBezTo>
                      <a:pt x="759" y="113"/>
                      <a:pt x="758" y="113"/>
                      <a:pt x="756" y="113"/>
                    </a:cubicBezTo>
                    <a:lnTo>
                      <a:pt x="745" y="113"/>
                    </a:lnTo>
                    <a:cubicBezTo>
                      <a:pt x="741" y="113"/>
                      <a:pt x="738" y="113"/>
                      <a:pt x="734" y="112"/>
                    </a:cubicBezTo>
                    <a:cubicBezTo>
                      <a:pt x="733" y="112"/>
                      <a:pt x="732" y="112"/>
                      <a:pt x="731" y="112"/>
                    </a:cubicBezTo>
                    <a:cubicBezTo>
                      <a:pt x="728" y="112"/>
                      <a:pt x="725" y="111"/>
                      <a:pt x="723" y="111"/>
                    </a:cubicBezTo>
                    <a:cubicBezTo>
                      <a:pt x="721" y="110"/>
                      <a:pt x="719" y="109"/>
                      <a:pt x="718" y="108"/>
                    </a:cubicBezTo>
                    <a:cubicBezTo>
                      <a:pt x="719" y="108"/>
                      <a:pt x="721" y="107"/>
                      <a:pt x="722" y="107"/>
                    </a:cubicBezTo>
                    <a:cubicBezTo>
                      <a:pt x="723" y="106"/>
                      <a:pt x="723" y="106"/>
                      <a:pt x="722" y="106"/>
                    </a:cubicBezTo>
                    <a:cubicBezTo>
                      <a:pt x="721" y="105"/>
                      <a:pt x="721" y="105"/>
                      <a:pt x="720" y="106"/>
                    </a:cubicBezTo>
                    <a:cubicBezTo>
                      <a:pt x="719" y="106"/>
                      <a:pt x="717" y="107"/>
                      <a:pt x="716" y="107"/>
                    </a:cubicBezTo>
                    <a:cubicBezTo>
                      <a:pt x="715" y="106"/>
                      <a:pt x="714" y="106"/>
                      <a:pt x="713" y="105"/>
                    </a:cubicBezTo>
                    <a:cubicBezTo>
                      <a:pt x="711" y="103"/>
                      <a:pt x="708" y="102"/>
                      <a:pt x="705" y="100"/>
                    </a:cubicBezTo>
                    <a:cubicBezTo>
                      <a:pt x="701" y="98"/>
                      <a:pt x="697" y="97"/>
                      <a:pt x="693" y="97"/>
                    </a:cubicBezTo>
                    <a:cubicBezTo>
                      <a:pt x="690" y="97"/>
                      <a:pt x="688" y="96"/>
                      <a:pt x="685" y="96"/>
                    </a:cubicBezTo>
                    <a:lnTo>
                      <a:pt x="664" y="96"/>
                    </a:lnTo>
                    <a:lnTo>
                      <a:pt x="635" y="96"/>
                    </a:lnTo>
                    <a:lnTo>
                      <a:pt x="633" y="74"/>
                    </a:lnTo>
                    <a:lnTo>
                      <a:pt x="633" y="74"/>
                    </a:lnTo>
                    <a:cubicBezTo>
                      <a:pt x="646" y="83"/>
                      <a:pt x="644" y="81"/>
                      <a:pt x="644" y="81"/>
                    </a:cubicBezTo>
                    <a:cubicBezTo>
                      <a:pt x="644" y="80"/>
                      <a:pt x="635" y="74"/>
                      <a:pt x="635" y="74"/>
                    </a:cubicBezTo>
                    <a:lnTo>
                      <a:pt x="633" y="73"/>
                    </a:lnTo>
                    <a:cubicBezTo>
                      <a:pt x="633" y="73"/>
                      <a:pt x="633" y="73"/>
                      <a:pt x="633" y="73"/>
                    </a:cubicBezTo>
                    <a:lnTo>
                      <a:pt x="633" y="73"/>
                    </a:lnTo>
                    <a:cubicBezTo>
                      <a:pt x="639" y="59"/>
                      <a:pt x="637" y="61"/>
                      <a:pt x="637" y="61"/>
                    </a:cubicBezTo>
                    <a:cubicBezTo>
                      <a:pt x="636" y="62"/>
                      <a:pt x="632" y="71"/>
                      <a:pt x="632" y="71"/>
                    </a:cubicBezTo>
                    <a:lnTo>
                      <a:pt x="632" y="73"/>
                    </a:lnTo>
                    <a:cubicBezTo>
                      <a:pt x="632" y="73"/>
                      <a:pt x="632" y="73"/>
                      <a:pt x="632" y="73"/>
                    </a:cubicBezTo>
                    <a:lnTo>
                      <a:pt x="631" y="73"/>
                    </a:lnTo>
                    <a:cubicBezTo>
                      <a:pt x="626" y="74"/>
                      <a:pt x="623" y="74"/>
                      <a:pt x="621" y="74"/>
                    </a:cubicBezTo>
                    <a:cubicBezTo>
                      <a:pt x="620" y="73"/>
                      <a:pt x="618" y="72"/>
                      <a:pt x="618" y="72"/>
                    </a:cubicBezTo>
                    <a:lnTo>
                      <a:pt x="616" y="72"/>
                    </a:lnTo>
                    <a:cubicBezTo>
                      <a:pt x="616" y="72"/>
                      <a:pt x="616" y="71"/>
                      <a:pt x="616" y="71"/>
                    </a:cubicBezTo>
                    <a:lnTo>
                      <a:pt x="616" y="71"/>
                    </a:lnTo>
                    <a:cubicBezTo>
                      <a:pt x="623" y="57"/>
                      <a:pt x="621" y="59"/>
                      <a:pt x="621" y="59"/>
                    </a:cubicBezTo>
                    <a:cubicBezTo>
                      <a:pt x="620" y="59"/>
                      <a:pt x="615" y="70"/>
                      <a:pt x="615" y="70"/>
                    </a:cubicBezTo>
                    <a:lnTo>
                      <a:pt x="615" y="71"/>
                    </a:lnTo>
                    <a:cubicBezTo>
                      <a:pt x="615" y="71"/>
                      <a:pt x="615" y="71"/>
                      <a:pt x="615" y="71"/>
                    </a:cubicBezTo>
                    <a:lnTo>
                      <a:pt x="614" y="71"/>
                    </a:lnTo>
                    <a:cubicBezTo>
                      <a:pt x="597" y="73"/>
                      <a:pt x="600" y="74"/>
                      <a:pt x="600" y="74"/>
                    </a:cubicBezTo>
                    <a:cubicBezTo>
                      <a:pt x="601" y="74"/>
                      <a:pt x="613" y="73"/>
                      <a:pt x="613" y="73"/>
                    </a:cubicBezTo>
                    <a:lnTo>
                      <a:pt x="615" y="72"/>
                    </a:lnTo>
                    <a:cubicBezTo>
                      <a:pt x="615" y="72"/>
                      <a:pt x="615" y="72"/>
                      <a:pt x="615" y="72"/>
                    </a:cubicBezTo>
                    <a:lnTo>
                      <a:pt x="614" y="84"/>
                    </a:lnTo>
                    <a:cubicBezTo>
                      <a:pt x="614" y="84"/>
                      <a:pt x="614" y="84"/>
                      <a:pt x="614" y="84"/>
                    </a:cubicBezTo>
                    <a:lnTo>
                      <a:pt x="613" y="96"/>
                    </a:lnTo>
                    <a:lnTo>
                      <a:pt x="592" y="96"/>
                    </a:lnTo>
                    <a:lnTo>
                      <a:pt x="592" y="78"/>
                    </a:lnTo>
                    <a:lnTo>
                      <a:pt x="574" y="78"/>
                    </a:lnTo>
                    <a:lnTo>
                      <a:pt x="574" y="72"/>
                    </a:lnTo>
                    <a:lnTo>
                      <a:pt x="506" y="72"/>
                    </a:lnTo>
                    <a:lnTo>
                      <a:pt x="506" y="78"/>
                    </a:lnTo>
                    <a:lnTo>
                      <a:pt x="487" y="78"/>
                    </a:lnTo>
                    <a:lnTo>
                      <a:pt x="487" y="96"/>
                    </a:lnTo>
                    <a:lnTo>
                      <a:pt x="480" y="96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0" y="54"/>
                    </a:lnTo>
                    <a:lnTo>
                      <a:pt x="458" y="43"/>
                    </a:lnTo>
                    <a:lnTo>
                      <a:pt x="435" y="54"/>
                    </a:lnTo>
                    <a:lnTo>
                      <a:pt x="435" y="73"/>
                    </a:lnTo>
                    <a:lnTo>
                      <a:pt x="435" y="75"/>
                    </a:lnTo>
                    <a:lnTo>
                      <a:pt x="435" y="96"/>
                    </a:lnTo>
                    <a:lnTo>
                      <a:pt x="427" y="96"/>
                    </a:lnTo>
                    <a:lnTo>
                      <a:pt x="427" y="69"/>
                    </a:lnTo>
                    <a:lnTo>
                      <a:pt x="381" y="81"/>
                    </a:lnTo>
                    <a:cubicBezTo>
                      <a:pt x="380" y="77"/>
                      <a:pt x="375" y="74"/>
                      <a:pt x="370" y="74"/>
                    </a:cubicBezTo>
                    <a:lnTo>
                      <a:pt x="358" y="74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6" y="63"/>
                    </a:lnTo>
                    <a:lnTo>
                      <a:pt x="354" y="63"/>
                    </a:lnTo>
                    <a:lnTo>
                      <a:pt x="354" y="55"/>
                    </a:lnTo>
                    <a:lnTo>
                      <a:pt x="352" y="55"/>
                    </a:lnTo>
                    <a:lnTo>
                      <a:pt x="352" y="55"/>
                    </a:lnTo>
                    <a:cubicBezTo>
                      <a:pt x="352" y="51"/>
                      <a:pt x="349" y="49"/>
                      <a:pt x="345" y="49"/>
                    </a:cubicBezTo>
                    <a:cubicBezTo>
                      <a:pt x="341" y="49"/>
                      <a:pt x="338" y="51"/>
                      <a:pt x="338" y="55"/>
                    </a:cubicBezTo>
                    <a:lnTo>
                      <a:pt x="338" y="55"/>
                    </a:lnTo>
                    <a:lnTo>
                      <a:pt x="336" y="55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8"/>
                    </a:lnTo>
                    <a:lnTo>
                      <a:pt x="332" y="68"/>
                    </a:lnTo>
                    <a:lnTo>
                      <a:pt x="332" y="72"/>
                    </a:lnTo>
                    <a:lnTo>
                      <a:pt x="319" y="72"/>
                    </a:lnTo>
                    <a:lnTo>
                      <a:pt x="319" y="69"/>
                    </a:lnTo>
                    <a:cubicBezTo>
                      <a:pt x="319" y="66"/>
                      <a:pt x="316" y="63"/>
                      <a:pt x="312" y="63"/>
                    </a:cubicBezTo>
                    <a:lnTo>
                      <a:pt x="287" y="63"/>
                    </a:lnTo>
                    <a:lnTo>
                      <a:pt x="287" y="54"/>
                    </a:lnTo>
                    <a:lnTo>
                      <a:pt x="277" y="54"/>
                    </a:lnTo>
                    <a:lnTo>
                      <a:pt x="276" y="82"/>
                    </a:lnTo>
                    <a:lnTo>
                      <a:pt x="274" y="82"/>
                    </a:lnTo>
                    <a:lnTo>
                      <a:pt x="273" y="47"/>
                    </a:lnTo>
                    <a:lnTo>
                      <a:pt x="264" y="47"/>
                    </a:lnTo>
                    <a:lnTo>
                      <a:pt x="262" y="82"/>
                    </a:lnTo>
                    <a:lnTo>
                      <a:pt x="258" y="82"/>
                    </a:lnTo>
                    <a:lnTo>
                      <a:pt x="258" y="97"/>
                    </a:lnTo>
                    <a:lnTo>
                      <a:pt x="251" y="97"/>
                    </a:lnTo>
                    <a:lnTo>
                      <a:pt x="251" y="52"/>
                    </a:lnTo>
                    <a:lnTo>
                      <a:pt x="246" y="52"/>
                    </a:lnTo>
                    <a:lnTo>
                      <a:pt x="246" y="48"/>
                    </a:lnTo>
                    <a:lnTo>
                      <a:pt x="225" y="48"/>
                    </a:lnTo>
                    <a:lnTo>
                      <a:pt x="225" y="52"/>
                    </a:lnTo>
                    <a:lnTo>
                      <a:pt x="220" y="52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13" y="97"/>
                    </a:lnTo>
                    <a:lnTo>
                      <a:pt x="213" y="96"/>
                    </a:lnTo>
                    <a:lnTo>
                      <a:pt x="210" y="96"/>
                    </a:lnTo>
                    <a:lnTo>
                      <a:pt x="210" y="78"/>
                    </a:lnTo>
                    <a:lnTo>
                      <a:pt x="207" y="78"/>
                    </a:lnTo>
                    <a:lnTo>
                      <a:pt x="205" y="78"/>
                    </a:lnTo>
                    <a:lnTo>
                      <a:pt x="205" y="96"/>
                    </a:lnTo>
                    <a:lnTo>
                      <a:pt x="201" y="96"/>
                    </a:lnTo>
                    <a:lnTo>
                      <a:pt x="201" y="75"/>
                    </a:lnTo>
                    <a:lnTo>
                      <a:pt x="188" y="72"/>
                    </a:lnTo>
                    <a:lnTo>
                      <a:pt x="188" y="75"/>
                    </a:lnTo>
                    <a:lnTo>
                      <a:pt x="188" y="79"/>
                    </a:lnTo>
                    <a:lnTo>
                      <a:pt x="175" y="82"/>
                    </a:lnTo>
                    <a:lnTo>
                      <a:pt x="175" y="92"/>
                    </a:lnTo>
                    <a:lnTo>
                      <a:pt x="175" y="93"/>
                    </a:lnTo>
                    <a:cubicBezTo>
                      <a:pt x="174" y="93"/>
                      <a:pt x="173" y="92"/>
                      <a:pt x="173" y="92"/>
                    </a:cubicBezTo>
                    <a:lnTo>
                      <a:pt x="173" y="92"/>
                    </a:lnTo>
                    <a:lnTo>
                      <a:pt x="173" y="92"/>
                    </a:lnTo>
                    <a:lnTo>
                      <a:pt x="165" y="87"/>
                    </a:lnTo>
                    <a:lnTo>
                      <a:pt x="165" y="87"/>
                    </a:lnTo>
                    <a:lnTo>
                      <a:pt x="165" y="87"/>
                    </a:lnTo>
                    <a:cubicBezTo>
                      <a:pt x="163" y="86"/>
                      <a:pt x="161" y="85"/>
                      <a:pt x="159" y="84"/>
                    </a:cubicBezTo>
                    <a:lnTo>
                      <a:pt x="159" y="84"/>
                    </a:lnTo>
                    <a:lnTo>
                      <a:pt x="159" y="84"/>
                    </a:lnTo>
                    <a:lnTo>
                      <a:pt x="151" y="81"/>
                    </a:lnTo>
                    <a:cubicBezTo>
                      <a:pt x="150" y="79"/>
                      <a:pt x="148" y="77"/>
                      <a:pt x="146" y="76"/>
                    </a:cubicBezTo>
                    <a:lnTo>
                      <a:pt x="146" y="76"/>
                    </a:lnTo>
                    <a:lnTo>
                      <a:pt x="146" y="76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34" y="78"/>
                    </a:lnTo>
                    <a:lnTo>
                      <a:pt x="127" y="80"/>
                    </a:lnTo>
                    <a:lnTo>
                      <a:pt x="125" y="77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18" y="84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05" y="93"/>
                    </a:lnTo>
                    <a:cubicBezTo>
                      <a:pt x="101" y="94"/>
                      <a:pt x="97" y="94"/>
                      <a:pt x="93" y="95"/>
                    </a:cubicBezTo>
                    <a:lnTo>
                      <a:pt x="92" y="95"/>
                    </a:lnTo>
                    <a:lnTo>
                      <a:pt x="92" y="95"/>
                    </a:lnTo>
                    <a:lnTo>
                      <a:pt x="85" y="97"/>
                    </a:lnTo>
                    <a:lnTo>
                      <a:pt x="0" y="97"/>
                    </a:lnTo>
                    <a:lnTo>
                      <a:pt x="0" y="110"/>
                    </a:lnTo>
                    <a:lnTo>
                      <a:pt x="114" y="110"/>
                    </a:lnTo>
                    <a:lnTo>
                      <a:pt x="136" y="110"/>
                    </a:lnTo>
                    <a:lnTo>
                      <a:pt x="448" y="110"/>
                    </a:lnTo>
                    <a:lnTo>
                      <a:pt x="621" y="110"/>
                    </a:lnTo>
                    <a:lnTo>
                      <a:pt x="664" y="110"/>
                    </a:lnTo>
                    <a:lnTo>
                      <a:pt x="685" y="110"/>
                    </a:lnTo>
                    <a:cubicBezTo>
                      <a:pt x="693" y="110"/>
                      <a:pt x="700" y="110"/>
                      <a:pt x="707" y="113"/>
                    </a:cubicBezTo>
                    <a:cubicBezTo>
                      <a:pt x="714" y="116"/>
                      <a:pt x="718" y="122"/>
                      <a:pt x="724" y="124"/>
                    </a:cubicBezTo>
                    <a:cubicBezTo>
                      <a:pt x="730" y="126"/>
                      <a:pt x="738" y="126"/>
                      <a:pt x="745" y="126"/>
                    </a:cubicBezTo>
                    <a:lnTo>
                      <a:pt x="756" y="126"/>
                    </a:lnTo>
                    <a:cubicBezTo>
                      <a:pt x="759" y="126"/>
                      <a:pt x="763" y="126"/>
                      <a:pt x="767" y="127"/>
                    </a:cubicBezTo>
                    <a:cubicBezTo>
                      <a:pt x="774" y="128"/>
                      <a:pt x="781" y="131"/>
                      <a:pt x="785" y="136"/>
                    </a:cubicBezTo>
                    <a:lnTo>
                      <a:pt x="785" y="136"/>
                    </a:lnTo>
                    <a:lnTo>
                      <a:pt x="789" y="138"/>
                    </a:lnTo>
                    <a:lnTo>
                      <a:pt x="792" y="139"/>
                    </a:lnTo>
                    <a:lnTo>
                      <a:pt x="796" y="140"/>
                    </a:lnTo>
                    <a:cubicBezTo>
                      <a:pt x="797" y="140"/>
                      <a:pt x="799" y="140"/>
                      <a:pt x="800" y="141"/>
                    </a:cubicBezTo>
                    <a:cubicBezTo>
                      <a:pt x="805" y="141"/>
                      <a:pt x="811" y="141"/>
                      <a:pt x="817" y="141"/>
                    </a:cubicBezTo>
                    <a:cubicBezTo>
                      <a:pt x="822" y="141"/>
                      <a:pt x="828" y="140"/>
                      <a:pt x="833" y="141"/>
                    </a:cubicBezTo>
                    <a:cubicBezTo>
                      <a:pt x="839" y="142"/>
                      <a:pt x="844" y="145"/>
                      <a:pt x="849" y="148"/>
                    </a:cubicBezTo>
                    <a:cubicBezTo>
                      <a:pt x="853" y="151"/>
                      <a:pt x="857" y="154"/>
                      <a:pt x="862" y="156"/>
                    </a:cubicBezTo>
                    <a:cubicBezTo>
                      <a:pt x="863" y="156"/>
                      <a:pt x="865" y="156"/>
                      <a:pt x="866" y="156"/>
                    </a:cubicBezTo>
                    <a:cubicBezTo>
                      <a:pt x="867" y="156"/>
                      <a:pt x="869" y="157"/>
                      <a:pt x="870" y="157"/>
                    </a:cubicBezTo>
                    <a:cubicBezTo>
                      <a:pt x="873" y="157"/>
                      <a:pt x="875" y="157"/>
                      <a:pt x="878" y="157"/>
                    </a:cubicBezTo>
                    <a:lnTo>
                      <a:pt x="912" y="157"/>
                    </a:lnTo>
                    <a:lnTo>
                      <a:pt x="1044" y="157"/>
                    </a:lnTo>
                    <a:lnTo>
                      <a:pt x="1177" y="157"/>
                    </a:lnTo>
                    <a:lnTo>
                      <a:pt x="1210" y="157"/>
                    </a:lnTo>
                    <a:cubicBezTo>
                      <a:pt x="1213" y="157"/>
                      <a:pt x="1215" y="157"/>
                      <a:pt x="1218" y="157"/>
                    </a:cubicBezTo>
                    <a:cubicBezTo>
                      <a:pt x="1220" y="157"/>
                      <a:pt x="1221" y="156"/>
                      <a:pt x="1222" y="156"/>
                    </a:cubicBezTo>
                    <a:cubicBezTo>
                      <a:pt x="1224" y="156"/>
                      <a:pt x="1225" y="156"/>
                      <a:pt x="1226" y="156"/>
                    </a:cubicBezTo>
                    <a:cubicBezTo>
                      <a:pt x="1231" y="154"/>
                      <a:pt x="1235" y="151"/>
                      <a:pt x="1240" y="148"/>
                    </a:cubicBezTo>
                    <a:cubicBezTo>
                      <a:pt x="1244" y="145"/>
                      <a:pt x="1249" y="142"/>
                      <a:pt x="1255" y="141"/>
                    </a:cubicBezTo>
                    <a:cubicBezTo>
                      <a:pt x="1260" y="140"/>
                      <a:pt x="1266" y="141"/>
                      <a:pt x="1272" y="141"/>
                    </a:cubicBezTo>
                    <a:cubicBezTo>
                      <a:pt x="1277" y="141"/>
                      <a:pt x="1283" y="141"/>
                      <a:pt x="1288" y="141"/>
                    </a:cubicBezTo>
                    <a:cubicBezTo>
                      <a:pt x="1290" y="140"/>
                      <a:pt x="1291" y="140"/>
                      <a:pt x="1292" y="140"/>
                    </a:cubicBezTo>
                    <a:lnTo>
                      <a:pt x="1296" y="139"/>
                    </a:lnTo>
                    <a:lnTo>
                      <a:pt x="1300" y="138"/>
                    </a:lnTo>
                    <a:lnTo>
                      <a:pt x="1303" y="136"/>
                    </a:lnTo>
                    <a:lnTo>
                      <a:pt x="1303" y="136"/>
                    </a:lnTo>
                    <a:cubicBezTo>
                      <a:pt x="1307" y="131"/>
                      <a:pt x="1314" y="128"/>
                      <a:pt x="1321" y="127"/>
                    </a:cubicBezTo>
                    <a:cubicBezTo>
                      <a:pt x="1325" y="126"/>
                      <a:pt x="1329" y="126"/>
                      <a:pt x="1332" y="126"/>
                    </a:cubicBezTo>
                    <a:lnTo>
                      <a:pt x="1343" y="126"/>
                    </a:lnTo>
                    <a:cubicBezTo>
                      <a:pt x="1350" y="126"/>
                      <a:pt x="1358" y="126"/>
                      <a:pt x="1364" y="124"/>
                    </a:cubicBezTo>
                    <a:cubicBezTo>
                      <a:pt x="1370" y="122"/>
                      <a:pt x="1374" y="116"/>
                      <a:pt x="1381" y="113"/>
                    </a:cubicBezTo>
                    <a:cubicBezTo>
                      <a:pt x="1388" y="110"/>
                      <a:pt x="1396" y="110"/>
                      <a:pt x="1403" y="110"/>
                    </a:cubicBezTo>
                    <a:lnTo>
                      <a:pt x="1424" y="110"/>
                    </a:lnTo>
                    <a:lnTo>
                      <a:pt x="1467" y="110"/>
                    </a:lnTo>
                    <a:lnTo>
                      <a:pt x="1640" y="110"/>
                    </a:lnTo>
                    <a:lnTo>
                      <a:pt x="1952" y="110"/>
                    </a:lnTo>
                    <a:lnTo>
                      <a:pt x="1974" y="110"/>
                    </a:lnTo>
                    <a:lnTo>
                      <a:pt x="2142" y="110"/>
                    </a:lnTo>
                    <a:lnTo>
                      <a:pt x="2142" y="97"/>
                    </a:lnTo>
                    <a:close/>
                    <a:moveTo>
                      <a:pt x="318" y="82"/>
                    </a:moveTo>
                    <a:lnTo>
                      <a:pt x="291" y="82"/>
                    </a:lnTo>
                    <a:lnTo>
                      <a:pt x="291" y="78"/>
                    </a:lnTo>
                    <a:lnTo>
                      <a:pt x="303" y="78"/>
                    </a:lnTo>
                    <a:lnTo>
                      <a:pt x="303" y="73"/>
                    </a:lnTo>
                    <a:lnTo>
                      <a:pt x="318" y="73"/>
                    </a:lnTo>
                    <a:lnTo>
                      <a:pt x="318" y="82"/>
                    </a:lnTo>
                    <a:close/>
                    <a:moveTo>
                      <a:pt x="318" y="72"/>
                    </a:moveTo>
                    <a:lnTo>
                      <a:pt x="302" y="72"/>
                    </a:lnTo>
                    <a:lnTo>
                      <a:pt x="302" y="77"/>
                    </a:lnTo>
                    <a:lnTo>
                      <a:pt x="290" y="77"/>
                    </a:lnTo>
                    <a:lnTo>
                      <a:pt x="290" y="82"/>
                    </a:lnTo>
                    <a:lnTo>
                      <a:pt x="288" y="82"/>
                    </a:lnTo>
                    <a:lnTo>
                      <a:pt x="287" y="64"/>
                    </a:lnTo>
                    <a:lnTo>
                      <a:pt x="312" y="64"/>
                    </a:lnTo>
                    <a:cubicBezTo>
                      <a:pt x="315" y="64"/>
                      <a:pt x="318" y="66"/>
                      <a:pt x="318" y="69"/>
                    </a:cubicBezTo>
                    <a:lnTo>
                      <a:pt x="318" y="72"/>
                    </a:lnTo>
                    <a:close/>
                    <a:moveTo>
                      <a:pt x="332" y="97"/>
                    </a:moveTo>
                    <a:lnTo>
                      <a:pt x="329" y="97"/>
                    </a:lnTo>
                    <a:lnTo>
                      <a:pt x="329" y="82"/>
                    </a:lnTo>
                    <a:lnTo>
                      <a:pt x="319" y="82"/>
                    </a:lnTo>
                    <a:lnTo>
                      <a:pt x="319" y="73"/>
                    </a:lnTo>
                    <a:lnTo>
                      <a:pt x="332" y="73"/>
                    </a:lnTo>
                    <a:lnTo>
                      <a:pt x="332" y="97"/>
                    </a:lnTo>
                    <a:close/>
                    <a:moveTo>
                      <a:pt x="369" y="85"/>
                    </a:moveTo>
                    <a:lnTo>
                      <a:pt x="369" y="97"/>
                    </a:lnTo>
                    <a:lnTo>
                      <a:pt x="358" y="97"/>
                    </a:lnTo>
                    <a:lnTo>
                      <a:pt x="358" y="75"/>
                    </a:lnTo>
                    <a:lnTo>
                      <a:pt x="370" y="75"/>
                    </a:lnTo>
                    <a:cubicBezTo>
                      <a:pt x="375" y="75"/>
                      <a:pt x="379" y="78"/>
                      <a:pt x="380" y="82"/>
                    </a:cubicBezTo>
                    <a:lnTo>
                      <a:pt x="369" y="85"/>
                    </a:lnTo>
                    <a:close/>
                    <a:moveTo>
                      <a:pt x="626" y="75"/>
                    </a:moveTo>
                    <a:cubicBezTo>
                      <a:pt x="626" y="76"/>
                      <a:pt x="626" y="76"/>
                      <a:pt x="625" y="77"/>
                    </a:cubicBezTo>
                    <a:cubicBezTo>
                      <a:pt x="625" y="77"/>
                      <a:pt x="624" y="76"/>
                      <a:pt x="623" y="75"/>
                    </a:cubicBezTo>
                    <a:cubicBezTo>
                      <a:pt x="624" y="75"/>
                      <a:pt x="625" y="75"/>
                      <a:pt x="626" y="75"/>
                    </a:cubicBezTo>
                    <a:close/>
                    <a:moveTo>
                      <a:pt x="621" y="96"/>
                    </a:moveTo>
                    <a:lnTo>
                      <a:pt x="617" y="96"/>
                    </a:lnTo>
                    <a:lnTo>
                      <a:pt x="616" y="84"/>
                    </a:lnTo>
                    <a:cubicBezTo>
                      <a:pt x="619" y="84"/>
                      <a:pt x="622" y="83"/>
                      <a:pt x="622" y="83"/>
                    </a:cubicBezTo>
                    <a:lnTo>
                      <a:pt x="623" y="83"/>
                    </a:lnTo>
                    <a:cubicBezTo>
                      <a:pt x="623" y="83"/>
                      <a:pt x="623" y="83"/>
                      <a:pt x="623" y="83"/>
                    </a:cubicBezTo>
                    <a:lnTo>
                      <a:pt x="623" y="96"/>
                    </a:lnTo>
                    <a:lnTo>
                      <a:pt x="621" y="96"/>
                    </a:lnTo>
                    <a:close/>
                    <a:moveTo>
                      <a:pt x="623" y="82"/>
                    </a:moveTo>
                    <a:lnTo>
                      <a:pt x="623" y="82"/>
                    </a:lnTo>
                    <a:cubicBezTo>
                      <a:pt x="620" y="82"/>
                      <a:pt x="618" y="83"/>
                      <a:pt x="616" y="83"/>
                    </a:cubicBezTo>
                    <a:lnTo>
                      <a:pt x="616" y="72"/>
                    </a:lnTo>
                    <a:lnTo>
                      <a:pt x="616" y="73"/>
                    </a:lnTo>
                    <a:cubicBezTo>
                      <a:pt x="617" y="73"/>
                      <a:pt x="618" y="74"/>
                      <a:pt x="619" y="75"/>
                    </a:cubicBezTo>
                    <a:cubicBezTo>
                      <a:pt x="616" y="75"/>
                      <a:pt x="618" y="75"/>
                      <a:pt x="618" y="75"/>
                    </a:cubicBezTo>
                    <a:cubicBezTo>
                      <a:pt x="618" y="76"/>
                      <a:pt x="619" y="76"/>
                      <a:pt x="620" y="76"/>
                    </a:cubicBezTo>
                    <a:cubicBezTo>
                      <a:pt x="622" y="77"/>
                      <a:pt x="624" y="78"/>
                      <a:pt x="625" y="78"/>
                    </a:cubicBezTo>
                    <a:cubicBezTo>
                      <a:pt x="624" y="80"/>
                      <a:pt x="623" y="81"/>
                      <a:pt x="623" y="81"/>
                    </a:cubicBezTo>
                    <a:lnTo>
                      <a:pt x="623" y="82"/>
                    </a:lnTo>
                    <a:cubicBezTo>
                      <a:pt x="623" y="82"/>
                      <a:pt x="623" y="82"/>
                      <a:pt x="623" y="82"/>
                    </a:cubicBezTo>
                    <a:close/>
                    <a:moveTo>
                      <a:pt x="626" y="96"/>
                    </a:moveTo>
                    <a:lnTo>
                      <a:pt x="624" y="83"/>
                    </a:lnTo>
                    <a:lnTo>
                      <a:pt x="624" y="83"/>
                    </a:lnTo>
                    <a:cubicBezTo>
                      <a:pt x="633" y="89"/>
                      <a:pt x="631" y="87"/>
                      <a:pt x="631" y="87"/>
                    </a:cubicBezTo>
                    <a:cubicBezTo>
                      <a:pt x="632" y="87"/>
                      <a:pt x="625" y="83"/>
                      <a:pt x="625" y="83"/>
                    </a:cubicBezTo>
                    <a:lnTo>
                      <a:pt x="624" y="82"/>
                    </a:lnTo>
                    <a:cubicBezTo>
                      <a:pt x="624" y="82"/>
                      <a:pt x="624" y="82"/>
                      <a:pt x="624" y="82"/>
                    </a:cubicBezTo>
                    <a:lnTo>
                      <a:pt x="624" y="82"/>
                    </a:lnTo>
                    <a:cubicBezTo>
                      <a:pt x="625" y="81"/>
                      <a:pt x="625" y="80"/>
                      <a:pt x="626" y="79"/>
                    </a:cubicBezTo>
                    <a:cubicBezTo>
                      <a:pt x="629" y="81"/>
                      <a:pt x="628" y="80"/>
                      <a:pt x="628" y="80"/>
                    </a:cubicBezTo>
                    <a:cubicBezTo>
                      <a:pt x="628" y="79"/>
                      <a:pt x="627" y="79"/>
                      <a:pt x="626" y="78"/>
                    </a:cubicBezTo>
                    <a:cubicBezTo>
                      <a:pt x="627" y="76"/>
                      <a:pt x="627" y="75"/>
                      <a:pt x="627" y="75"/>
                    </a:cubicBezTo>
                    <a:cubicBezTo>
                      <a:pt x="629" y="75"/>
                      <a:pt x="630" y="75"/>
                      <a:pt x="630" y="75"/>
                    </a:cubicBezTo>
                    <a:lnTo>
                      <a:pt x="632" y="74"/>
                    </a:lnTo>
                    <a:cubicBezTo>
                      <a:pt x="632" y="74"/>
                      <a:pt x="632" y="74"/>
                      <a:pt x="632" y="74"/>
                    </a:cubicBezTo>
                    <a:lnTo>
                      <a:pt x="632" y="96"/>
                    </a:lnTo>
                    <a:lnTo>
                      <a:pt x="626" y="96"/>
                    </a:lnTo>
                    <a:close/>
                    <a:moveTo>
                      <a:pt x="1489" y="76"/>
                    </a:moveTo>
                    <a:lnTo>
                      <a:pt x="1486" y="72"/>
                    </a:lnTo>
                    <a:lnTo>
                      <a:pt x="1489" y="68"/>
                    </a:lnTo>
                    <a:lnTo>
                      <a:pt x="1492" y="72"/>
                    </a:lnTo>
                    <a:lnTo>
                      <a:pt x="1489" y="76"/>
                    </a:lnTo>
                    <a:close/>
                    <a:moveTo>
                      <a:pt x="1493" y="73"/>
                    </a:moveTo>
                    <a:lnTo>
                      <a:pt x="1496" y="84"/>
                    </a:lnTo>
                    <a:lnTo>
                      <a:pt x="1490" y="77"/>
                    </a:lnTo>
                    <a:lnTo>
                      <a:pt x="1493" y="73"/>
                    </a:lnTo>
                    <a:close/>
                    <a:moveTo>
                      <a:pt x="1488" y="77"/>
                    </a:moveTo>
                    <a:lnTo>
                      <a:pt x="1482" y="84"/>
                    </a:lnTo>
                    <a:lnTo>
                      <a:pt x="1485" y="73"/>
                    </a:lnTo>
                    <a:lnTo>
                      <a:pt x="1488" y="77"/>
                    </a:lnTo>
                    <a:close/>
                    <a:moveTo>
                      <a:pt x="1491" y="66"/>
                    </a:moveTo>
                    <a:lnTo>
                      <a:pt x="1492" y="70"/>
                    </a:lnTo>
                    <a:lnTo>
                      <a:pt x="1490" y="67"/>
                    </a:lnTo>
                    <a:lnTo>
                      <a:pt x="1491" y="66"/>
                    </a:lnTo>
                    <a:close/>
                    <a:moveTo>
                      <a:pt x="1489" y="59"/>
                    </a:moveTo>
                    <a:lnTo>
                      <a:pt x="1490" y="63"/>
                    </a:lnTo>
                    <a:lnTo>
                      <a:pt x="1488" y="62"/>
                    </a:lnTo>
                    <a:lnTo>
                      <a:pt x="1489" y="59"/>
                    </a:lnTo>
                    <a:close/>
                    <a:moveTo>
                      <a:pt x="1490" y="66"/>
                    </a:moveTo>
                    <a:lnTo>
                      <a:pt x="1489" y="66"/>
                    </a:lnTo>
                    <a:lnTo>
                      <a:pt x="1488" y="65"/>
                    </a:lnTo>
                    <a:lnTo>
                      <a:pt x="1490" y="66"/>
                    </a:lnTo>
                    <a:close/>
                    <a:moveTo>
                      <a:pt x="1487" y="66"/>
                    </a:moveTo>
                    <a:lnTo>
                      <a:pt x="1488" y="67"/>
                    </a:lnTo>
                    <a:lnTo>
                      <a:pt x="1486" y="70"/>
                    </a:lnTo>
                    <a:lnTo>
                      <a:pt x="1487" y="66"/>
                    </a:lnTo>
                    <a:close/>
                    <a:moveTo>
                      <a:pt x="1477" y="92"/>
                    </a:moveTo>
                    <a:lnTo>
                      <a:pt x="1475" y="92"/>
                    </a:lnTo>
                    <a:lnTo>
                      <a:pt x="1474" y="93"/>
                    </a:lnTo>
                    <a:lnTo>
                      <a:pt x="1471" y="93"/>
                    </a:lnTo>
                    <a:lnTo>
                      <a:pt x="1471" y="76"/>
                    </a:lnTo>
                    <a:lnTo>
                      <a:pt x="1471" y="70"/>
                    </a:lnTo>
                    <a:cubicBezTo>
                      <a:pt x="1472" y="70"/>
                      <a:pt x="1472" y="70"/>
                      <a:pt x="1472" y="70"/>
                    </a:cubicBezTo>
                    <a:lnTo>
                      <a:pt x="1477" y="61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79" y="91"/>
                    </a:lnTo>
                    <a:lnTo>
                      <a:pt x="1477" y="92"/>
                    </a:lnTo>
                    <a:close/>
                    <a:moveTo>
                      <a:pt x="1483" y="90"/>
                    </a:moveTo>
                    <a:lnTo>
                      <a:pt x="1481" y="91"/>
                    </a:lnTo>
                    <a:lnTo>
                      <a:pt x="1481" y="87"/>
                    </a:lnTo>
                    <a:lnTo>
                      <a:pt x="1489" y="78"/>
                    </a:lnTo>
                    <a:lnTo>
                      <a:pt x="1496" y="86"/>
                    </a:lnTo>
                    <a:lnTo>
                      <a:pt x="1483" y="90"/>
                    </a:lnTo>
                    <a:close/>
                    <a:moveTo>
                      <a:pt x="1503" y="78"/>
                    </a:moveTo>
                    <a:lnTo>
                      <a:pt x="1501" y="78"/>
                    </a:lnTo>
                    <a:lnTo>
                      <a:pt x="1501" y="85"/>
                    </a:lnTo>
                    <a:lnTo>
                      <a:pt x="1498" y="86"/>
                    </a:lnTo>
                    <a:lnTo>
                      <a:pt x="1493" y="67"/>
                    </a:lnTo>
                    <a:lnTo>
                      <a:pt x="1503" y="71"/>
                    </a:lnTo>
                    <a:lnTo>
                      <a:pt x="1503" y="78"/>
                    </a:lnTo>
                    <a:close/>
                    <a:moveTo>
                      <a:pt x="1705" y="97"/>
                    </a:moveTo>
                    <a:lnTo>
                      <a:pt x="1701" y="97"/>
                    </a:lnTo>
                    <a:lnTo>
                      <a:pt x="1701" y="93"/>
                    </a:lnTo>
                    <a:cubicBezTo>
                      <a:pt x="1701" y="89"/>
                      <a:pt x="1697" y="85"/>
                      <a:pt x="1692" y="84"/>
                    </a:cubicBezTo>
                    <a:lnTo>
                      <a:pt x="1692" y="76"/>
                    </a:lnTo>
                    <a:cubicBezTo>
                      <a:pt x="1692" y="75"/>
                      <a:pt x="1693" y="74"/>
                      <a:pt x="1694" y="74"/>
                    </a:cubicBezTo>
                    <a:lnTo>
                      <a:pt x="1705" y="74"/>
                    </a:lnTo>
                    <a:cubicBezTo>
                      <a:pt x="1705" y="74"/>
                      <a:pt x="1705" y="74"/>
                      <a:pt x="1705" y="75"/>
                    </a:cubicBezTo>
                    <a:cubicBezTo>
                      <a:pt x="1705" y="75"/>
                      <a:pt x="1705" y="76"/>
                      <a:pt x="1705" y="77"/>
                    </a:cubicBezTo>
                    <a:lnTo>
                      <a:pt x="1705" y="97"/>
                    </a:lnTo>
                    <a:close/>
                    <a:moveTo>
                      <a:pt x="1713" y="97"/>
                    </a:moveTo>
                    <a:lnTo>
                      <a:pt x="1716" y="95"/>
                    </a:lnTo>
                    <a:lnTo>
                      <a:pt x="1717" y="97"/>
                    </a:lnTo>
                    <a:lnTo>
                      <a:pt x="1713" y="97"/>
                    </a:lnTo>
                    <a:close/>
                    <a:moveTo>
                      <a:pt x="1721" y="97"/>
                    </a:moveTo>
                    <a:lnTo>
                      <a:pt x="1719" y="97"/>
                    </a:lnTo>
                    <a:lnTo>
                      <a:pt x="1717" y="94"/>
                    </a:lnTo>
                    <a:lnTo>
                      <a:pt x="1721" y="91"/>
                    </a:lnTo>
                    <a:lnTo>
                      <a:pt x="1721" y="97"/>
                    </a:lnTo>
                    <a:close/>
                    <a:moveTo>
                      <a:pt x="1721" y="90"/>
                    </a:moveTo>
                    <a:lnTo>
                      <a:pt x="1716" y="93"/>
                    </a:lnTo>
                    <a:lnTo>
                      <a:pt x="1708" y="86"/>
                    </a:lnTo>
                    <a:lnTo>
                      <a:pt x="1708" y="88"/>
                    </a:lnTo>
                    <a:lnTo>
                      <a:pt x="1715" y="94"/>
                    </a:lnTo>
                    <a:lnTo>
                      <a:pt x="1711" y="97"/>
                    </a:lnTo>
                    <a:lnTo>
                      <a:pt x="1707" y="97"/>
                    </a:lnTo>
                    <a:lnTo>
                      <a:pt x="1707" y="82"/>
                    </a:lnTo>
                    <a:cubicBezTo>
                      <a:pt x="1710" y="87"/>
                      <a:pt x="1715" y="89"/>
                      <a:pt x="1721" y="90"/>
                    </a:cubicBezTo>
                    <a:close/>
                    <a:moveTo>
                      <a:pt x="1728" y="97"/>
                    </a:moveTo>
                    <a:lnTo>
                      <a:pt x="1729" y="95"/>
                    </a:lnTo>
                    <a:lnTo>
                      <a:pt x="1732" y="97"/>
                    </a:lnTo>
                    <a:lnTo>
                      <a:pt x="1728" y="97"/>
                    </a:lnTo>
                    <a:close/>
                    <a:moveTo>
                      <a:pt x="1737" y="97"/>
                    </a:moveTo>
                    <a:lnTo>
                      <a:pt x="1734" y="97"/>
                    </a:lnTo>
                    <a:lnTo>
                      <a:pt x="1730" y="94"/>
                    </a:lnTo>
                    <a:lnTo>
                      <a:pt x="1737" y="88"/>
                    </a:lnTo>
                    <a:lnTo>
                      <a:pt x="1737" y="97"/>
                    </a:lnTo>
                    <a:close/>
                    <a:moveTo>
                      <a:pt x="1737" y="86"/>
                    </a:moveTo>
                    <a:lnTo>
                      <a:pt x="1729" y="93"/>
                    </a:lnTo>
                    <a:lnTo>
                      <a:pt x="1724" y="90"/>
                    </a:lnTo>
                    <a:lnTo>
                      <a:pt x="1724" y="92"/>
                    </a:lnTo>
                    <a:lnTo>
                      <a:pt x="1728" y="94"/>
                    </a:lnTo>
                    <a:lnTo>
                      <a:pt x="1726" y="97"/>
                    </a:lnTo>
                    <a:lnTo>
                      <a:pt x="1723" y="97"/>
                    </a:lnTo>
                    <a:lnTo>
                      <a:pt x="1723" y="79"/>
                    </a:lnTo>
                    <a:cubicBezTo>
                      <a:pt x="1725" y="88"/>
                      <a:pt x="1726" y="89"/>
                      <a:pt x="1726" y="89"/>
                    </a:cubicBezTo>
                    <a:lnTo>
                      <a:pt x="1726" y="89"/>
                    </a:lnTo>
                    <a:cubicBezTo>
                      <a:pt x="1731" y="88"/>
                      <a:pt x="1734" y="86"/>
                      <a:pt x="1737" y="82"/>
                    </a:cubicBezTo>
                    <a:lnTo>
                      <a:pt x="1737" y="86"/>
                    </a:lnTo>
                    <a:close/>
                    <a:moveTo>
                      <a:pt x="1743" y="97"/>
                    </a:moveTo>
                    <a:lnTo>
                      <a:pt x="1739" y="97"/>
                    </a:lnTo>
                    <a:lnTo>
                      <a:pt x="1739" y="77"/>
                    </a:lnTo>
                    <a:cubicBezTo>
                      <a:pt x="1739" y="76"/>
                      <a:pt x="1739" y="75"/>
                      <a:pt x="1739" y="75"/>
                    </a:cubicBezTo>
                    <a:cubicBezTo>
                      <a:pt x="1739" y="74"/>
                      <a:pt x="1739" y="73"/>
                      <a:pt x="1739" y="73"/>
                    </a:cubicBezTo>
                    <a:lnTo>
                      <a:pt x="1743" y="73"/>
                    </a:lnTo>
                    <a:cubicBezTo>
                      <a:pt x="1743" y="73"/>
                      <a:pt x="1743" y="74"/>
                      <a:pt x="1743" y="75"/>
                    </a:cubicBezTo>
                    <a:cubicBezTo>
                      <a:pt x="1743" y="75"/>
                      <a:pt x="1743" y="76"/>
                      <a:pt x="1743" y="77"/>
                    </a:cubicBezTo>
                    <a:lnTo>
                      <a:pt x="1743" y="97"/>
                    </a:lnTo>
                    <a:close/>
                    <a:moveTo>
                      <a:pt x="1751" y="97"/>
                    </a:moveTo>
                    <a:lnTo>
                      <a:pt x="1754" y="95"/>
                    </a:lnTo>
                    <a:lnTo>
                      <a:pt x="1755" y="97"/>
                    </a:lnTo>
                    <a:lnTo>
                      <a:pt x="1751" y="97"/>
                    </a:lnTo>
                    <a:close/>
                    <a:moveTo>
                      <a:pt x="1759" y="97"/>
                    </a:moveTo>
                    <a:lnTo>
                      <a:pt x="1757" y="97"/>
                    </a:lnTo>
                    <a:lnTo>
                      <a:pt x="1755" y="94"/>
                    </a:lnTo>
                    <a:lnTo>
                      <a:pt x="1759" y="91"/>
                    </a:lnTo>
                    <a:lnTo>
                      <a:pt x="1759" y="97"/>
                    </a:lnTo>
                    <a:close/>
                    <a:moveTo>
                      <a:pt x="1759" y="90"/>
                    </a:moveTo>
                    <a:lnTo>
                      <a:pt x="1754" y="93"/>
                    </a:lnTo>
                    <a:lnTo>
                      <a:pt x="1746" y="86"/>
                    </a:lnTo>
                    <a:lnTo>
                      <a:pt x="1746" y="88"/>
                    </a:lnTo>
                    <a:lnTo>
                      <a:pt x="1753" y="94"/>
                    </a:lnTo>
                    <a:lnTo>
                      <a:pt x="1749" y="97"/>
                    </a:lnTo>
                    <a:lnTo>
                      <a:pt x="1745" y="97"/>
                    </a:lnTo>
                    <a:lnTo>
                      <a:pt x="1745" y="82"/>
                    </a:lnTo>
                    <a:cubicBezTo>
                      <a:pt x="1748" y="87"/>
                      <a:pt x="1753" y="89"/>
                      <a:pt x="1759" y="90"/>
                    </a:cubicBezTo>
                    <a:close/>
                    <a:moveTo>
                      <a:pt x="1766" y="97"/>
                    </a:moveTo>
                    <a:lnTo>
                      <a:pt x="1767" y="95"/>
                    </a:lnTo>
                    <a:lnTo>
                      <a:pt x="1770" y="97"/>
                    </a:lnTo>
                    <a:lnTo>
                      <a:pt x="1766" y="97"/>
                    </a:lnTo>
                    <a:close/>
                    <a:moveTo>
                      <a:pt x="1775" y="97"/>
                    </a:moveTo>
                    <a:lnTo>
                      <a:pt x="1772" y="97"/>
                    </a:lnTo>
                    <a:lnTo>
                      <a:pt x="1768" y="94"/>
                    </a:lnTo>
                    <a:lnTo>
                      <a:pt x="1775" y="88"/>
                    </a:lnTo>
                    <a:lnTo>
                      <a:pt x="1775" y="97"/>
                    </a:lnTo>
                    <a:close/>
                    <a:moveTo>
                      <a:pt x="1775" y="86"/>
                    </a:moveTo>
                    <a:lnTo>
                      <a:pt x="1767" y="93"/>
                    </a:lnTo>
                    <a:lnTo>
                      <a:pt x="1762" y="90"/>
                    </a:lnTo>
                    <a:lnTo>
                      <a:pt x="1762" y="92"/>
                    </a:lnTo>
                    <a:lnTo>
                      <a:pt x="1766" y="94"/>
                    </a:lnTo>
                    <a:lnTo>
                      <a:pt x="1763" y="97"/>
                    </a:lnTo>
                    <a:lnTo>
                      <a:pt x="1761" y="97"/>
                    </a:lnTo>
                    <a:lnTo>
                      <a:pt x="1761" y="79"/>
                    </a:lnTo>
                    <a:cubicBezTo>
                      <a:pt x="1763" y="88"/>
                      <a:pt x="1764" y="89"/>
                      <a:pt x="1764" y="89"/>
                    </a:cubicBezTo>
                    <a:lnTo>
                      <a:pt x="1764" y="89"/>
                    </a:lnTo>
                    <a:cubicBezTo>
                      <a:pt x="1769" y="88"/>
                      <a:pt x="1772" y="86"/>
                      <a:pt x="1775" y="82"/>
                    </a:cubicBezTo>
                    <a:lnTo>
                      <a:pt x="1775" y="86"/>
                    </a:lnTo>
                    <a:close/>
                    <a:moveTo>
                      <a:pt x="1785" y="97"/>
                    </a:moveTo>
                    <a:lnTo>
                      <a:pt x="1777" y="97"/>
                    </a:lnTo>
                    <a:lnTo>
                      <a:pt x="1777" y="77"/>
                    </a:lnTo>
                    <a:cubicBezTo>
                      <a:pt x="1777" y="76"/>
                      <a:pt x="1777" y="75"/>
                      <a:pt x="1777" y="75"/>
                    </a:cubicBezTo>
                    <a:cubicBezTo>
                      <a:pt x="1777" y="74"/>
                      <a:pt x="1777" y="73"/>
                      <a:pt x="1777" y="73"/>
                    </a:cubicBezTo>
                    <a:cubicBezTo>
                      <a:pt x="1780" y="73"/>
                      <a:pt x="1782" y="73"/>
                      <a:pt x="1785" y="73"/>
                    </a:cubicBezTo>
                    <a:lnTo>
                      <a:pt x="1785" y="97"/>
                    </a:lnTo>
                    <a:close/>
                    <a:moveTo>
                      <a:pt x="1803" y="68"/>
                    </a:moveTo>
                    <a:cubicBezTo>
                      <a:pt x="1801" y="68"/>
                      <a:pt x="1800" y="68"/>
                      <a:pt x="1799" y="68"/>
                    </a:cubicBezTo>
                    <a:cubicBezTo>
                      <a:pt x="1799" y="66"/>
                      <a:pt x="1799" y="65"/>
                      <a:pt x="1799" y="63"/>
                    </a:cubicBezTo>
                    <a:cubicBezTo>
                      <a:pt x="1800" y="63"/>
                      <a:pt x="1802" y="63"/>
                      <a:pt x="1803" y="63"/>
                    </a:cubicBezTo>
                    <a:cubicBezTo>
                      <a:pt x="1803" y="64"/>
                      <a:pt x="1803" y="66"/>
                      <a:pt x="1803" y="68"/>
                    </a:cubicBezTo>
                    <a:close/>
                    <a:moveTo>
                      <a:pt x="1816" y="68"/>
                    </a:moveTo>
                    <a:cubicBezTo>
                      <a:pt x="1814" y="68"/>
                      <a:pt x="1813" y="68"/>
                      <a:pt x="1812" y="68"/>
                    </a:cubicBezTo>
                    <a:cubicBezTo>
                      <a:pt x="1812" y="66"/>
                      <a:pt x="1812" y="65"/>
                      <a:pt x="1812" y="63"/>
                    </a:cubicBezTo>
                    <a:cubicBezTo>
                      <a:pt x="1813" y="63"/>
                      <a:pt x="1814" y="63"/>
                      <a:pt x="1816" y="63"/>
                    </a:cubicBezTo>
                    <a:cubicBezTo>
                      <a:pt x="1816" y="64"/>
                      <a:pt x="1816" y="66"/>
                      <a:pt x="1816" y="68"/>
                    </a:cubicBezTo>
                    <a:close/>
                    <a:moveTo>
                      <a:pt x="1829" y="68"/>
                    </a:moveTo>
                    <a:cubicBezTo>
                      <a:pt x="1827" y="68"/>
                      <a:pt x="1826" y="68"/>
                      <a:pt x="1824" y="68"/>
                    </a:cubicBezTo>
                    <a:cubicBezTo>
                      <a:pt x="1824" y="66"/>
                      <a:pt x="1824" y="65"/>
                      <a:pt x="1824" y="63"/>
                    </a:cubicBezTo>
                    <a:cubicBezTo>
                      <a:pt x="1826" y="63"/>
                      <a:pt x="1827" y="63"/>
                      <a:pt x="1829" y="63"/>
                    </a:cubicBezTo>
                    <a:cubicBezTo>
                      <a:pt x="1829" y="64"/>
                      <a:pt x="1829" y="66"/>
                      <a:pt x="1829" y="68"/>
                    </a:cubicBezTo>
                    <a:close/>
                    <a:moveTo>
                      <a:pt x="1842" y="68"/>
                    </a:moveTo>
                    <a:cubicBezTo>
                      <a:pt x="1840" y="68"/>
                      <a:pt x="1839" y="68"/>
                      <a:pt x="1837" y="68"/>
                    </a:cubicBezTo>
                    <a:cubicBezTo>
                      <a:pt x="1837" y="66"/>
                      <a:pt x="1837" y="65"/>
                      <a:pt x="1837" y="63"/>
                    </a:cubicBezTo>
                    <a:cubicBezTo>
                      <a:pt x="1838" y="63"/>
                      <a:pt x="1840" y="63"/>
                      <a:pt x="1842" y="63"/>
                    </a:cubicBezTo>
                    <a:cubicBezTo>
                      <a:pt x="1842" y="65"/>
                      <a:pt x="1842" y="66"/>
                      <a:pt x="1842" y="68"/>
                    </a:cubicBezTo>
                    <a:close/>
                    <a:moveTo>
                      <a:pt x="2004" y="88"/>
                    </a:moveTo>
                    <a:cubicBezTo>
                      <a:pt x="2002" y="88"/>
                      <a:pt x="2000" y="88"/>
                      <a:pt x="1999" y="88"/>
                    </a:cubicBezTo>
                    <a:lnTo>
                      <a:pt x="1999" y="82"/>
                    </a:lnTo>
                    <a:lnTo>
                      <a:pt x="1993" y="82"/>
                    </a:lnTo>
                    <a:lnTo>
                      <a:pt x="1993" y="76"/>
                    </a:lnTo>
                    <a:lnTo>
                      <a:pt x="2000" y="76"/>
                    </a:lnTo>
                    <a:cubicBezTo>
                      <a:pt x="2002" y="76"/>
                      <a:pt x="2004" y="77"/>
                      <a:pt x="2004" y="79"/>
                    </a:cubicBezTo>
                    <a:lnTo>
                      <a:pt x="2004" y="88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Полилиния 249"/>
              <p:cNvSpPr/>
              <p:nvPr/>
            </p:nvSpPr>
            <p:spPr>
              <a:xfrm>
                <a:off x="-88308" y="1338225"/>
                <a:ext cx="3176453" cy="63277"/>
              </a:xfrm>
              <a:custGeom>
                <a:avLst/>
                <a:gdLst>
                  <a:gd name="connsiteX0" fmla="*/ 0 w 3176453"/>
                  <a:gd name="connsiteY0" fmla="*/ 0 h 59059"/>
                  <a:gd name="connsiteX1" fmla="*/ 3176453 w 3176453"/>
                  <a:gd name="connsiteY1" fmla="*/ 0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0 h 59059"/>
                  <a:gd name="connsiteX1" fmla="*/ 3083648 w 3176453"/>
                  <a:gd name="connsiteY1" fmla="*/ 16874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4218 h 63277"/>
                  <a:gd name="connsiteX1" fmla="*/ 3045683 w 3176453"/>
                  <a:gd name="connsiteY1" fmla="*/ 0 h 63277"/>
                  <a:gd name="connsiteX2" fmla="*/ 3176453 w 3176453"/>
                  <a:gd name="connsiteY2" fmla="*/ 63277 h 63277"/>
                  <a:gd name="connsiteX3" fmla="*/ 0 w 3176453"/>
                  <a:gd name="connsiteY3" fmla="*/ 63277 h 63277"/>
                  <a:gd name="connsiteX4" fmla="*/ 0 w 3176453"/>
                  <a:gd name="connsiteY4" fmla="*/ 4218 h 63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6453" h="63277">
                    <a:moveTo>
                      <a:pt x="0" y="4218"/>
                    </a:moveTo>
                    <a:lnTo>
                      <a:pt x="3045683" y="0"/>
                    </a:lnTo>
                    <a:lnTo>
                      <a:pt x="3176453" y="63277"/>
                    </a:lnTo>
                    <a:lnTo>
                      <a:pt x="0" y="63277"/>
                    </a:lnTo>
                    <a:lnTo>
                      <a:pt x="0" y="4218"/>
                    </a:lnTo>
                    <a:close/>
                  </a:path>
                </a:pathLst>
              </a:cu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7130AFC-7B32-400C-8644-DF4513155DBF}"/>
              </a:ext>
            </a:extLst>
          </p:cNvPr>
          <p:cNvSpPr txBox="1"/>
          <p:nvPr/>
        </p:nvSpPr>
        <p:spPr>
          <a:xfrm>
            <a:off x="1503535" y="657434"/>
            <a:ext cx="54825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25.12.2018г. № 496-ФЗ 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в статьи 2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3BCEB51-F7F5-4347-8D4E-D4828768EE58}"/>
              </a:ext>
            </a:extLst>
          </p:cNvPr>
          <p:cNvSpPr/>
          <p:nvPr/>
        </p:nvSpPr>
        <p:spPr>
          <a:xfrm>
            <a:off x="14404" y="2027879"/>
            <a:ext cx="89474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заявки на получение комплексного экологического разрешения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положительном заключении государственной экологической экспертизы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объекты, указанные в части 10 настоящей статьи,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включается, если получение такого заключения в соответствии с законодательством об экологической экспертизе до 1 января 2019 года не требовалось</a:t>
            </a:r>
          </a:p>
        </p:txBody>
      </p:sp>
    </p:spTree>
    <p:extLst>
      <p:ext uri="{BB962C8B-B14F-4D97-AF65-F5344CB8AC3E}">
        <p14:creationId xmlns:p14="http://schemas.microsoft.com/office/powerpoint/2010/main" val="87884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00DB139-1B39-48A0-A870-31A4A1F68F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7000"/>
                    </a14:imgEffect>
                    <a14:imgEffect>
                      <a14:brightnessContrast bright="1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932" y="3347331"/>
            <a:ext cx="2962913" cy="168873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D63EE91-5153-4354-B36A-5754116EDB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254" y="1253348"/>
            <a:ext cx="2712814" cy="383608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9796" y="58613"/>
            <a:ext cx="3290774" cy="2333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ts val="1100"/>
              </a:lnSpc>
            </a:pPr>
            <a:r>
              <a:rPr lang="ru-RU" sz="1100" b="1" dirty="0">
                <a:solidFill>
                  <a:srgbClr val="3A86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Охрана атмосферного воздуха</a:t>
            </a:r>
          </a:p>
        </p:txBody>
      </p:sp>
      <p:pic>
        <p:nvPicPr>
          <p:cNvPr id="14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7" y="58304"/>
            <a:ext cx="449320" cy="47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55"/>
          <p:cNvGrpSpPr/>
          <p:nvPr/>
        </p:nvGrpSpPr>
        <p:grpSpPr>
          <a:xfrm>
            <a:off x="530557" y="151756"/>
            <a:ext cx="8440032" cy="658993"/>
            <a:chOff x="-90971" y="634450"/>
            <a:chExt cx="9329645" cy="1041950"/>
          </a:xfrm>
        </p:grpSpPr>
        <p:grpSp>
          <p:nvGrpSpPr>
            <p:cNvPr id="4" name="Группа 119"/>
            <p:cNvGrpSpPr/>
            <p:nvPr/>
          </p:nvGrpSpPr>
          <p:grpSpPr>
            <a:xfrm>
              <a:off x="-90971" y="1457718"/>
              <a:ext cx="9329645" cy="218682"/>
              <a:chOff x="1628463" y="4199350"/>
              <a:chExt cx="5756886" cy="134938"/>
            </a:xfrm>
            <a:solidFill>
              <a:srgbClr val="386074"/>
            </a:solidFill>
          </p:grpSpPr>
          <p:sp>
            <p:nvSpPr>
              <p:cNvPr id="125" name="Freeform 114"/>
              <p:cNvSpPr>
                <a:spLocks/>
              </p:cNvSpPr>
              <p:nvPr/>
            </p:nvSpPr>
            <p:spPr bwMode="auto">
              <a:xfrm>
                <a:off x="3541017" y="4199350"/>
                <a:ext cx="1890713" cy="134938"/>
              </a:xfrm>
              <a:custGeom>
                <a:avLst/>
                <a:gdLst>
                  <a:gd name="T0" fmla="*/ 5074 w 5251"/>
                  <a:gd name="T1" fmla="*/ 30 h 376"/>
                  <a:gd name="T2" fmla="*/ 4900 w 5251"/>
                  <a:gd name="T3" fmla="*/ 118 h 376"/>
                  <a:gd name="T4" fmla="*/ 4814 w 5251"/>
                  <a:gd name="T5" fmla="*/ 121 h 376"/>
                  <a:gd name="T6" fmla="*/ 4686 w 5251"/>
                  <a:gd name="T7" fmla="*/ 121 h 376"/>
                  <a:gd name="T8" fmla="*/ 4537 w 5251"/>
                  <a:gd name="T9" fmla="*/ 193 h 376"/>
                  <a:gd name="T10" fmla="*/ 4429 w 5251"/>
                  <a:gd name="T11" fmla="*/ 229 h 376"/>
                  <a:gd name="T12" fmla="*/ 4319 w 5251"/>
                  <a:gd name="T13" fmla="*/ 230 h 376"/>
                  <a:gd name="T14" fmla="*/ 4198 w 5251"/>
                  <a:gd name="T15" fmla="*/ 235 h 376"/>
                  <a:gd name="T16" fmla="*/ 4048 w 5251"/>
                  <a:gd name="T17" fmla="*/ 317 h 376"/>
                  <a:gd name="T18" fmla="*/ 3929 w 5251"/>
                  <a:gd name="T19" fmla="*/ 350 h 376"/>
                  <a:gd name="T20" fmla="*/ 2625 w 5251"/>
                  <a:gd name="T21" fmla="*/ 351 h 376"/>
                  <a:gd name="T22" fmla="*/ 1321 w 5251"/>
                  <a:gd name="T23" fmla="*/ 350 h 376"/>
                  <a:gd name="T24" fmla="*/ 1202 w 5251"/>
                  <a:gd name="T25" fmla="*/ 317 h 376"/>
                  <a:gd name="T26" fmla="*/ 1053 w 5251"/>
                  <a:gd name="T27" fmla="*/ 235 h 376"/>
                  <a:gd name="T28" fmla="*/ 932 w 5251"/>
                  <a:gd name="T29" fmla="*/ 230 h 376"/>
                  <a:gd name="T30" fmla="*/ 821 w 5251"/>
                  <a:gd name="T31" fmla="*/ 229 h 376"/>
                  <a:gd name="T32" fmla="*/ 714 w 5251"/>
                  <a:gd name="T33" fmla="*/ 193 h 376"/>
                  <a:gd name="T34" fmla="*/ 565 w 5251"/>
                  <a:gd name="T35" fmla="*/ 121 h 376"/>
                  <a:gd name="T36" fmla="*/ 437 w 5251"/>
                  <a:gd name="T37" fmla="*/ 121 h 376"/>
                  <a:gd name="T38" fmla="*/ 351 w 5251"/>
                  <a:gd name="T39" fmla="*/ 118 h 376"/>
                  <a:gd name="T40" fmla="*/ 177 w 5251"/>
                  <a:gd name="T41" fmla="*/ 30 h 376"/>
                  <a:gd name="T42" fmla="*/ 0 w 5251"/>
                  <a:gd name="T43" fmla="*/ 0 h 376"/>
                  <a:gd name="T44" fmla="*/ 80 w 5251"/>
                  <a:gd name="T45" fmla="*/ 28 h 376"/>
                  <a:gd name="T46" fmla="*/ 287 w 5251"/>
                  <a:gd name="T47" fmla="*/ 131 h 376"/>
                  <a:gd name="T48" fmla="*/ 405 w 5251"/>
                  <a:gd name="T49" fmla="*/ 146 h 376"/>
                  <a:gd name="T50" fmla="*/ 523 w 5251"/>
                  <a:gd name="T51" fmla="*/ 146 h 376"/>
                  <a:gd name="T52" fmla="*/ 647 w 5251"/>
                  <a:gd name="T53" fmla="*/ 171 h 376"/>
                  <a:gd name="T54" fmla="*/ 705 w 5251"/>
                  <a:gd name="T55" fmla="*/ 218 h 376"/>
                  <a:gd name="T56" fmla="*/ 830 w 5251"/>
                  <a:gd name="T57" fmla="*/ 255 h 376"/>
                  <a:gd name="T58" fmla="*/ 969 w 5251"/>
                  <a:gd name="T59" fmla="*/ 256 h 376"/>
                  <a:gd name="T60" fmla="*/ 1142 w 5251"/>
                  <a:gd name="T61" fmla="*/ 304 h 376"/>
                  <a:gd name="T62" fmla="*/ 1245 w 5251"/>
                  <a:gd name="T63" fmla="*/ 364 h 376"/>
                  <a:gd name="T64" fmla="*/ 1370 w 5251"/>
                  <a:gd name="T65" fmla="*/ 376 h 376"/>
                  <a:gd name="T66" fmla="*/ 2625 w 5251"/>
                  <a:gd name="T67" fmla="*/ 376 h 376"/>
                  <a:gd name="T68" fmla="*/ 2711 w 5251"/>
                  <a:gd name="T69" fmla="*/ 376 h 376"/>
                  <a:gd name="T70" fmla="*/ 3931 w 5251"/>
                  <a:gd name="T71" fmla="*/ 375 h 376"/>
                  <a:gd name="T72" fmla="*/ 4062 w 5251"/>
                  <a:gd name="T73" fmla="*/ 339 h 376"/>
                  <a:gd name="T74" fmla="*/ 4202 w 5251"/>
                  <a:gd name="T75" fmla="*/ 260 h 376"/>
                  <a:gd name="T76" fmla="*/ 4319 w 5251"/>
                  <a:gd name="T77" fmla="*/ 256 h 376"/>
                  <a:gd name="T78" fmla="*/ 4431 w 5251"/>
                  <a:gd name="T79" fmla="*/ 254 h 376"/>
                  <a:gd name="T80" fmla="*/ 4548 w 5251"/>
                  <a:gd name="T81" fmla="*/ 218 h 376"/>
                  <a:gd name="T82" fmla="*/ 4666 w 5251"/>
                  <a:gd name="T83" fmla="*/ 149 h 376"/>
                  <a:gd name="T84" fmla="*/ 4803 w 5251"/>
                  <a:gd name="T85" fmla="*/ 146 h 376"/>
                  <a:gd name="T86" fmla="*/ 4880 w 5251"/>
                  <a:gd name="T87" fmla="*/ 145 h 376"/>
                  <a:gd name="T88" fmla="*/ 5030 w 5251"/>
                  <a:gd name="T89" fmla="*/ 91 h 376"/>
                  <a:gd name="T90" fmla="*/ 5220 w 5251"/>
                  <a:gd name="T91" fmla="*/ 25 h 376"/>
                  <a:gd name="T92" fmla="*/ 5220 w 5251"/>
                  <a:gd name="T93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51" h="376">
                    <a:moveTo>
                      <a:pt x="5220" y="0"/>
                    </a:moveTo>
                    <a:cubicBezTo>
                      <a:pt x="5201" y="0"/>
                      <a:pt x="5184" y="1"/>
                      <a:pt x="5167" y="3"/>
                    </a:cubicBezTo>
                    <a:cubicBezTo>
                      <a:pt x="5131" y="7"/>
                      <a:pt x="5101" y="16"/>
                      <a:pt x="5074" y="30"/>
                    </a:cubicBezTo>
                    <a:cubicBezTo>
                      <a:pt x="5052" y="42"/>
                      <a:pt x="5032" y="57"/>
                      <a:pt x="5014" y="71"/>
                    </a:cubicBezTo>
                    <a:cubicBezTo>
                      <a:pt x="4998" y="84"/>
                      <a:pt x="4978" y="99"/>
                      <a:pt x="4955" y="107"/>
                    </a:cubicBezTo>
                    <a:cubicBezTo>
                      <a:pt x="4938" y="113"/>
                      <a:pt x="4920" y="116"/>
                      <a:pt x="4900" y="118"/>
                    </a:cubicBezTo>
                    <a:cubicBezTo>
                      <a:pt x="4893" y="119"/>
                      <a:pt x="4885" y="120"/>
                      <a:pt x="4878" y="120"/>
                    </a:cubicBezTo>
                    <a:cubicBezTo>
                      <a:pt x="4867" y="121"/>
                      <a:pt x="4856" y="121"/>
                      <a:pt x="4845" y="121"/>
                    </a:cubicBezTo>
                    <a:lnTo>
                      <a:pt x="4814" y="121"/>
                    </a:lnTo>
                    <a:lnTo>
                      <a:pt x="4803" y="121"/>
                    </a:lnTo>
                    <a:lnTo>
                      <a:pt x="4727" y="121"/>
                    </a:lnTo>
                    <a:cubicBezTo>
                      <a:pt x="4713" y="121"/>
                      <a:pt x="4701" y="121"/>
                      <a:pt x="4686" y="121"/>
                    </a:cubicBezTo>
                    <a:cubicBezTo>
                      <a:pt x="4678" y="122"/>
                      <a:pt x="4669" y="123"/>
                      <a:pt x="4661" y="124"/>
                    </a:cubicBezTo>
                    <a:cubicBezTo>
                      <a:pt x="4632" y="131"/>
                      <a:pt x="4610" y="139"/>
                      <a:pt x="4591" y="149"/>
                    </a:cubicBezTo>
                    <a:cubicBezTo>
                      <a:pt x="4571" y="161"/>
                      <a:pt x="4552" y="176"/>
                      <a:pt x="4537" y="193"/>
                    </a:cubicBezTo>
                    <a:lnTo>
                      <a:pt x="4533" y="196"/>
                    </a:lnTo>
                    <a:cubicBezTo>
                      <a:pt x="4511" y="213"/>
                      <a:pt x="4481" y="224"/>
                      <a:pt x="4447" y="227"/>
                    </a:cubicBezTo>
                    <a:cubicBezTo>
                      <a:pt x="4441" y="228"/>
                      <a:pt x="4435" y="229"/>
                      <a:pt x="4429" y="229"/>
                    </a:cubicBezTo>
                    <a:cubicBezTo>
                      <a:pt x="4426" y="229"/>
                      <a:pt x="4422" y="229"/>
                      <a:pt x="4419" y="230"/>
                    </a:cubicBezTo>
                    <a:cubicBezTo>
                      <a:pt x="4402" y="230"/>
                      <a:pt x="4385" y="230"/>
                      <a:pt x="4369" y="230"/>
                    </a:cubicBezTo>
                    <a:lnTo>
                      <a:pt x="4319" y="230"/>
                    </a:lnTo>
                    <a:lnTo>
                      <a:pt x="4282" y="230"/>
                    </a:lnTo>
                    <a:cubicBezTo>
                      <a:pt x="4262" y="230"/>
                      <a:pt x="4242" y="230"/>
                      <a:pt x="4222" y="232"/>
                    </a:cubicBezTo>
                    <a:lnTo>
                      <a:pt x="4198" y="235"/>
                    </a:lnTo>
                    <a:cubicBezTo>
                      <a:pt x="4161" y="242"/>
                      <a:pt x="4125" y="259"/>
                      <a:pt x="4093" y="284"/>
                    </a:cubicBezTo>
                    <a:lnTo>
                      <a:pt x="4084" y="291"/>
                    </a:lnTo>
                    <a:cubicBezTo>
                      <a:pt x="4073" y="300"/>
                      <a:pt x="4061" y="309"/>
                      <a:pt x="4048" y="317"/>
                    </a:cubicBezTo>
                    <a:cubicBezTo>
                      <a:pt x="4033" y="328"/>
                      <a:pt x="4014" y="335"/>
                      <a:pt x="3998" y="340"/>
                    </a:cubicBezTo>
                    <a:cubicBezTo>
                      <a:pt x="3980" y="345"/>
                      <a:pt x="3959" y="348"/>
                      <a:pt x="3934" y="349"/>
                    </a:cubicBezTo>
                    <a:lnTo>
                      <a:pt x="3929" y="350"/>
                    </a:lnTo>
                    <a:cubicBezTo>
                      <a:pt x="3913" y="350"/>
                      <a:pt x="3897" y="351"/>
                      <a:pt x="3880" y="351"/>
                    </a:cubicBezTo>
                    <a:lnTo>
                      <a:pt x="2711" y="351"/>
                    </a:lnTo>
                    <a:lnTo>
                      <a:pt x="2625" y="351"/>
                    </a:lnTo>
                    <a:lnTo>
                      <a:pt x="2540" y="351"/>
                    </a:lnTo>
                    <a:lnTo>
                      <a:pt x="1370" y="351"/>
                    </a:lnTo>
                    <a:cubicBezTo>
                      <a:pt x="1354" y="351"/>
                      <a:pt x="1337" y="350"/>
                      <a:pt x="1321" y="350"/>
                    </a:cubicBezTo>
                    <a:lnTo>
                      <a:pt x="1317" y="349"/>
                    </a:lnTo>
                    <a:cubicBezTo>
                      <a:pt x="1291" y="348"/>
                      <a:pt x="1271" y="345"/>
                      <a:pt x="1253" y="340"/>
                    </a:cubicBezTo>
                    <a:cubicBezTo>
                      <a:pt x="1237" y="335"/>
                      <a:pt x="1218" y="328"/>
                      <a:pt x="1202" y="317"/>
                    </a:cubicBezTo>
                    <a:cubicBezTo>
                      <a:pt x="1189" y="309"/>
                      <a:pt x="1178" y="300"/>
                      <a:pt x="1167" y="291"/>
                    </a:cubicBezTo>
                    <a:lnTo>
                      <a:pt x="1157" y="284"/>
                    </a:lnTo>
                    <a:cubicBezTo>
                      <a:pt x="1125" y="259"/>
                      <a:pt x="1090" y="242"/>
                      <a:pt x="1053" y="235"/>
                    </a:cubicBezTo>
                    <a:lnTo>
                      <a:pt x="1029" y="232"/>
                    </a:lnTo>
                    <a:cubicBezTo>
                      <a:pt x="1008" y="230"/>
                      <a:pt x="988" y="230"/>
                      <a:pt x="969" y="230"/>
                    </a:cubicBezTo>
                    <a:lnTo>
                      <a:pt x="932" y="230"/>
                    </a:lnTo>
                    <a:lnTo>
                      <a:pt x="882" y="230"/>
                    </a:lnTo>
                    <a:cubicBezTo>
                      <a:pt x="865" y="230"/>
                      <a:pt x="848" y="230"/>
                      <a:pt x="831" y="230"/>
                    </a:cubicBezTo>
                    <a:cubicBezTo>
                      <a:pt x="828" y="229"/>
                      <a:pt x="825" y="229"/>
                      <a:pt x="821" y="229"/>
                    </a:cubicBezTo>
                    <a:cubicBezTo>
                      <a:pt x="815" y="229"/>
                      <a:pt x="810" y="228"/>
                      <a:pt x="804" y="227"/>
                    </a:cubicBezTo>
                    <a:cubicBezTo>
                      <a:pt x="770" y="224"/>
                      <a:pt x="740" y="213"/>
                      <a:pt x="717" y="196"/>
                    </a:cubicBezTo>
                    <a:lnTo>
                      <a:pt x="714" y="193"/>
                    </a:lnTo>
                    <a:cubicBezTo>
                      <a:pt x="698" y="176"/>
                      <a:pt x="680" y="161"/>
                      <a:pt x="659" y="149"/>
                    </a:cubicBezTo>
                    <a:cubicBezTo>
                      <a:pt x="641" y="139"/>
                      <a:pt x="619" y="131"/>
                      <a:pt x="590" y="124"/>
                    </a:cubicBezTo>
                    <a:cubicBezTo>
                      <a:pt x="581" y="123"/>
                      <a:pt x="573" y="122"/>
                      <a:pt x="565" y="121"/>
                    </a:cubicBezTo>
                    <a:cubicBezTo>
                      <a:pt x="550" y="121"/>
                      <a:pt x="537" y="121"/>
                      <a:pt x="524" y="121"/>
                    </a:cubicBezTo>
                    <a:lnTo>
                      <a:pt x="447" y="121"/>
                    </a:lnTo>
                    <a:lnTo>
                      <a:pt x="437" y="121"/>
                    </a:lnTo>
                    <a:lnTo>
                      <a:pt x="405" y="121"/>
                    </a:lnTo>
                    <a:cubicBezTo>
                      <a:pt x="394" y="121"/>
                      <a:pt x="383" y="121"/>
                      <a:pt x="372" y="120"/>
                    </a:cubicBezTo>
                    <a:cubicBezTo>
                      <a:pt x="365" y="120"/>
                      <a:pt x="358" y="119"/>
                      <a:pt x="351" y="118"/>
                    </a:cubicBezTo>
                    <a:cubicBezTo>
                      <a:pt x="331" y="116"/>
                      <a:pt x="312" y="113"/>
                      <a:pt x="296" y="107"/>
                    </a:cubicBezTo>
                    <a:cubicBezTo>
                      <a:pt x="273" y="99"/>
                      <a:pt x="253" y="84"/>
                      <a:pt x="236" y="71"/>
                    </a:cubicBezTo>
                    <a:cubicBezTo>
                      <a:pt x="218" y="57"/>
                      <a:pt x="199" y="42"/>
                      <a:pt x="177" y="30"/>
                    </a:cubicBezTo>
                    <a:cubicBezTo>
                      <a:pt x="150" y="16"/>
                      <a:pt x="119" y="7"/>
                      <a:pt x="83" y="3"/>
                    </a:cubicBezTo>
                    <a:cubicBezTo>
                      <a:pt x="67" y="1"/>
                      <a:pt x="50" y="0"/>
                      <a:pt x="30" y="0"/>
                    </a:cubicBezTo>
                    <a:lnTo>
                      <a:pt x="0" y="0"/>
                    </a:lnTo>
                    <a:lnTo>
                      <a:pt x="0" y="25"/>
                    </a:lnTo>
                    <a:lnTo>
                      <a:pt x="30" y="25"/>
                    </a:lnTo>
                    <a:cubicBezTo>
                      <a:pt x="49" y="25"/>
                      <a:pt x="65" y="26"/>
                      <a:pt x="80" y="28"/>
                    </a:cubicBezTo>
                    <a:cubicBezTo>
                      <a:pt x="113" y="32"/>
                      <a:pt x="141" y="40"/>
                      <a:pt x="165" y="52"/>
                    </a:cubicBezTo>
                    <a:cubicBezTo>
                      <a:pt x="185" y="63"/>
                      <a:pt x="203" y="77"/>
                      <a:pt x="220" y="91"/>
                    </a:cubicBezTo>
                    <a:cubicBezTo>
                      <a:pt x="239" y="105"/>
                      <a:pt x="261" y="121"/>
                      <a:pt x="287" y="131"/>
                    </a:cubicBezTo>
                    <a:cubicBezTo>
                      <a:pt x="306" y="137"/>
                      <a:pt x="327" y="141"/>
                      <a:pt x="348" y="143"/>
                    </a:cubicBezTo>
                    <a:cubicBezTo>
                      <a:pt x="356" y="144"/>
                      <a:pt x="363" y="145"/>
                      <a:pt x="371" y="145"/>
                    </a:cubicBezTo>
                    <a:cubicBezTo>
                      <a:pt x="382" y="146"/>
                      <a:pt x="394" y="146"/>
                      <a:pt x="405" y="146"/>
                    </a:cubicBezTo>
                    <a:lnTo>
                      <a:pt x="437" y="146"/>
                    </a:lnTo>
                    <a:lnTo>
                      <a:pt x="447" y="146"/>
                    </a:lnTo>
                    <a:lnTo>
                      <a:pt x="523" y="146"/>
                    </a:lnTo>
                    <a:cubicBezTo>
                      <a:pt x="537" y="146"/>
                      <a:pt x="549" y="146"/>
                      <a:pt x="561" y="146"/>
                    </a:cubicBezTo>
                    <a:cubicBezTo>
                      <a:pt x="570" y="147"/>
                      <a:pt x="577" y="148"/>
                      <a:pt x="585" y="149"/>
                    </a:cubicBezTo>
                    <a:cubicBezTo>
                      <a:pt x="611" y="155"/>
                      <a:pt x="631" y="162"/>
                      <a:pt x="647" y="171"/>
                    </a:cubicBezTo>
                    <a:cubicBezTo>
                      <a:pt x="666" y="182"/>
                      <a:pt x="682" y="196"/>
                      <a:pt x="696" y="211"/>
                    </a:cubicBezTo>
                    <a:lnTo>
                      <a:pt x="702" y="218"/>
                    </a:lnTo>
                    <a:lnTo>
                      <a:pt x="705" y="218"/>
                    </a:lnTo>
                    <a:cubicBezTo>
                      <a:pt x="731" y="237"/>
                      <a:pt x="764" y="249"/>
                      <a:pt x="800" y="252"/>
                    </a:cubicBezTo>
                    <a:cubicBezTo>
                      <a:pt x="806" y="253"/>
                      <a:pt x="813" y="254"/>
                      <a:pt x="820" y="254"/>
                    </a:cubicBezTo>
                    <a:cubicBezTo>
                      <a:pt x="823" y="254"/>
                      <a:pt x="826" y="255"/>
                      <a:pt x="830" y="255"/>
                    </a:cubicBezTo>
                    <a:cubicBezTo>
                      <a:pt x="848" y="256"/>
                      <a:pt x="865" y="256"/>
                      <a:pt x="882" y="256"/>
                    </a:cubicBezTo>
                    <a:lnTo>
                      <a:pt x="932" y="256"/>
                    </a:lnTo>
                    <a:lnTo>
                      <a:pt x="969" y="256"/>
                    </a:lnTo>
                    <a:cubicBezTo>
                      <a:pt x="989" y="256"/>
                      <a:pt x="1007" y="256"/>
                      <a:pt x="1026" y="257"/>
                    </a:cubicBezTo>
                    <a:lnTo>
                      <a:pt x="1049" y="260"/>
                    </a:lnTo>
                    <a:cubicBezTo>
                      <a:pt x="1081" y="266"/>
                      <a:pt x="1113" y="281"/>
                      <a:pt x="1142" y="304"/>
                    </a:cubicBezTo>
                    <a:lnTo>
                      <a:pt x="1151" y="311"/>
                    </a:lnTo>
                    <a:cubicBezTo>
                      <a:pt x="1163" y="320"/>
                      <a:pt x="1175" y="330"/>
                      <a:pt x="1188" y="339"/>
                    </a:cubicBezTo>
                    <a:cubicBezTo>
                      <a:pt x="1206" y="351"/>
                      <a:pt x="1227" y="358"/>
                      <a:pt x="1245" y="364"/>
                    </a:cubicBezTo>
                    <a:cubicBezTo>
                      <a:pt x="1266" y="370"/>
                      <a:pt x="1288" y="373"/>
                      <a:pt x="1315" y="374"/>
                    </a:cubicBezTo>
                    <a:lnTo>
                      <a:pt x="1320" y="375"/>
                    </a:lnTo>
                    <a:cubicBezTo>
                      <a:pt x="1336" y="376"/>
                      <a:pt x="1353" y="376"/>
                      <a:pt x="1370" y="376"/>
                    </a:cubicBezTo>
                    <a:lnTo>
                      <a:pt x="1380" y="376"/>
                    </a:lnTo>
                    <a:lnTo>
                      <a:pt x="2540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711" y="376"/>
                    </a:lnTo>
                    <a:lnTo>
                      <a:pt x="3871" y="376"/>
                    </a:lnTo>
                    <a:lnTo>
                      <a:pt x="3880" y="376"/>
                    </a:lnTo>
                    <a:cubicBezTo>
                      <a:pt x="3897" y="376"/>
                      <a:pt x="3914" y="376"/>
                      <a:pt x="3931" y="375"/>
                    </a:cubicBezTo>
                    <a:lnTo>
                      <a:pt x="3936" y="374"/>
                    </a:lnTo>
                    <a:cubicBezTo>
                      <a:pt x="3963" y="373"/>
                      <a:pt x="3985" y="370"/>
                      <a:pt x="4005" y="364"/>
                    </a:cubicBezTo>
                    <a:cubicBezTo>
                      <a:pt x="4023" y="358"/>
                      <a:pt x="4044" y="351"/>
                      <a:pt x="4062" y="339"/>
                    </a:cubicBezTo>
                    <a:cubicBezTo>
                      <a:pt x="4076" y="330"/>
                      <a:pt x="4088" y="320"/>
                      <a:pt x="4099" y="311"/>
                    </a:cubicBezTo>
                    <a:lnTo>
                      <a:pt x="4109" y="304"/>
                    </a:lnTo>
                    <a:cubicBezTo>
                      <a:pt x="4138" y="281"/>
                      <a:pt x="4169" y="266"/>
                      <a:pt x="4202" y="260"/>
                    </a:cubicBezTo>
                    <a:lnTo>
                      <a:pt x="4225" y="257"/>
                    </a:lnTo>
                    <a:cubicBezTo>
                      <a:pt x="4243" y="256"/>
                      <a:pt x="4262" y="256"/>
                      <a:pt x="4282" y="256"/>
                    </a:cubicBezTo>
                    <a:lnTo>
                      <a:pt x="4319" y="256"/>
                    </a:lnTo>
                    <a:lnTo>
                      <a:pt x="4369" y="256"/>
                    </a:lnTo>
                    <a:cubicBezTo>
                      <a:pt x="4386" y="256"/>
                      <a:pt x="4403" y="256"/>
                      <a:pt x="4421" y="255"/>
                    </a:cubicBezTo>
                    <a:cubicBezTo>
                      <a:pt x="4424" y="255"/>
                      <a:pt x="4428" y="254"/>
                      <a:pt x="4431" y="254"/>
                    </a:cubicBezTo>
                    <a:cubicBezTo>
                      <a:pt x="4438" y="254"/>
                      <a:pt x="4444" y="253"/>
                      <a:pt x="4450" y="252"/>
                    </a:cubicBezTo>
                    <a:cubicBezTo>
                      <a:pt x="4486" y="249"/>
                      <a:pt x="4519" y="237"/>
                      <a:pt x="4545" y="218"/>
                    </a:cubicBezTo>
                    <a:lnTo>
                      <a:pt x="4548" y="218"/>
                    </a:lnTo>
                    <a:lnTo>
                      <a:pt x="4555" y="211"/>
                    </a:lnTo>
                    <a:cubicBezTo>
                      <a:pt x="4568" y="196"/>
                      <a:pt x="4585" y="182"/>
                      <a:pt x="4604" y="171"/>
                    </a:cubicBezTo>
                    <a:cubicBezTo>
                      <a:pt x="4620" y="162"/>
                      <a:pt x="4640" y="155"/>
                      <a:pt x="4666" y="149"/>
                    </a:cubicBezTo>
                    <a:cubicBezTo>
                      <a:pt x="4673" y="148"/>
                      <a:pt x="4681" y="147"/>
                      <a:pt x="4689" y="146"/>
                    </a:cubicBezTo>
                    <a:cubicBezTo>
                      <a:pt x="4701" y="146"/>
                      <a:pt x="4714" y="146"/>
                      <a:pt x="4728" y="146"/>
                    </a:cubicBezTo>
                    <a:lnTo>
                      <a:pt x="4803" y="146"/>
                    </a:lnTo>
                    <a:lnTo>
                      <a:pt x="4814" y="146"/>
                    </a:lnTo>
                    <a:lnTo>
                      <a:pt x="4845" y="146"/>
                    </a:lnTo>
                    <a:cubicBezTo>
                      <a:pt x="4857" y="146"/>
                      <a:pt x="4868" y="146"/>
                      <a:pt x="4880" y="145"/>
                    </a:cubicBezTo>
                    <a:cubicBezTo>
                      <a:pt x="4887" y="145"/>
                      <a:pt x="4895" y="144"/>
                      <a:pt x="4902" y="143"/>
                    </a:cubicBezTo>
                    <a:cubicBezTo>
                      <a:pt x="4924" y="141"/>
                      <a:pt x="4945" y="137"/>
                      <a:pt x="4963" y="131"/>
                    </a:cubicBezTo>
                    <a:cubicBezTo>
                      <a:pt x="4990" y="121"/>
                      <a:pt x="5012" y="105"/>
                      <a:pt x="5030" y="91"/>
                    </a:cubicBezTo>
                    <a:cubicBezTo>
                      <a:pt x="5047" y="77"/>
                      <a:pt x="5065" y="63"/>
                      <a:pt x="5086" y="52"/>
                    </a:cubicBezTo>
                    <a:cubicBezTo>
                      <a:pt x="5110" y="40"/>
                      <a:pt x="5138" y="32"/>
                      <a:pt x="5170" y="28"/>
                    </a:cubicBezTo>
                    <a:cubicBezTo>
                      <a:pt x="5185" y="26"/>
                      <a:pt x="5202" y="25"/>
                      <a:pt x="5220" y="25"/>
                    </a:cubicBezTo>
                    <a:lnTo>
                      <a:pt x="5251" y="25"/>
                    </a:lnTo>
                    <a:lnTo>
                      <a:pt x="5251" y="0"/>
                    </a:lnTo>
                    <a:lnTo>
                      <a:pt x="52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Rectangle 115"/>
              <p:cNvSpPr>
                <a:spLocks noChangeArrowheads="1"/>
              </p:cNvSpPr>
              <p:nvPr/>
            </p:nvSpPr>
            <p:spPr bwMode="auto">
              <a:xfrm>
                <a:off x="5414980" y="4199350"/>
                <a:ext cx="1970369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Rectangle 116"/>
              <p:cNvSpPr>
                <a:spLocks noChangeArrowheads="1"/>
              </p:cNvSpPr>
              <p:nvPr/>
            </p:nvSpPr>
            <p:spPr bwMode="auto">
              <a:xfrm>
                <a:off x="1628463" y="4199350"/>
                <a:ext cx="1925074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5" name="Группа 253"/>
            <p:cNvGrpSpPr/>
            <p:nvPr/>
          </p:nvGrpSpPr>
          <p:grpSpPr>
            <a:xfrm>
              <a:off x="-88308" y="634450"/>
              <a:ext cx="9322658" cy="966727"/>
              <a:chOff x="-88308" y="634450"/>
              <a:chExt cx="9322658" cy="966727"/>
            </a:xfrm>
          </p:grpSpPr>
          <p:sp>
            <p:nvSpPr>
              <p:cNvPr id="128" name="Freeform 117"/>
              <p:cNvSpPr>
                <a:spLocks/>
              </p:cNvSpPr>
              <p:nvPr/>
            </p:nvSpPr>
            <p:spPr bwMode="auto">
              <a:xfrm>
                <a:off x="6290638" y="634450"/>
                <a:ext cx="586579" cy="282999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118"/>
              <p:cNvSpPr>
                <a:spLocks/>
              </p:cNvSpPr>
              <p:nvPr/>
            </p:nvSpPr>
            <p:spPr bwMode="auto">
              <a:xfrm>
                <a:off x="2490741" y="920020"/>
                <a:ext cx="370471" cy="174945"/>
              </a:xfrm>
              <a:custGeom>
                <a:avLst/>
                <a:gdLst>
                  <a:gd name="T0" fmla="*/ 125 w 634"/>
                  <a:gd name="T1" fmla="*/ 69 h 302"/>
                  <a:gd name="T2" fmla="*/ 236 w 634"/>
                  <a:gd name="T3" fmla="*/ 124 h 302"/>
                  <a:gd name="T4" fmla="*/ 152 w 634"/>
                  <a:gd name="T5" fmla="*/ 163 h 302"/>
                  <a:gd name="T6" fmla="*/ 194 w 634"/>
                  <a:gd name="T7" fmla="*/ 169 h 302"/>
                  <a:gd name="T8" fmla="*/ 191 w 634"/>
                  <a:gd name="T9" fmla="*/ 186 h 302"/>
                  <a:gd name="T10" fmla="*/ 168 w 634"/>
                  <a:gd name="T11" fmla="*/ 206 h 302"/>
                  <a:gd name="T12" fmla="*/ 144 w 634"/>
                  <a:gd name="T13" fmla="*/ 218 h 302"/>
                  <a:gd name="T14" fmla="*/ 100 w 634"/>
                  <a:gd name="T15" fmla="*/ 205 h 302"/>
                  <a:gd name="T16" fmla="*/ 35 w 634"/>
                  <a:gd name="T17" fmla="*/ 204 h 302"/>
                  <a:gd name="T18" fmla="*/ 119 w 634"/>
                  <a:gd name="T19" fmla="*/ 230 h 302"/>
                  <a:gd name="T20" fmla="*/ 136 w 634"/>
                  <a:gd name="T21" fmla="*/ 262 h 302"/>
                  <a:gd name="T22" fmla="*/ 119 w 634"/>
                  <a:gd name="T23" fmla="*/ 262 h 302"/>
                  <a:gd name="T24" fmla="*/ 52 w 634"/>
                  <a:gd name="T25" fmla="*/ 258 h 302"/>
                  <a:gd name="T26" fmla="*/ 34 w 634"/>
                  <a:gd name="T27" fmla="*/ 270 h 302"/>
                  <a:gd name="T28" fmla="*/ 114 w 634"/>
                  <a:gd name="T29" fmla="*/ 284 h 302"/>
                  <a:gd name="T30" fmla="*/ 183 w 634"/>
                  <a:gd name="T31" fmla="*/ 291 h 302"/>
                  <a:gd name="T32" fmla="*/ 206 w 634"/>
                  <a:gd name="T33" fmla="*/ 285 h 302"/>
                  <a:gd name="T34" fmla="*/ 186 w 634"/>
                  <a:gd name="T35" fmla="*/ 235 h 302"/>
                  <a:gd name="T36" fmla="*/ 274 w 634"/>
                  <a:gd name="T37" fmla="*/ 244 h 302"/>
                  <a:gd name="T38" fmla="*/ 226 w 634"/>
                  <a:gd name="T39" fmla="*/ 181 h 302"/>
                  <a:gd name="T40" fmla="*/ 290 w 634"/>
                  <a:gd name="T41" fmla="*/ 189 h 302"/>
                  <a:gd name="T42" fmla="*/ 288 w 634"/>
                  <a:gd name="T43" fmla="*/ 148 h 302"/>
                  <a:gd name="T44" fmla="*/ 305 w 634"/>
                  <a:gd name="T45" fmla="*/ 171 h 302"/>
                  <a:gd name="T46" fmla="*/ 335 w 634"/>
                  <a:gd name="T47" fmla="*/ 192 h 302"/>
                  <a:gd name="T48" fmla="*/ 352 w 634"/>
                  <a:gd name="T49" fmla="*/ 206 h 302"/>
                  <a:gd name="T50" fmla="*/ 370 w 634"/>
                  <a:gd name="T51" fmla="*/ 215 h 302"/>
                  <a:gd name="T52" fmla="*/ 385 w 634"/>
                  <a:gd name="T53" fmla="*/ 193 h 302"/>
                  <a:gd name="T54" fmla="*/ 369 w 634"/>
                  <a:gd name="T55" fmla="*/ 178 h 302"/>
                  <a:gd name="T56" fmla="*/ 350 w 634"/>
                  <a:gd name="T57" fmla="*/ 167 h 302"/>
                  <a:gd name="T58" fmla="*/ 455 w 634"/>
                  <a:gd name="T59" fmla="*/ 198 h 302"/>
                  <a:gd name="T60" fmla="*/ 461 w 634"/>
                  <a:gd name="T61" fmla="*/ 155 h 302"/>
                  <a:gd name="T62" fmla="*/ 391 w 634"/>
                  <a:gd name="T63" fmla="*/ 90 h 302"/>
                  <a:gd name="T64" fmla="*/ 449 w 634"/>
                  <a:gd name="T65" fmla="*/ 73 h 302"/>
                  <a:gd name="T66" fmla="*/ 491 w 634"/>
                  <a:gd name="T67" fmla="*/ 72 h 302"/>
                  <a:gd name="T68" fmla="*/ 524 w 634"/>
                  <a:gd name="T69" fmla="*/ 82 h 302"/>
                  <a:gd name="T70" fmla="*/ 481 w 634"/>
                  <a:gd name="T71" fmla="*/ 92 h 302"/>
                  <a:gd name="T72" fmla="*/ 533 w 634"/>
                  <a:gd name="T73" fmla="*/ 95 h 302"/>
                  <a:gd name="T74" fmla="*/ 555 w 634"/>
                  <a:gd name="T75" fmla="*/ 98 h 302"/>
                  <a:gd name="T76" fmla="*/ 631 w 634"/>
                  <a:gd name="T77" fmla="*/ 80 h 302"/>
                  <a:gd name="T78" fmla="*/ 559 w 634"/>
                  <a:gd name="T79" fmla="*/ 54 h 302"/>
                  <a:gd name="T80" fmla="*/ 561 w 634"/>
                  <a:gd name="T81" fmla="*/ 34 h 302"/>
                  <a:gd name="T82" fmla="*/ 632 w 634"/>
                  <a:gd name="T83" fmla="*/ 18 h 302"/>
                  <a:gd name="T84" fmla="*/ 538 w 634"/>
                  <a:gd name="T85" fmla="*/ 25 h 302"/>
                  <a:gd name="T86" fmla="*/ 481 w 634"/>
                  <a:gd name="T87" fmla="*/ 30 h 302"/>
                  <a:gd name="T88" fmla="*/ 533 w 634"/>
                  <a:gd name="T89" fmla="*/ 34 h 302"/>
                  <a:gd name="T90" fmla="*/ 529 w 634"/>
                  <a:gd name="T91" fmla="*/ 46 h 302"/>
                  <a:gd name="T92" fmla="*/ 452 w 634"/>
                  <a:gd name="T93" fmla="*/ 61 h 302"/>
                  <a:gd name="T94" fmla="*/ 432 w 634"/>
                  <a:gd name="T95" fmla="*/ 56 h 302"/>
                  <a:gd name="T96" fmla="*/ 396 w 634"/>
                  <a:gd name="T97" fmla="*/ 60 h 302"/>
                  <a:gd name="T98" fmla="*/ 388 w 634"/>
                  <a:gd name="T99" fmla="*/ 62 h 302"/>
                  <a:gd name="T100" fmla="*/ 380 w 634"/>
                  <a:gd name="T101" fmla="*/ 64 h 302"/>
                  <a:gd name="T102" fmla="*/ 286 w 634"/>
                  <a:gd name="T103" fmla="*/ 72 h 302"/>
                  <a:gd name="T104" fmla="*/ 255 w 634"/>
                  <a:gd name="T105" fmla="*/ 74 h 302"/>
                  <a:gd name="T106" fmla="*/ 236 w 634"/>
                  <a:gd name="T107" fmla="*/ 72 h 302"/>
                  <a:gd name="T108" fmla="*/ 218 w 634"/>
                  <a:gd name="T109" fmla="*/ 70 h 302"/>
                  <a:gd name="T110" fmla="*/ 135 w 634"/>
                  <a:gd name="T111" fmla="*/ 55 h 302"/>
                  <a:gd name="T112" fmla="*/ 80 w 634"/>
                  <a:gd name="T113" fmla="*/ 25 h 302"/>
                  <a:gd name="T114" fmla="*/ 70 w 634"/>
                  <a:gd name="T115" fmla="*/ 1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34" h="302">
                    <a:moveTo>
                      <a:pt x="2" y="49"/>
                    </a:moveTo>
                    <a:cubicBezTo>
                      <a:pt x="4" y="50"/>
                      <a:pt x="5" y="50"/>
                      <a:pt x="7" y="50"/>
                    </a:cubicBezTo>
                    <a:lnTo>
                      <a:pt x="9" y="50"/>
                    </a:lnTo>
                    <a:cubicBezTo>
                      <a:pt x="14" y="50"/>
                      <a:pt x="29" y="50"/>
                      <a:pt x="41" y="45"/>
                    </a:cubicBezTo>
                    <a:cubicBezTo>
                      <a:pt x="45" y="43"/>
                      <a:pt x="50" y="40"/>
                      <a:pt x="52" y="40"/>
                    </a:cubicBezTo>
                    <a:cubicBezTo>
                      <a:pt x="53" y="39"/>
                      <a:pt x="54" y="39"/>
                      <a:pt x="55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7" y="45"/>
                      <a:pt x="59" y="47"/>
                      <a:pt x="63" y="49"/>
                    </a:cubicBezTo>
                    <a:cubicBezTo>
                      <a:pt x="65" y="50"/>
                      <a:pt x="70" y="52"/>
                      <a:pt x="79" y="55"/>
                    </a:cubicBezTo>
                    <a:lnTo>
                      <a:pt x="83" y="56"/>
                    </a:lnTo>
                    <a:lnTo>
                      <a:pt x="125" y="69"/>
                    </a:lnTo>
                    <a:cubicBezTo>
                      <a:pt x="126" y="69"/>
                      <a:pt x="130" y="70"/>
                      <a:pt x="132" y="70"/>
                    </a:cubicBezTo>
                    <a:cubicBezTo>
                      <a:pt x="133" y="70"/>
                      <a:pt x="134" y="70"/>
                      <a:pt x="134" y="70"/>
                    </a:cubicBezTo>
                    <a:cubicBezTo>
                      <a:pt x="138" y="70"/>
                      <a:pt x="145" y="71"/>
                      <a:pt x="151" y="73"/>
                    </a:cubicBezTo>
                    <a:lnTo>
                      <a:pt x="181" y="85"/>
                    </a:lnTo>
                    <a:lnTo>
                      <a:pt x="200" y="94"/>
                    </a:lnTo>
                    <a:cubicBezTo>
                      <a:pt x="200" y="94"/>
                      <a:pt x="200" y="94"/>
                      <a:pt x="201" y="95"/>
                    </a:cubicBezTo>
                    <a:lnTo>
                      <a:pt x="202" y="96"/>
                    </a:lnTo>
                    <a:cubicBezTo>
                      <a:pt x="203" y="97"/>
                      <a:pt x="204" y="98"/>
                      <a:pt x="205" y="100"/>
                    </a:cubicBezTo>
                    <a:cubicBezTo>
                      <a:pt x="206" y="102"/>
                      <a:pt x="206" y="104"/>
                      <a:pt x="206" y="106"/>
                    </a:cubicBezTo>
                    <a:cubicBezTo>
                      <a:pt x="206" y="109"/>
                      <a:pt x="207" y="111"/>
                      <a:pt x="208" y="112"/>
                    </a:cubicBezTo>
                    <a:lnTo>
                      <a:pt x="236" y="124"/>
                    </a:lnTo>
                    <a:cubicBezTo>
                      <a:pt x="237" y="125"/>
                      <a:pt x="238" y="126"/>
                      <a:pt x="238" y="127"/>
                    </a:cubicBezTo>
                    <a:cubicBezTo>
                      <a:pt x="238" y="128"/>
                      <a:pt x="237" y="129"/>
                      <a:pt x="237" y="130"/>
                    </a:cubicBezTo>
                    <a:lnTo>
                      <a:pt x="201" y="157"/>
                    </a:lnTo>
                    <a:cubicBezTo>
                      <a:pt x="200" y="158"/>
                      <a:pt x="199" y="158"/>
                      <a:pt x="198" y="158"/>
                    </a:cubicBezTo>
                    <a:cubicBezTo>
                      <a:pt x="193" y="158"/>
                      <a:pt x="188" y="158"/>
                      <a:pt x="184" y="158"/>
                    </a:cubicBezTo>
                    <a:lnTo>
                      <a:pt x="181" y="158"/>
                    </a:lnTo>
                    <a:cubicBezTo>
                      <a:pt x="178" y="158"/>
                      <a:pt x="175" y="158"/>
                      <a:pt x="172" y="158"/>
                    </a:cubicBezTo>
                    <a:cubicBezTo>
                      <a:pt x="170" y="158"/>
                      <a:pt x="168" y="158"/>
                      <a:pt x="166" y="159"/>
                    </a:cubicBezTo>
                    <a:lnTo>
                      <a:pt x="153" y="160"/>
                    </a:lnTo>
                    <a:cubicBezTo>
                      <a:pt x="152" y="160"/>
                      <a:pt x="152" y="161"/>
                      <a:pt x="152" y="161"/>
                    </a:cubicBezTo>
                    <a:cubicBezTo>
                      <a:pt x="152" y="162"/>
                      <a:pt x="152" y="163"/>
                      <a:pt x="152" y="163"/>
                    </a:cubicBezTo>
                    <a:cubicBezTo>
                      <a:pt x="152" y="164"/>
                      <a:pt x="152" y="164"/>
                      <a:pt x="152" y="164"/>
                    </a:cubicBezTo>
                    <a:cubicBezTo>
                      <a:pt x="151" y="165"/>
                      <a:pt x="152" y="166"/>
                      <a:pt x="153" y="167"/>
                    </a:cubicBezTo>
                    <a:cubicBezTo>
                      <a:pt x="155" y="167"/>
                      <a:pt x="158" y="167"/>
                      <a:pt x="160" y="167"/>
                    </a:cubicBezTo>
                    <a:lnTo>
                      <a:pt x="168" y="167"/>
                    </a:lnTo>
                    <a:cubicBezTo>
                      <a:pt x="169" y="167"/>
                      <a:pt x="169" y="167"/>
                      <a:pt x="170" y="167"/>
                    </a:cubicBezTo>
                    <a:cubicBezTo>
                      <a:pt x="174" y="167"/>
                      <a:pt x="177" y="168"/>
                      <a:pt x="181" y="168"/>
                    </a:cubicBezTo>
                    <a:lnTo>
                      <a:pt x="185" y="168"/>
                    </a:lnTo>
                    <a:cubicBezTo>
                      <a:pt x="185" y="168"/>
                      <a:pt x="186" y="168"/>
                      <a:pt x="186" y="168"/>
                    </a:cubicBezTo>
                    <a:cubicBezTo>
                      <a:pt x="186" y="168"/>
                      <a:pt x="187" y="168"/>
                      <a:pt x="188" y="169"/>
                    </a:cubicBezTo>
                    <a:cubicBezTo>
                      <a:pt x="190" y="169"/>
                      <a:pt x="191" y="169"/>
                      <a:pt x="193" y="169"/>
                    </a:cubicBezTo>
                    <a:cubicBezTo>
                      <a:pt x="193" y="169"/>
                      <a:pt x="194" y="169"/>
                      <a:pt x="194" y="169"/>
                    </a:cubicBezTo>
                    <a:cubicBezTo>
                      <a:pt x="194" y="169"/>
                      <a:pt x="195" y="169"/>
                      <a:pt x="195" y="169"/>
                    </a:cubicBezTo>
                    <a:lnTo>
                      <a:pt x="195" y="170"/>
                    </a:lnTo>
                    <a:cubicBezTo>
                      <a:pt x="196" y="170"/>
                      <a:pt x="196" y="169"/>
                      <a:pt x="197" y="170"/>
                    </a:cubicBezTo>
                    <a:cubicBezTo>
                      <a:pt x="198" y="170"/>
                      <a:pt x="199" y="170"/>
                      <a:pt x="199" y="171"/>
                    </a:cubicBezTo>
                    <a:cubicBezTo>
                      <a:pt x="200" y="171"/>
                      <a:pt x="200" y="172"/>
                      <a:pt x="200" y="172"/>
                    </a:cubicBezTo>
                    <a:cubicBezTo>
                      <a:pt x="200" y="172"/>
                      <a:pt x="201" y="172"/>
                      <a:pt x="201" y="172"/>
                    </a:cubicBezTo>
                    <a:cubicBezTo>
                      <a:pt x="202" y="173"/>
                      <a:pt x="202" y="174"/>
                      <a:pt x="202" y="175"/>
                    </a:cubicBezTo>
                    <a:cubicBezTo>
                      <a:pt x="201" y="176"/>
                      <a:pt x="201" y="176"/>
                      <a:pt x="201" y="177"/>
                    </a:cubicBezTo>
                    <a:cubicBezTo>
                      <a:pt x="200" y="177"/>
                      <a:pt x="200" y="178"/>
                      <a:pt x="199" y="179"/>
                    </a:cubicBezTo>
                    <a:cubicBezTo>
                      <a:pt x="197" y="180"/>
                      <a:pt x="197" y="181"/>
                      <a:pt x="196" y="182"/>
                    </a:cubicBezTo>
                    <a:cubicBezTo>
                      <a:pt x="194" y="183"/>
                      <a:pt x="192" y="185"/>
                      <a:pt x="191" y="186"/>
                    </a:cubicBezTo>
                    <a:cubicBezTo>
                      <a:pt x="189" y="188"/>
                      <a:pt x="187" y="189"/>
                      <a:pt x="185" y="191"/>
                    </a:cubicBezTo>
                    <a:cubicBezTo>
                      <a:pt x="184" y="192"/>
                      <a:pt x="183" y="193"/>
                      <a:pt x="182" y="194"/>
                    </a:cubicBezTo>
                    <a:lnTo>
                      <a:pt x="179" y="192"/>
                    </a:lnTo>
                    <a:lnTo>
                      <a:pt x="181" y="195"/>
                    </a:lnTo>
                    <a:cubicBezTo>
                      <a:pt x="180" y="195"/>
                      <a:pt x="179" y="196"/>
                      <a:pt x="179" y="197"/>
                    </a:cubicBezTo>
                    <a:cubicBezTo>
                      <a:pt x="179" y="197"/>
                      <a:pt x="178" y="197"/>
                      <a:pt x="178" y="198"/>
                    </a:cubicBezTo>
                    <a:cubicBezTo>
                      <a:pt x="177" y="198"/>
                      <a:pt x="177" y="198"/>
                      <a:pt x="177" y="198"/>
                    </a:cubicBezTo>
                    <a:cubicBezTo>
                      <a:pt x="176" y="199"/>
                      <a:pt x="175" y="200"/>
                      <a:pt x="174" y="201"/>
                    </a:cubicBezTo>
                    <a:cubicBezTo>
                      <a:pt x="174" y="201"/>
                      <a:pt x="173" y="202"/>
                      <a:pt x="173" y="202"/>
                    </a:cubicBezTo>
                    <a:cubicBezTo>
                      <a:pt x="173" y="202"/>
                      <a:pt x="173" y="202"/>
                      <a:pt x="172" y="203"/>
                    </a:cubicBezTo>
                    <a:cubicBezTo>
                      <a:pt x="171" y="204"/>
                      <a:pt x="169" y="205"/>
                      <a:pt x="168" y="206"/>
                    </a:cubicBezTo>
                    <a:lnTo>
                      <a:pt x="166" y="208"/>
                    </a:lnTo>
                    <a:cubicBezTo>
                      <a:pt x="164" y="210"/>
                      <a:pt x="163" y="211"/>
                      <a:pt x="162" y="212"/>
                    </a:cubicBezTo>
                    <a:lnTo>
                      <a:pt x="160" y="213"/>
                    </a:lnTo>
                    <a:cubicBezTo>
                      <a:pt x="160" y="214"/>
                      <a:pt x="159" y="214"/>
                      <a:pt x="158" y="214"/>
                    </a:cubicBezTo>
                    <a:cubicBezTo>
                      <a:pt x="158" y="214"/>
                      <a:pt x="157" y="214"/>
                      <a:pt x="157" y="214"/>
                    </a:cubicBezTo>
                    <a:cubicBezTo>
                      <a:pt x="156" y="214"/>
                      <a:pt x="155" y="215"/>
                      <a:pt x="155" y="215"/>
                    </a:cubicBezTo>
                    <a:lnTo>
                      <a:pt x="154" y="215"/>
                    </a:lnTo>
                    <a:cubicBezTo>
                      <a:pt x="153" y="216"/>
                      <a:pt x="152" y="217"/>
                      <a:pt x="152" y="218"/>
                    </a:cubicBezTo>
                    <a:cubicBezTo>
                      <a:pt x="151" y="219"/>
                      <a:pt x="150" y="219"/>
                      <a:pt x="149" y="219"/>
                    </a:cubicBezTo>
                    <a:cubicBezTo>
                      <a:pt x="148" y="219"/>
                      <a:pt x="147" y="218"/>
                      <a:pt x="145" y="218"/>
                    </a:cubicBezTo>
                    <a:lnTo>
                      <a:pt x="144" y="218"/>
                    </a:lnTo>
                    <a:cubicBezTo>
                      <a:pt x="143" y="218"/>
                      <a:pt x="142" y="217"/>
                      <a:pt x="142" y="217"/>
                    </a:cubicBezTo>
                    <a:cubicBezTo>
                      <a:pt x="141" y="215"/>
                      <a:pt x="140" y="214"/>
                      <a:pt x="138" y="213"/>
                    </a:cubicBezTo>
                    <a:lnTo>
                      <a:pt x="138" y="212"/>
                    </a:lnTo>
                    <a:cubicBezTo>
                      <a:pt x="137" y="211"/>
                      <a:pt x="136" y="210"/>
                      <a:pt x="136" y="210"/>
                    </a:cubicBezTo>
                    <a:cubicBezTo>
                      <a:pt x="133" y="209"/>
                      <a:pt x="132" y="208"/>
                      <a:pt x="131" y="208"/>
                    </a:cubicBezTo>
                    <a:lnTo>
                      <a:pt x="130" y="208"/>
                    </a:lnTo>
                    <a:cubicBezTo>
                      <a:pt x="129" y="208"/>
                      <a:pt x="129" y="208"/>
                      <a:pt x="129" y="208"/>
                    </a:cubicBezTo>
                    <a:cubicBezTo>
                      <a:pt x="128" y="208"/>
                      <a:pt x="127" y="208"/>
                      <a:pt x="126" y="208"/>
                    </a:cubicBezTo>
                    <a:cubicBezTo>
                      <a:pt x="125" y="207"/>
                      <a:pt x="124" y="207"/>
                      <a:pt x="122" y="207"/>
                    </a:cubicBezTo>
                    <a:cubicBezTo>
                      <a:pt x="121" y="207"/>
                      <a:pt x="116" y="207"/>
                      <a:pt x="112" y="206"/>
                    </a:cubicBezTo>
                    <a:cubicBezTo>
                      <a:pt x="107" y="206"/>
                      <a:pt x="102" y="205"/>
                      <a:pt x="100" y="205"/>
                    </a:cubicBezTo>
                    <a:cubicBezTo>
                      <a:pt x="93" y="205"/>
                      <a:pt x="85" y="204"/>
                      <a:pt x="75" y="204"/>
                    </a:cubicBezTo>
                    <a:cubicBezTo>
                      <a:pt x="75" y="204"/>
                      <a:pt x="75" y="204"/>
                      <a:pt x="74" y="204"/>
                    </a:cubicBezTo>
                    <a:cubicBezTo>
                      <a:pt x="72" y="204"/>
                      <a:pt x="70" y="204"/>
                      <a:pt x="69" y="204"/>
                    </a:cubicBezTo>
                    <a:cubicBezTo>
                      <a:pt x="66" y="204"/>
                      <a:pt x="64" y="204"/>
                      <a:pt x="62" y="204"/>
                    </a:cubicBezTo>
                    <a:lnTo>
                      <a:pt x="59" y="204"/>
                    </a:lnTo>
                    <a:lnTo>
                      <a:pt x="55" y="204"/>
                    </a:lnTo>
                    <a:cubicBezTo>
                      <a:pt x="55" y="204"/>
                      <a:pt x="55" y="204"/>
                      <a:pt x="54" y="204"/>
                    </a:cubicBezTo>
                    <a:cubicBezTo>
                      <a:pt x="54" y="204"/>
                      <a:pt x="54" y="204"/>
                      <a:pt x="53" y="204"/>
                    </a:cubicBezTo>
                    <a:cubicBezTo>
                      <a:pt x="52" y="204"/>
                      <a:pt x="51" y="204"/>
                      <a:pt x="50" y="204"/>
                    </a:cubicBezTo>
                    <a:lnTo>
                      <a:pt x="44" y="204"/>
                    </a:lnTo>
                    <a:cubicBezTo>
                      <a:pt x="41" y="204"/>
                      <a:pt x="38" y="204"/>
                      <a:pt x="35" y="204"/>
                    </a:cubicBezTo>
                    <a:cubicBezTo>
                      <a:pt x="33" y="204"/>
                      <a:pt x="31" y="204"/>
                      <a:pt x="30" y="205"/>
                    </a:cubicBezTo>
                    <a:cubicBezTo>
                      <a:pt x="29" y="205"/>
                      <a:pt x="28" y="206"/>
                      <a:pt x="27" y="208"/>
                    </a:cubicBezTo>
                    <a:cubicBezTo>
                      <a:pt x="27" y="209"/>
                      <a:pt x="28" y="210"/>
                      <a:pt x="29" y="211"/>
                    </a:cubicBezTo>
                    <a:cubicBezTo>
                      <a:pt x="29" y="211"/>
                      <a:pt x="30" y="212"/>
                      <a:pt x="31" y="212"/>
                    </a:cubicBezTo>
                    <a:cubicBezTo>
                      <a:pt x="35" y="213"/>
                      <a:pt x="40" y="215"/>
                      <a:pt x="45" y="216"/>
                    </a:cubicBezTo>
                    <a:lnTo>
                      <a:pt x="47" y="216"/>
                    </a:lnTo>
                    <a:cubicBezTo>
                      <a:pt x="61" y="219"/>
                      <a:pt x="79" y="222"/>
                      <a:pt x="95" y="226"/>
                    </a:cubicBezTo>
                    <a:cubicBezTo>
                      <a:pt x="100" y="227"/>
                      <a:pt x="105" y="228"/>
                      <a:pt x="110" y="229"/>
                    </a:cubicBezTo>
                    <a:lnTo>
                      <a:pt x="112" y="229"/>
                    </a:lnTo>
                    <a:cubicBezTo>
                      <a:pt x="114" y="229"/>
                      <a:pt x="116" y="230"/>
                      <a:pt x="118" y="230"/>
                    </a:cubicBezTo>
                    <a:cubicBezTo>
                      <a:pt x="119" y="230"/>
                      <a:pt x="119" y="230"/>
                      <a:pt x="119" y="230"/>
                    </a:cubicBezTo>
                    <a:lnTo>
                      <a:pt x="120" y="230"/>
                    </a:lnTo>
                    <a:cubicBezTo>
                      <a:pt x="121" y="230"/>
                      <a:pt x="121" y="230"/>
                      <a:pt x="121" y="230"/>
                    </a:cubicBezTo>
                    <a:cubicBezTo>
                      <a:pt x="122" y="230"/>
                      <a:pt x="123" y="230"/>
                      <a:pt x="124" y="230"/>
                    </a:cubicBezTo>
                    <a:lnTo>
                      <a:pt x="125" y="231"/>
                    </a:lnTo>
                    <a:cubicBezTo>
                      <a:pt x="130" y="231"/>
                      <a:pt x="135" y="232"/>
                      <a:pt x="139" y="232"/>
                    </a:cubicBezTo>
                    <a:cubicBezTo>
                      <a:pt x="140" y="232"/>
                      <a:pt x="141" y="233"/>
                      <a:pt x="142" y="233"/>
                    </a:cubicBezTo>
                    <a:cubicBezTo>
                      <a:pt x="142" y="234"/>
                      <a:pt x="143" y="235"/>
                      <a:pt x="142" y="236"/>
                    </a:cubicBezTo>
                    <a:lnTo>
                      <a:pt x="138" y="257"/>
                    </a:lnTo>
                    <a:cubicBezTo>
                      <a:pt x="137" y="258"/>
                      <a:pt x="137" y="258"/>
                      <a:pt x="137" y="258"/>
                    </a:cubicBezTo>
                    <a:cubicBezTo>
                      <a:pt x="137" y="259"/>
                      <a:pt x="137" y="260"/>
                      <a:pt x="137" y="261"/>
                    </a:cubicBezTo>
                    <a:lnTo>
                      <a:pt x="136" y="262"/>
                    </a:lnTo>
                    <a:cubicBezTo>
                      <a:pt x="137" y="263"/>
                      <a:pt x="137" y="264"/>
                      <a:pt x="137" y="265"/>
                    </a:cubicBezTo>
                    <a:lnTo>
                      <a:pt x="137" y="267"/>
                    </a:lnTo>
                    <a:cubicBezTo>
                      <a:pt x="137" y="267"/>
                      <a:pt x="137" y="268"/>
                      <a:pt x="138" y="268"/>
                    </a:cubicBezTo>
                    <a:cubicBezTo>
                      <a:pt x="139" y="270"/>
                      <a:pt x="138" y="272"/>
                      <a:pt x="137" y="273"/>
                    </a:cubicBezTo>
                    <a:cubicBezTo>
                      <a:pt x="136" y="274"/>
                      <a:pt x="134" y="273"/>
                      <a:pt x="133" y="272"/>
                    </a:cubicBezTo>
                    <a:cubicBezTo>
                      <a:pt x="132" y="272"/>
                      <a:pt x="131" y="271"/>
                      <a:pt x="130" y="270"/>
                    </a:cubicBezTo>
                    <a:cubicBezTo>
                      <a:pt x="130" y="269"/>
                      <a:pt x="129" y="268"/>
                      <a:pt x="127" y="266"/>
                    </a:cubicBezTo>
                    <a:lnTo>
                      <a:pt x="127" y="266"/>
                    </a:lnTo>
                    <a:cubicBezTo>
                      <a:pt x="126" y="265"/>
                      <a:pt x="125" y="264"/>
                      <a:pt x="125" y="264"/>
                    </a:cubicBezTo>
                    <a:cubicBezTo>
                      <a:pt x="123" y="263"/>
                      <a:pt x="121" y="262"/>
                      <a:pt x="120" y="262"/>
                    </a:cubicBezTo>
                    <a:lnTo>
                      <a:pt x="119" y="262"/>
                    </a:ln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17" y="262"/>
                      <a:pt x="116" y="261"/>
                      <a:pt x="115" y="261"/>
                    </a:cubicBezTo>
                    <a:cubicBezTo>
                      <a:pt x="114" y="261"/>
                      <a:pt x="113" y="261"/>
                      <a:pt x="112" y="261"/>
                    </a:cubicBezTo>
                    <a:cubicBezTo>
                      <a:pt x="111" y="261"/>
                      <a:pt x="111" y="261"/>
                      <a:pt x="111" y="261"/>
                    </a:cubicBezTo>
                    <a:cubicBezTo>
                      <a:pt x="110" y="261"/>
                      <a:pt x="107" y="261"/>
                      <a:pt x="104" y="260"/>
                    </a:cubicBezTo>
                    <a:lnTo>
                      <a:pt x="100" y="260"/>
                    </a:lnTo>
                    <a:cubicBezTo>
                      <a:pt x="96" y="259"/>
                      <a:pt x="92" y="259"/>
                      <a:pt x="90" y="259"/>
                    </a:cubicBezTo>
                    <a:cubicBezTo>
                      <a:pt x="82" y="259"/>
                      <a:pt x="74" y="258"/>
                      <a:pt x="64" y="258"/>
                    </a:cubicBezTo>
                    <a:cubicBezTo>
                      <a:pt x="64" y="258"/>
                      <a:pt x="64" y="258"/>
                      <a:pt x="63" y="258"/>
                    </a:cubicBezTo>
                    <a:cubicBezTo>
                      <a:pt x="61" y="258"/>
                      <a:pt x="59" y="258"/>
                      <a:pt x="58" y="258"/>
                    </a:cubicBezTo>
                    <a:cubicBezTo>
                      <a:pt x="55" y="258"/>
                      <a:pt x="53" y="258"/>
                      <a:pt x="52" y="258"/>
                    </a:cubicBezTo>
                    <a:lnTo>
                      <a:pt x="50" y="258"/>
                    </a:lnTo>
                    <a:lnTo>
                      <a:pt x="44" y="258"/>
                    </a:lnTo>
                    <a:lnTo>
                      <a:pt x="44" y="258"/>
                    </a:lnTo>
                    <a:cubicBezTo>
                      <a:pt x="43" y="258"/>
                      <a:pt x="43" y="258"/>
                      <a:pt x="42" y="258"/>
                    </a:cubicBezTo>
                    <a:cubicBezTo>
                      <a:pt x="41" y="258"/>
                      <a:pt x="40" y="258"/>
                      <a:pt x="39" y="258"/>
                    </a:cubicBezTo>
                    <a:lnTo>
                      <a:pt x="24" y="258"/>
                    </a:lnTo>
                    <a:cubicBezTo>
                      <a:pt x="22" y="258"/>
                      <a:pt x="20" y="258"/>
                      <a:pt x="19" y="259"/>
                    </a:cubicBezTo>
                    <a:cubicBezTo>
                      <a:pt x="18" y="259"/>
                      <a:pt x="17" y="260"/>
                      <a:pt x="17" y="261"/>
                    </a:cubicBezTo>
                    <a:cubicBezTo>
                      <a:pt x="16" y="263"/>
                      <a:pt x="17" y="264"/>
                      <a:pt x="18" y="264"/>
                    </a:cubicBezTo>
                    <a:cubicBezTo>
                      <a:pt x="18" y="265"/>
                      <a:pt x="19" y="266"/>
                      <a:pt x="20" y="266"/>
                    </a:cubicBezTo>
                    <a:cubicBezTo>
                      <a:pt x="24" y="267"/>
                      <a:pt x="29" y="269"/>
                      <a:pt x="34" y="270"/>
                    </a:cubicBezTo>
                    <a:lnTo>
                      <a:pt x="38" y="271"/>
                    </a:lnTo>
                    <a:cubicBezTo>
                      <a:pt x="53" y="273"/>
                      <a:pt x="69" y="276"/>
                      <a:pt x="84" y="280"/>
                    </a:cubicBezTo>
                    <a:cubicBezTo>
                      <a:pt x="89" y="281"/>
                      <a:pt x="94" y="282"/>
                      <a:pt x="99" y="282"/>
                    </a:cubicBezTo>
                    <a:lnTo>
                      <a:pt x="101" y="283"/>
                    </a:lnTo>
                    <a:cubicBezTo>
                      <a:pt x="103" y="283"/>
                      <a:pt x="105" y="283"/>
                      <a:pt x="107" y="283"/>
                    </a:cubicBezTo>
                    <a:cubicBezTo>
                      <a:pt x="108" y="283"/>
                      <a:pt x="108" y="283"/>
                      <a:pt x="108" y="284"/>
                    </a:cubicBezTo>
                    <a:lnTo>
                      <a:pt x="110" y="287"/>
                    </a:lnTo>
                    <a:lnTo>
                      <a:pt x="109" y="284"/>
                    </a:lnTo>
                    <a:cubicBezTo>
                      <a:pt x="110" y="284"/>
                      <a:pt x="110" y="284"/>
                      <a:pt x="111" y="284"/>
                    </a:cubicBezTo>
                    <a:cubicBezTo>
                      <a:pt x="111" y="284"/>
                      <a:pt x="112" y="284"/>
                      <a:pt x="113" y="284"/>
                    </a:cubicBezTo>
                    <a:lnTo>
                      <a:pt x="114" y="284"/>
                    </a:lnTo>
                    <a:cubicBezTo>
                      <a:pt x="120" y="285"/>
                      <a:pt x="125" y="286"/>
                      <a:pt x="130" y="286"/>
                    </a:cubicBezTo>
                    <a:cubicBezTo>
                      <a:pt x="134" y="286"/>
                      <a:pt x="137" y="286"/>
                      <a:pt x="141" y="285"/>
                    </a:cubicBezTo>
                    <a:cubicBezTo>
                      <a:pt x="141" y="285"/>
                      <a:pt x="144" y="285"/>
                      <a:pt x="145" y="285"/>
                    </a:cubicBezTo>
                    <a:cubicBezTo>
                      <a:pt x="145" y="285"/>
                      <a:pt x="146" y="286"/>
                      <a:pt x="148" y="287"/>
                    </a:cubicBezTo>
                    <a:cubicBezTo>
                      <a:pt x="149" y="288"/>
                      <a:pt x="150" y="289"/>
                      <a:pt x="150" y="289"/>
                    </a:cubicBezTo>
                    <a:cubicBezTo>
                      <a:pt x="150" y="289"/>
                      <a:pt x="151" y="289"/>
                      <a:pt x="151" y="289"/>
                    </a:cubicBezTo>
                    <a:cubicBezTo>
                      <a:pt x="152" y="289"/>
                      <a:pt x="152" y="289"/>
                      <a:pt x="152" y="289"/>
                    </a:cubicBezTo>
                    <a:cubicBezTo>
                      <a:pt x="159" y="292"/>
                      <a:pt x="165" y="292"/>
                      <a:pt x="170" y="289"/>
                    </a:cubicBezTo>
                    <a:cubicBezTo>
                      <a:pt x="170" y="289"/>
                      <a:pt x="172" y="288"/>
                      <a:pt x="172" y="288"/>
                    </a:cubicBezTo>
                    <a:cubicBezTo>
                      <a:pt x="173" y="288"/>
                      <a:pt x="174" y="289"/>
                      <a:pt x="175" y="289"/>
                    </a:cubicBezTo>
                    <a:lnTo>
                      <a:pt x="183" y="291"/>
                    </a:lnTo>
                    <a:cubicBezTo>
                      <a:pt x="187" y="293"/>
                      <a:pt x="192" y="294"/>
                      <a:pt x="197" y="296"/>
                    </a:cubicBezTo>
                    <a:cubicBezTo>
                      <a:pt x="204" y="299"/>
                      <a:pt x="211" y="300"/>
                      <a:pt x="220" y="300"/>
                    </a:cubicBezTo>
                    <a:cubicBezTo>
                      <a:pt x="230" y="300"/>
                      <a:pt x="241" y="301"/>
                      <a:pt x="251" y="301"/>
                    </a:cubicBezTo>
                    <a:lnTo>
                      <a:pt x="265" y="302"/>
                    </a:lnTo>
                    <a:cubicBezTo>
                      <a:pt x="265" y="302"/>
                      <a:pt x="266" y="302"/>
                      <a:pt x="267" y="302"/>
                    </a:cubicBezTo>
                    <a:cubicBezTo>
                      <a:pt x="268" y="301"/>
                      <a:pt x="267" y="301"/>
                      <a:pt x="267" y="300"/>
                    </a:cubicBezTo>
                    <a:cubicBezTo>
                      <a:pt x="266" y="300"/>
                      <a:pt x="265" y="299"/>
                      <a:pt x="264" y="298"/>
                    </a:cubicBezTo>
                    <a:lnTo>
                      <a:pt x="263" y="298"/>
                    </a:lnTo>
                    <a:cubicBezTo>
                      <a:pt x="260" y="296"/>
                      <a:pt x="257" y="296"/>
                      <a:pt x="254" y="295"/>
                    </a:cubicBezTo>
                    <a:cubicBezTo>
                      <a:pt x="243" y="293"/>
                      <a:pt x="223" y="289"/>
                      <a:pt x="207" y="286"/>
                    </a:cubicBezTo>
                    <a:lnTo>
                      <a:pt x="206" y="285"/>
                    </a:lnTo>
                    <a:cubicBezTo>
                      <a:pt x="191" y="282"/>
                      <a:pt x="182" y="280"/>
                      <a:pt x="180" y="280"/>
                    </a:cubicBezTo>
                    <a:cubicBezTo>
                      <a:pt x="179" y="280"/>
                      <a:pt x="179" y="280"/>
                      <a:pt x="178" y="280"/>
                    </a:cubicBezTo>
                    <a:cubicBezTo>
                      <a:pt x="177" y="280"/>
                      <a:pt x="176" y="280"/>
                      <a:pt x="175" y="279"/>
                    </a:cubicBezTo>
                    <a:cubicBezTo>
                      <a:pt x="174" y="278"/>
                      <a:pt x="174" y="277"/>
                      <a:pt x="174" y="276"/>
                    </a:cubicBezTo>
                    <a:cubicBezTo>
                      <a:pt x="174" y="275"/>
                      <a:pt x="174" y="273"/>
                      <a:pt x="174" y="272"/>
                    </a:cubicBezTo>
                    <a:lnTo>
                      <a:pt x="175" y="239"/>
                    </a:lnTo>
                    <a:cubicBezTo>
                      <a:pt x="175" y="237"/>
                      <a:pt x="176" y="236"/>
                      <a:pt x="178" y="236"/>
                    </a:cubicBezTo>
                    <a:cubicBezTo>
                      <a:pt x="178" y="236"/>
                      <a:pt x="179" y="236"/>
                      <a:pt x="179" y="236"/>
                    </a:cubicBezTo>
                    <a:cubicBezTo>
                      <a:pt x="179" y="236"/>
                      <a:pt x="180" y="235"/>
                      <a:pt x="180" y="235"/>
                    </a:cubicBezTo>
                    <a:lnTo>
                      <a:pt x="181" y="235"/>
                    </a:lnTo>
                    <a:cubicBezTo>
                      <a:pt x="182" y="234"/>
                      <a:pt x="184" y="235"/>
                      <a:pt x="186" y="235"/>
                    </a:cubicBezTo>
                    <a:lnTo>
                      <a:pt x="193" y="238"/>
                    </a:lnTo>
                    <a:cubicBezTo>
                      <a:pt x="198" y="239"/>
                      <a:pt x="203" y="241"/>
                      <a:pt x="208" y="242"/>
                    </a:cubicBezTo>
                    <a:cubicBezTo>
                      <a:pt x="215" y="245"/>
                      <a:pt x="222" y="246"/>
                      <a:pt x="230" y="246"/>
                    </a:cubicBezTo>
                    <a:cubicBezTo>
                      <a:pt x="241" y="247"/>
                      <a:pt x="251" y="247"/>
                      <a:pt x="261" y="247"/>
                    </a:cubicBezTo>
                    <a:lnTo>
                      <a:pt x="276" y="248"/>
                    </a:lnTo>
                    <a:cubicBezTo>
                      <a:pt x="276" y="248"/>
                      <a:pt x="277" y="248"/>
                      <a:pt x="278" y="248"/>
                    </a:cubicBezTo>
                    <a:lnTo>
                      <a:pt x="281" y="249"/>
                    </a:lnTo>
                    <a:lnTo>
                      <a:pt x="278" y="247"/>
                    </a:lnTo>
                    <a:cubicBezTo>
                      <a:pt x="278" y="247"/>
                      <a:pt x="278" y="247"/>
                      <a:pt x="278" y="247"/>
                    </a:cubicBezTo>
                    <a:cubicBezTo>
                      <a:pt x="277" y="246"/>
                      <a:pt x="276" y="245"/>
                      <a:pt x="274" y="245"/>
                    </a:cubicBezTo>
                    <a:lnTo>
                      <a:pt x="274" y="244"/>
                    </a:lnTo>
                    <a:cubicBezTo>
                      <a:pt x="271" y="243"/>
                      <a:pt x="268" y="242"/>
                      <a:pt x="265" y="241"/>
                    </a:cubicBezTo>
                    <a:cubicBezTo>
                      <a:pt x="253" y="239"/>
                      <a:pt x="234" y="235"/>
                      <a:pt x="218" y="232"/>
                    </a:cubicBezTo>
                    <a:lnTo>
                      <a:pt x="217" y="232"/>
                    </a:lnTo>
                    <a:cubicBezTo>
                      <a:pt x="202" y="229"/>
                      <a:pt x="192" y="227"/>
                      <a:pt x="191" y="226"/>
                    </a:cubicBezTo>
                    <a:cubicBezTo>
                      <a:pt x="189" y="226"/>
                      <a:pt x="188" y="226"/>
                      <a:pt x="188" y="226"/>
                    </a:cubicBezTo>
                    <a:cubicBezTo>
                      <a:pt x="186" y="227"/>
                      <a:pt x="185" y="226"/>
                      <a:pt x="184" y="225"/>
                    </a:cubicBezTo>
                    <a:lnTo>
                      <a:pt x="184" y="224"/>
                    </a:lnTo>
                    <a:cubicBezTo>
                      <a:pt x="183" y="223"/>
                      <a:pt x="183" y="221"/>
                      <a:pt x="184" y="220"/>
                    </a:cubicBezTo>
                    <a:lnTo>
                      <a:pt x="223" y="183"/>
                    </a:lnTo>
                    <a:cubicBezTo>
                      <a:pt x="224" y="183"/>
                      <a:pt x="224" y="183"/>
                      <a:pt x="224" y="183"/>
                    </a:cubicBezTo>
                    <a:lnTo>
                      <a:pt x="226" y="181"/>
                    </a:lnTo>
                    <a:cubicBezTo>
                      <a:pt x="226" y="181"/>
                      <a:pt x="227" y="181"/>
                      <a:pt x="227" y="180"/>
                    </a:cubicBezTo>
                    <a:lnTo>
                      <a:pt x="233" y="177"/>
                    </a:lnTo>
                    <a:cubicBezTo>
                      <a:pt x="234" y="177"/>
                      <a:pt x="235" y="177"/>
                      <a:pt x="235" y="177"/>
                    </a:cubicBezTo>
                    <a:lnTo>
                      <a:pt x="238" y="178"/>
                    </a:lnTo>
                    <a:cubicBezTo>
                      <a:pt x="239" y="178"/>
                      <a:pt x="240" y="178"/>
                      <a:pt x="240" y="178"/>
                    </a:cubicBezTo>
                    <a:cubicBezTo>
                      <a:pt x="257" y="183"/>
                      <a:pt x="268" y="188"/>
                      <a:pt x="276" y="195"/>
                    </a:cubicBezTo>
                    <a:cubicBezTo>
                      <a:pt x="278" y="196"/>
                      <a:pt x="280" y="197"/>
                      <a:pt x="284" y="198"/>
                    </a:cubicBezTo>
                    <a:cubicBezTo>
                      <a:pt x="285" y="198"/>
                      <a:pt x="286" y="198"/>
                      <a:pt x="287" y="198"/>
                    </a:cubicBezTo>
                    <a:cubicBezTo>
                      <a:pt x="288" y="197"/>
                      <a:pt x="290" y="196"/>
                      <a:pt x="289" y="194"/>
                    </a:cubicBezTo>
                    <a:cubicBezTo>
                      <a:pt x="289" y="194"/>
                      <a:pt x="289" y="193"/>
                      <a:pt x="290" y="193"/>
                    </a:cubicBezTo>
                    <a:cubicBezTo>
                      <a:pt x="290" y="192"/>
                      <a:pt x="290" y="191"/>
                      <a:pt x="290" y="189"/>
                    </a:cubicBezTo>
                    <a:cubicBezTo>
                      <a:pt x="290" y="186"/>
                      <a:pt x="287" y="179"/>
                      <a:pt x="282" y="176"/>
                    </a:cubicBezTo>
                    <a:cubicBezTo>
                      <a:pt x="281" y="175"/>
                      <a:pt x="281" y="175"/>
                      <a:pt x="280" y="174"/>
                    </a:cubicBezTo>
                    <a:cubicBezTo>
                      <a:pt x="280" y="174"/>
                      <a:pt x="280" y="174"/>
                      <a:pt x="280" y="174"/>
                    </a:cubicBezTo>
                    <a:cubicBezTo>
                      <a:pt x="279" y="174"/>
                      <a:pt x="279" y="174"/>
                      <a:pt x="279" y="174"/>
                    </a:cubicBezTo>
                    <a:cubicBezTo>
                      <a:pt x="279" y="174"/>
                      <a:pt x="278" y="173"/>
                      <a:pt x="278" y="173"/>
                    </a:cubicBezTo>
                    <a:cubicBezTo>
                      <a:pt x="278" y="173"/>
                      <a:pt x="278" y="173"/>
                      <a:pt x="277" y="173"/>
                    </a:cubicBezTo>
                    <a:cubicBezTo>
                      <a:pt x="276" y="172"/>
                      <a:pt x="274" y="171"/>
                      <a:pt x="273" y="170"/>
                    </a:cubicBezTo>
                    <a:cubicBezTo>
                      <a:pt x="270" y="169"/>
                      <a:pt x="267" y="168"/>
                      <a:pt x="264" y="168"/>
                    </a:cubicBezTo>
                    <a:cubicBezTo>
                      <a:pt x="262" y="167"/>
                      <a:pt x="262" y="166"/>
                      <a:pt x="261" y="165"/>
                    </a:cubicBezTo>
                    <a:cubicBezTo>
                      <a:pt x="261" y="163"/>
                      <a:pt x="262" y="162"/>
                      <a:pt x="263" y="161"/>
                    </a:cubicBezTo>
                    <a:lnTo>
                      <a:pt x="288" y="148"/>
                    </a:lnTo>
                    <a:cubicBezTo>
                      <a:pt x="289" y="147"/>
                      <a:pt x="290" y="147"/>
                      <a:pt x="291" y="147"/>
                    </a:cubicBezTo>
                    <a:cubicBezTo>
                      <a:pt x="292" y="148"/>
                      <a:pt x="293" y="148"/>
                      <a:pt x="293" y="149"/>
                    </a:cubicBezTo>
                    <a:lnTo>
                      <a:pt x="293" y="150"/>
                    </a:lnTo>
                    <a:lnTo>
                      <a:pt x="296" y="162"/>
                    </a:lnTo>
                    <a:cubicBezTo>
                      <a:pt x="296" y="162"/>
                      <a:pt x="296" y="162"/>
                      <a:pt x="297" y="162"/>
                    </a:cubicBezTo>
                    <a:cubicBezTo>
                      <a:pt x="297" y="162"/>
                      <a:pt x="297" y="162"/>
                      <a:pt x="297" y="162"/>
                    </a:cubicBezTo>
                    <a:cubicBezTo>
                      <a:pt x="297" y="162"/>
                      <a:pt x="298" y="163"/>
                      <a:pt x="298" y="163"/>
                    </a:cubicBezTo>
                    <a:lnTo>
                      <a:pt x="299" y="163"/>
                    </a:lnTo>
                    <a:cubicBezTo>
                      <a:pt x="300" y="164"/>
                      <a:pt x="300" y="164"/>
                      <a:pt x="301" y="165"/>
                    </a:cubicBezTo>
                    <a:cubicBezTo>
                      <a:pt x="304" y="166"/>
                      <a:pt x="304" y="168"/>
                      <a:pt x="305" y="170"/>
                    </a:cubicBezTo>
                    <a:cubicBezTo>
                      <a:pt x="305" y="170"/>
                      <a:pt x="305" y="170"/>
                      <a:pt x="305" y="171"/>
                    </a:cubicBezTo>
                    <a:cubicBezTo>
                      <a:pt x="305" y="171"/>
                      <a:pt x="305" y="172"/>
                      <a:pt x="305" y="172"/>
                    </a:cubicBezTo>
                    <a:cubicBezTo>
                      <a:pt x="305" y="173"/>
                      <a:pt x="306" y="173"/>
                      <a:pt x="306" y="173"/>
                    </a:cubicBezTo>
                    <a:cubicBezTo>
                      <a:pt x="306" y="173"/>
                      <a:pt x="307" y="174"/>
                      <a:pt x="307" y="174"/>
                    </a:cubicBezTo>
                    <a:cubicBezTo>
                      <a:pt x="307" y="174"/>
                      <a:pt x="308" y="174"/>
                      <a:pt x="308" y="175"/>
                    </a:cubicBezTo>
                    <a:lnTo>
                      <a:pt x="316" y="180"/>
                    </a:lnTo>
                    <a:cubicBezTo>
                      <a:pt x="317" y="180"/>
                      <a:pt x="318" y="180"/>
                      <a:pt x="318" y="181"/>
                    </a:cubicBezTo>
                    <a:cubicBezTo>
                      <a:pt x="318" y="181"/>
                      <a:pt x="319" y="181"/>
                      <a:pt x="319" y="182"/>
                    </a:cubicBezTo>
                    <a:cubicBezTo>
                      <a:pt x="321" y="183"/>
                      <a:pt x="324" y="185"/>
                      <a:pt x="326" y="186"/>
                    </a:cubicBezTo>
                    <a:cubicBezTo>
                      <a:pt x="329" y="188"/>
                      <a:pt x="331" y="189"/>
                      <a:pt x="333" y="191"/>
                    </a:cubicBezTo>
                    <a:cubicBezTo>
                      <a:pt x="333" y="191"/>
                      <a:pt x="333" y="191"/>
                      <a:pt x="334" y="191"/>
                    </a:cubicBezTo>
                    <a:cubicBezTo>
                      <a:pt x="334" y="192"/>
                      <a:pt x="335" y="192"/>
                      <a:pt x="335" y="192"/>
                    </a:cubicBezTo>
                    <a:cubicBezTo>
                      <a:pt x="335" y="192"/>
                      <a:pt x="336" y="193"/>
                      <a:pt x="336" y="193"/>
                    </a:cubicBezTo>
                    <a:cubicBezTo>
                      <a:pt x="337" y="193"/>
                      <a:pt x="338" y="194"/>
                      <a:pt x="338" y="194"/>
                    </a:cubicBezTo>
                    <a:cubicBezTo>
                      <a:pt x="338" y="194"/>
                      <a:pt x="339" y="195"/>
                      <a:pt x="340" y="195"/>
                    </a:cubicBezTo>
                    <a:cubicBezTo>
                      <a:pt x="341" y="196"/>
                      <a:pt x="342" y="197"/>
                      <a:pt x="344" y="198"/>
                    </a:cubicBezTo>
                    <a:cubicBezTo>
                      <a:pt x="344" y="198"/>
                      <a:pt x="344" y="198"/>
                      <a:pt x="345" y="199"/>
                    </a:cubicBezTo>
                    <a:cubicBezTo>
                      <a:pt x="345" y="199"/>
                      <a:pt x="345" y="199"/>
                      <a:pt x="346" y="200"/>
                    </a:cubicBezTo>
                    <a:cubicBezTo>
                      <a:pt x="346" y="200"/>
                      <a:pt x="347" y="200"/>
                      <a:pt x="347" y="200"/>
                    </a:cubicBezTo>
                    <a:cubicBezTo>
                      <a:pt x="348" y="201"/>
                      <a:pt x="349" y="201"/>
                      <a:pt x="350" y="202"/>
                    </a:cubicBezTo>
                    <a:cubicBezTo>
                      <a:pt x="350" y="203"/>
                      <a:pt x="350" y="203"/>
                      <a:pt x="350" y="204"/>
                    </a:cubicBezTo>
                    <a:cubicBezTo>
                      <a:pt x="351" y="204"/>
                      <a:pt x="351" y="205"/>
                      <a:pt x="351" y="205"/>
                    </a:cubicBezTo>
                    <a:cubicBezTo>
                      <a:pt x="352" y="205"/>
                      <a:pt x="352" y="206"/>
                      <a:pt x="352" y="206"/>
                    </a:cubicBezTo>
                    <a:cubicBezTo>
                      <a:pt x="353" y="208"/>
                      <a:pt x="355" y="209"/>
                      <a:pt x="356" y="210"/>
                    </a:cubicBezTo>
                    <a:cubicBezTo>
                      <a:pt x="357" y="211"/>
                      <a:pt x="357" y="211"/>
                      <a:pt x="357" y="211"/>
                    </a:cubicBezTo>
                    <a:cubicBezTo>
                      <a:pt x="357" y="212"/>
                      <a:pt x="358" y="212"/>
                      <a:pt x="358" y="212"/>
                    </a:cubicBezTo>
                    <a:cubicBezTo>
                      <a:pt x="359" y="212"/>
                      <a:pt x="359" y="213"/>
                      <a:pt x="359" y="213"/>
                    </a:cubicBezTo>
                    <a:cubicBezTo>
                      <a:pt x="360" y="213"/>
                      <a:pt x="360" y="214"/>
                      <a:pt x="361" y="214"/>
                    </a:cubicBezTo>
                    <a:cubicBezTo>
                      <a:pt x="361" y="214"/>
                      <a:pt x="361" y="214"/>
                      <a:pt x="362" y="215"/>
                    </a:cubicBezTo>
                    <a:cubicBezTo>
                      <a:pt x="364" y="216"/>
                      <a:pt x="365" y="217"/>
                      <a:pt x="367" y="218"/>
                    </a:cubicBezTo>
                    <a:lnTo>
                      <a:pt x="367" y="218"/>
                    </a:lnTo>
                    <a:cubicBezTo>
                      <a:pt x="367" y="218"/>
                      <a:pt x="367" y="218"/>
                      <a:pt x="367" y="218"/>
                    </a:cubicBezTo>
                    <a:cubicBezTo>
                      <a:pt x="368" y="217"/>
                      <a:pt x="369" y="217"/>
                      <a:pt x="369" y="216"/>
                    </a:cubicBezTo>
                    <a:cubicBezTo>
                      <a:pt x="370" y="216"/>
                      <a:pt x="370" y="215"/>
                      <a:pt x="370" y="215"/>
                    </a:cubicBezTo>
                    <a:cubicBezTo>
                      <a:pt x="371" y="215"/>
                      <a:pt x="371" y="214"/>
                      <a:pt x="372" y="214"/>
                    </a:cubicBezTo>
                    <a:cubicBezTo>
                      <a:pt x="372" y="213"/>
                      <a:pt x="372" y="213"/>
                      <a:pt x="373" y="213"/>
                    </a:cubicBezTo>
                    <a:cubicBezTo>
                      <a:pt x="373" y="212"/>
                      <a:pt x="373" y="212"/>
                      <a:pt x="374" y="212"/>
                    </a:cubicBezTo>
                    <a:cubicBezTo>
                      <a:pt x="374" y="212"/>
                      <a:pt x="374" y="211"/>
                      <a:pt x="374" y="211"/>
                    </a:cubicBezTo>
                    <a:cubicBezTo>
                      <a:pt x="376" y="210"/>
                      <a:pt x="377" y="208"/>
                      <a:pt x="379" y="206"/>
                    </a:cubicBezTo>
                    <a:cubicBezTo>
                      <a:pt x="379" y="205"/>
                      <a:pt x="380" y="204"/>
                      <a:pt x="381" y="202"/>
                    </a:cubicBezTo>
                    <a:cubicBezTo>
                      <a:pt x="382" y="200"/>
                      <a:pt x="383" y="199"/>
                      <a:pt x="384" y="196"/>
                    </a:cubicBezTo>
                    <a:cubicBezTo>
                      <a:pt x="384" y="196"/>
                      <a:pt x="384" y="196"/>
                      <a:pt x="384" y="195"/>
                    </a:cubicBezTo>
                    <a:cubicBezTo>
                      <a:pt x="385" y="195"/>
                      <a:pt x="385" y="195"/>
                      <a:pt x="385" y="194"/>
                    </a:cubicBezTo>
                    <a:cubicBezTo>
                      <a:pt x="385" y="194"/>
                      <a:pt x="385" y="193"/>
                      <a:pt x="385" y="193"/>
                    </a:cubicBezTo>
                    <a:cubicBezTo>
                      <a:pt x="385" y="193"/>
                      <a:pt x="385" y="193"/>
                      <a:pt x="385" y="193"/>
                    </a:cubicBezTo>
                    <a:cubicBezTo>
                      <a:pt x="386" y="192"/>
                      <a:pt x="386" y="191"/>
                      <a:pt x="386" y="190"/>
                    </a:cubicBezTo>
                    <a:cubicBezTo>
                      <a:pt x="387" y="189"/>
                      <a:pt x="387" y="188"/>
                      <a:pt x="387" y="187"/>
                    </a:cubicBezTo>
                    <a:lnTo>
                      <a:pt x="387" y="187"/>
                    </a:lnTo>
                    <a:cubicBezTo>
                      <a:pt x="386" y="185"/>
                      <a:pt x="384" y="185"/>
                      <a:pt x="382" y="183"/>
                    </a:cubicBezTo>
                    <a:cubicBezTo>
                      <a:pt x="382" y="183"/>
                      <a:pt x="382" y="183"/>
                      <a:pt x="381" y="183"/>
                    </a:cubicBezTo>
                    <a:cubicBezTo>
                      <a:pt x="381" y="183"/>
                      <a:pt x="380" y="182"/>
                      <a:pt x="380" y="182"/>
                    </a:cubicBezTo>
                    <a:cubicBezTo>
                      <a:pt x="379" y="182"/>
                      <a:pt x="379" y="182"/>
                      <a:pt x="378" y="181"/>
                    </a:cubicBezTo>
                    <a:cubicBezTo>
                      <a:pt x="378" y="181"/>
                      <a:pt x="378" y="181"/>
                      <a:pt x="377" y="181"/>
                    </a:cubicBezTo>
                    <a:cubicBezTo>
                      <a:pt x="377" y="181"/>
                      <a:pt x="376" y="180"/>
                      <a:pt x="376" y="180"/>
                    </a:cubicBezTo>
                    <a:cubicBezTo>
                      <a:pt x="374" y="179"/>
                      <a:pt x="373" y="179"/>
                      <a:pt x="371" y="178"/>
                    </a:cubicBezTo>
                    <a:cubicBezTo>
                      <a:pt x="370" y="178"/>
                      <a:pt x="370" y="178"/>
                      <a:pt x="369" y="178"/>
                    </a:cubicBezTo>
                    <a:cubicBezTo>
                      <a:pt x="369" y="178"/>
                      <a:pt x="368" y="178"/>
                      <a:pt x="368" y="177"/>
                    </a:cubicBezTo>
                    <a:cubicBezTo>
                      <a:pt x="367" y="177"/>
                      <a:pt x="367" y="177"/>
                      <a:pt x="366" y="177"/>
                    </a:cubicBezTo>
                    <a:cubicBezTo>
                      <a:pt x="365" y="177"/>
                      <a:pt x="364" y="176"/>
                      <a:pt x="363" y="176"/>
                    </a:cubicBezTo>
                    <a:cubicBezTo>
                      <a:pt x="363" y="176"/>
                      <a:pt x="362" y="175"/>
                      <a:pt x="362" y="175"/>
                    </a:cubicBezTo>
                    <a:cubicBezTo>
                      <a:pt x="362" y="175"/>
                      <a:pt x="361" y="174"/>
                      <a:pt x="361" y="174"/>
                    </a:cubicBezTo>
                    <a:cubicBezTo>
                      <a:pt x="360" y="174"/>
                      <a:pt x="360" y="174"/>
                      <a:pt x="360" y="174"/>
                    </a:cubicBezTo>
                    <a:cubicBezTo>
                      <a:pt x="358" y="173"/>
                      <a:pt x="357" y="172"/>
                      <a:pt x="356" y="171"/>
                    </a:cubicBezTo>
                    <a:cubicBezTo>
                      <a:pt x="355" y="171"/>
                      <a:pt x="354" y="170"/>
                      <a:pt x="354" y="170"/>
                    </a:cubicBezTo>
                    <a:cubicBezTo>
                      <a:pt x="353" y="170"/>
                      <a:pt x="353" y="169"/>
                      <a:pt x="352" y="169"/>
                    </a:cubicBezTo>
                    <a:cubicBezTo>
                      <a:pt x="352" y="169"/>
                      <a:pt x="351" y="168"/>
                      <a:pt x="351" y="168"/>
                    </a:cubicBezTo>
                    <a:cubicBezTo>
                      <a:pt x="351" y="168"/>
                      <a:pt x="350" y="167"/>
                      <a:pt x="350" y="167"/>
                    </a:cubicBezTo>
                    <a:cubicBezTo>
                      <a:pt x="349" y="167"/>
                      <a:pt x="349" y="167"/>
                      <a:pt x="349" y="167"/>
                    </a:cubicBezTo>
                    <a:cubicBezTo>
                      <a:pt x="347" y="165"/>
                      <a:pt x="345" y="164"/>
                      <a:pt x="343" y="163"/>
                    </a:cubicBezTo>
                    <a:cubicBezTo>
                      <a:pt x="342" y="161"/>
                      <a:pt x="341" y="158"/>
                      <a:pt x="344" y="157"/>
                    </a:cubicBezTo>
                    <a:lnTo>
                      <a:pt x="344" y="156"/>
                    </a:lnTo>
                    <a:cubicBezTo>
                      <a:pt x="344" y="156"/>
                      <a:pt x="345" y="156"/>
                      <a:pt x="346" y="156"/>
                    </a:cubicBezTo>
                    <a:cubicBezTo>
                      <a:pt x="352" y="156"/>
                      <a:pt x="370" y="159"/>
                      <a:pt x="382" y="164"/>
                    </a:cubicBezTo>
                    <a:cubicBezTo>
                      <a:pt x="389" y="167"/>
                      <a:pt x="396" y="172"/>
                      <a:pt x="401" y="177"/>
                    </a:cubicBezTo>
                    <a:cubicBezTo>
                      <a:pt x="406" y="182"/>
                      <a:pt x="410" y="187"/>
                      <a:pt x="412" y="189"/>
                    </a:cubicBezTo>
                    <a:cubicBezTo>
                      <a:pt x="412" y="190"/>
                      <a:pt x="413" y="190"/>
                      <a:pt x="413" y="191"/>
                    </a:cubicBezTo>
                    <a:cubicBezTo>
                      <a:pt x="420" y="198"/>
                      <a:pt x="428" y="202"/>
                      <a:pt x="438" y="202"/>
                    </a:cubicBezTo>
                    <a:cubicBezTo>
                      <a:pt x="445" y="202"/>
                      <a:pt x="451" y="200"/>
                      <a:pt x="455" y="198"/>
                    </a:cubicBezTo>
                    <a:cubicBezTo>
                      <a:pt x="466" y="192"/>
                      <a:pt x="465" y="189"/>
                      <a:pt x="464" y="174"/>
                    </a:cubicBezTo>
                    <a:cubicBezTo>
                      <a:pt x="463" y="171"/>
                      <a:pt x="463" y="168"/>
                      <a:pt x="463" y="165"/>
                    </a:cubicBezTo>
                    <a:cubicBezTo>
                      <a:pt x="463" y="164"/>
                      <a:pt x="462" y="164"/>
                      <a:pt x="462" y="163"/>
                    </a:cubicBezTo>
                    <a:lnTo>
                      <a:pt x="462" y="162"/>
                    </a:lnTo>
                    <a:cubicBezTo>
                      <a:pt x="462" y="161"/>
                      <a:pt x="462" y="161"/>
                      <a:pt x="462" y="161"/>
                    </a:cubicBezTo>
                    <a:lnTo>
                      <a:pt x="462" y="160"/>
                    </a:lnTo>
                    <a:cubicBezTo>
                      <a:pt x="461" y="159"/>
                      <a:pt x="461" y="159"/>
                      <a:pt x="461" y="158"/>
                    </a:cubicBezTo>
                    <a:cubicBezTo>
                      <a:pt x="461" y="158"/>
                      <a:pt x="461" y="158"/>
                      <a:pt x="461" y="157"/>
                    </a:cubicBezTo>
                    <a:cubicBezTo>
                      <a:pt x="461" y="157"/>
                      <a:pt x="461" y="157"/>
                      <a:pt x="461" y="157"/>
                    </a:cubicBezTo>
                    <a:cubicBezTo>
                      <a:pt x="461" y="157"/>
                      <a:pt x="461" y="156"/>
                      <a:pt x="461" y="156"/>
                    </a:cubicBezTo>
                    <a:cubicBezTo>
                      <a:pt x="461" y="155"/>
                      <a:pt x="461" y="155"/>
                      <a:pt x="461" y="155"/>
                    </a:cubicBezTo>
                    <a:cubicBezTo>
                      <a:pt x="460" y="155"/>
                      <a:pt x="460" y="154"/>
                      <a:pt x="460" y="154"/>
                    </a:cubicBezTo>
                    <a:lnTo>
                      <a:pt x="460" y="154"/>
                    </a:lnTo>
                    <a:cubicBezTo>
                      <a:pt x="460" y="153"/>
                      <a:pt x="459" y="152"/>
                      <a:pt x="459" y="151"/>
                    </a:cubicBezTo>
                    <a:cubicBezTo>
                      <a:pt x="458" y="149"/>
                      <a:pt x="458" y="148"/>
                      <a:pt x="457" y="146"/>
                    </a:cubicBezTo>
                    <a:cubicBezTo>
                      <a:pt x="453" y="136"/>
                      <a:pt x="446" y="127"/>
                      <a:pt x="439" y="119"/>
                    </a:cubicBezTo>
                    <a:lnTo>
                      <a:pt x="438" y="118"/>
                    </a:lnTo>
                    <a:cubicBezTo>
                      <a:pt x="438" y="118"/>
                      <a:pt x="438" y="118"/>
                      <a:pt x="437" y="118"/>
                    </a:cubicBezTo>
                    <a:cubicBezTo>
                      <a:pt x="429" y="110"/>
                      <a:pt x="422" y="105"/>
                      <a:pt x="421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lnTo>
                      <a:pt x="418" y="102"/>
                    </a:lnTo>
                    <a:cubicBezTo>
                      <a:pt x="410" y="99"/>
                      <a:pt x="401" y="94"/>
                      <a:pt x="391" y="90"/>
                    </a:cubicBezTo>
                    <a:cubicBezTo>
                      <a:pt x="391" y="90"/>
                      <a:pt x="391" y="89"/>
                      <a:pt x="390" y="89"/>
                    </a:cubicBezTo>
                    <a:cubicBezTo>
                      <a:pt x="390" y="89"/>
                      <a:pt x="388" y="86"/>
                      <a:pt x="393" y="85"/>
                    </a:cubicBezTo>
                    <a:cubicBezTo>
                      <a:pt x="398" y="84"/>
                      <a:pt x="421" y="79"/>
                      <a:pt x="421" y="79"/>
                    </a:cubicBezTo>
                    <a:lnTo>
                      <a:pt x="421" y="78"/>
                    </a:lnTo>
                    <a:cubicBezTo>
                      <a:pt x="422" y="78"/>
                      <a:pt x="422" y="78"/>
                      <a:pt x="422" y="78"/>
                    </a:cubicBezTo>
                    <a:cubicBezTo>
                      <a:pt x="424" y="78"/>
                      <a:pt x="424" y="78"/>
                      <a:pt x="425" y="78"/>
                    </a:cubicBezTo>
                    <a:lnTo>
                      <a:pt x="425" y="78"/>
                    </a:lnTo>
                    <a:lnTo>
                      <a:pt x="425" y="77"/>
                    </a:lnTo>
                    <a:cubicBezTo>
                      <a:pt x="425" y="77"/>
                      <a:pt x="426" y="77"/>
                      <a:pt x="428" y="77"/>
                    </a:cubicBezTo>
                    <a:lnTo>
                      <a:pt x="448" y="73"/>
                    </a:lnTo>
                    <a:cubicBezTo>
                      <a:pt x="448" y="73"/>
                      <a:pt x="449" y="73"/>
                      <a:pt x="449" y="73"/>
                    </a:cubicBezTo>
                    <a:cubicBezTo>
                      <a:pt x="460" y="77"/>
                      <a:pt x="469" y="80"/>
                      <a:pt x="475" y="80"/>
                    </a:cubicBezTo>
                    <a:lnTo>
                      <a:pt x="477" y="80"/>
                    </a:lnTo>
                    <a:lnTo>
                      <a:pt x="478" y="80"/>
                    </a:lnTo>
                    <a:cubicBezTo>
                      <a:pt x="479" y="80"/>
                      <a:pt x="479" y="80"/>
                      <a:pt x="480" y="80"/>
                    </a:cubicBezTo>
                    <a:lnTo>
                      <a:pt x="480" y="80"/>
                    </a:lnTo>
                    <a:lnTo>
                      <a:pt x="480" y="80"/>
                    </a:lnTo>
                    <a:lnTo>
                      <a:pt x="480" y="80"/>
                    </a:lnTo>
                    <a:cubicBezTo>
                      <a:pt x="480" y="80"/>
                      <a:pt x="481" y="80"/>
                      <a:pt x="481" y="80"/>
                    </a:cubicBezTo>
                    <a:cubicBezTo>
                      <a:pt x="485" y="79"/>
                      <a:pt x="489" y="76"/>
                      <a:pt x="490" y="74"/>
                    </a:cubicBezTo>
                    <a:cubicBezTo>
                      <a:pt x="490" y="73"/>
                      <a:pt x="490" y="73"/>
                      <a:pt x="490" y="73"/>
                    </a:cubicBezTo>
                    <a:cubicBezTo>
                      <a:pt x="490" y="72"/>
                      <a:pt x="491" y="72"/>
                      <a:pt x="491" y="72"/>
                    </a:cubicBezTo>
                    <a:cubicBezTo>
                      <a:pt x="491" y="71"/>
                      <a:pt x="492" y="70"/>
                      <a:pt x="491" y="69"/>
                    </a:cubicBezTo>
                    <a:cubicBezTo>
                      <a:pt x="491" y="68"/>
                      <a:pt x="491" y="67"/>
                      <a:pt x="492" y="67"/>
                    </a:cubicBezTo>
                    <a:cubicBezTo>
                      <a:pt x="492" y="66"/>
                      <a:pt x="493" y="66"/>
                      <a:pt x="493" y="65"/>
                    </a:cubicBezTo>
                    <a:lnTo>
                      <a:pt x="528" y="59"/>
                    </a:lnTo>
                    <a:cubicBezTo>
                      <a:pt x="529" y="59"/>
                      <a:pt x="530" y="59"/>
                      <a:pt x="530" y="60"/>
                    </a:cubicBezTo>
                    <a:cubicBezTo>
                      <a:pt x="531" y="60"/>
                      <a:pt x="531" y="61"/>
                      <a:pt x="531" y="62"/>
                    </a:cubicBezTo>
                    <a:lnTo>
                      <a:pt x="531" y="75"/>
                    </a:lnTo>
                    <a:lnTo>
                      <a:pt x="532" y="81"/>
                    </a:lnTo>
                    <a:cubicBezTo>
                      <a:pt x="532" y="82"/>
                      <a:pt x="531" y="83"/>
                      <a:pt x="531" y="84"/>
                    </a:cubicBezTo>
                    <a:cubicBezTo>
                      <a:pt x="530" y="84"/>
                      <a:pt x="529" y="84"/>
                      <a:pt x="528" y="84"/>
                    </a:cubicBezTo>
                    <a:cubicBezTo>
                      <a:pt x="527" y="83"/>
                      <a:pt x="525" y="83"/>
                      <a:pt x="524" y="82"/>
                    </a:cubicBezTo>
                    <a:cubicBezTo>
                      <a:pt x="522" y="82"/>
                      <a:pt x="520" y="82"/>
                      <a:pt x="518" y="83"/>
                    </a:cubicBezTo>
                    <a:cubicBezTo>
                      <a:pt x="518" y="83"/>
                      <a:pt x="518" y="83"/>
                      <a:pt x="518" y="83"/>
                    </a:cubicBezTo>
                    <a:cubicBezTo>
                      <a:pt x="517" y="83"/>
                      <a:pt x="517" y="83"/>
                      <a:pt x="516" y="83"/>
                    </a:cubicBezTo>
                    <a:lnTo>
                      <a:pt x="516" y="83"/>
                    </a:lnTo>
                    <a:lnTo>
                      <a:pt x="516" y="83"/>
                    </a:lnTo>
                    <a:cubicBezTo>
                      <a:pt x="516" y="83"/>
                      <a:pt x="516" y="83"/>
                      <a:pt x="515" y="83"/>
                    </a:cubicBezTo>
                    <a:cubicBezTo>
                      <a:pt x="515" y="83"/>
                      <a:pt x="515" y="83"/>
                      <a:pt x="515" y="83"/>
                    </a:cubicBezTo>
                    <a:lnTo>
                      <a:pt x="514" y="83"/>
                    </a:lnTo>
                    <a:cubicBezTo>
                      <a:pt x="514" y="83"/>
                      <a:pt x="514" y="84"/>
                      <a:pt x="514" y="84"/>
                    </a:cubicBezTo>
                    <a:cubicBezTo>
                      <a:pt x="508" y="85"/>
                      <a:pt x="502" y="87"/>
                      <a:pt x="496" y="88"/>
                    </a:cubicBezTo>
                    <a:lnTo>
                      <a:pt x="481" y="92"/>
                    </a:lnTo>
                    <a:cubicBezTo>
                      <a:pt x="479" y="92"/>
                      <a:pt x="478" y="93"/>
                      <a:pt x="477" y="93"/>
                    </a:cubicBezTo>
                    <a:lnTo>
                      <a:pt x="475" y="95"/>
                    </a:lnTo>
                    <a:lnTo>
                      <a:pt x="478" y="95"/>
                    </a:lnTo>
                    <a:cubicBezTo>
                      <a:pt x="478" y="95"/>
                      <a:pt x="479" y="95"/>
                      <a:pt x="479" y="95"/>
                    </a:cubicBezTo>
                    <a:lnTo>
                      <a:pt x="480" y="95"/>
                    </a:lnTo>
                    <a:cubicBezTo>
                      <a:pt x="481" y="95"/>
                      <a:pt x="482" y="95"/>
                      <a:pt x="483" y="95"/>
                    </a:cubicBezTo>
                    <a:cubicBezTo>
                      <a:pt x="495" y="93"/>
                      <a:pt x="507" y="93"/>
                      <a:pt x="518" y="93"/>
                    </a:cubicBezTo>
                    <a:cubicBezTo>
                      <a:pt x="523" y="93"/>
                      <a:pt x="526" y="92"/>
                      <a:pt x="530" y="91"/>
                    </a:cubicBezTo>
                    <a:cubicBezTo>
                      <a:pt x="531" y="91"/>
                      <a:pt x="532" y="91"/>
                      <a:pt x="532" y="92"/>
                    </a:cubicBezTo>
                    <a:cubicBezTo>
                      <a:pt x="533" y="92"/>
                      <a:pt x="533" y="93"/>
                      <a:pt x="533" y="93"/>
                    </a:cubicBezTo>
                    <a:cubicBezTo>
                      <a:pt x="533" y="94"/>
                      <a:pt x="533" y="95"/>
                      <a:pt x="533" y="95"/>
                    </a:cubicBezTo>
                    <a:cubicBezTo>
                      <a:pt x="532" y="96"/>
                      <a:pt x="532" y="97"/>
                      <a:pt x="531" y="98"/>
                    </a:cubicBezTo>
                    <a:lnTo>
                      <a:pt x="531" y="98"/>
                    </a:lnTo>
                    <a:lnTo>
                      <a:pt x="531" y="98"/>
                    </a:lnTo>
                    <a:cubicBezTo>
                      <a:pt x="532" y="98"/>
                      <a:pt x="532" y="98"/>
                      <a:pt x="532" y="99"/>
                    </a:cubicBezTo>
                    <a:lnTo>
                      <a:pt x="532" y="99"/>
                    </a:lnTo>
                    <a:lnTo>
                      <a:pt x="532" y="99"/>
                    </a:lnTo>
                    <a:cubicBezTo>
                      <a:pt x="538" y="102"/>
                      <a:pt x="546" y="102"/>
                      <a:pt x="552" y="100"/>
                    </a:cubicBezTo>
                    <a:lnTo>
                      <a:pt x="552" y="100"/>
                    </a:lnTo>
                    <a:lnTo>
                      <a:pt x="552" y="100"/>
                    </a:lnTo>
                    <a:cubicBezTo>
                      <a:pt x="552" y="99"/>
                      <a:pt x="553" y="98"/>
                      <a:pt x="554" y="98"/>
                    </a:cubicBezTo>
                    <a:lnTo>
                      <a:pt x="555" y="98"/>
                    </a:lnTo>
                    <a:lnTo>
                      <a:pt x="555" y="97"/>
                    </a:lnTo>
                    <a:cubicBezTo>
                      <a:pt x="555" y="96"/>
                      <a:pt x="556" y="96"/>
                      <a:pt x="556" y="95"/>
                    </a:cubicBezTo>
                    <a:cubicBezTo>
                      <a:pt x="557" y="95"/>
                      <a:pt x="558" y="95"/>
                      <a:pt x="558" y="95"/>
                    </a:cubicBezTo>
                    <a:cubicBezTo>
                      <a:pt x="560" y="96"/>
                      <a:pt x="561" y="96"/>
                      <a:pt x="563" y="96"/>
                    </a:cubicBezTo>
                    <a:cubicBezTo>
                      <a:pt x="567" y="97"/>
                      <a:pt x="571" y="96"/>
                      <a:pt x="576" y="95"/>
                    </a:cubicBezTo>
                    <a:cubicBezTo>
                      <a:pt x="585" y="94"/>
                      <a:pt x="593" y="92"/>
                      <a:pt x="602" y="91"/>
                    </a:cubicBezTo>
                    <a:lnTo>
                      <a:pt x="618" y="88"/>
                    </a:lnTo>
                    <a:cubicBezTo>
                      <a:pt x="621" y="87"/>
                      <a:pt x="625" y="86"/>
                      <a:pt x="628" y="85"/>
                    </a:cubicBezTo>
                    <a:cubicBezTo>
                      <a:pt x="629" y="84"/>
                      <a:pt x="630" y="84"/>
                      <a:pt x="631" y="84"/>
                    </a:cubicBezTo>
                    <a:cubicBezTo>
                      <a:pt x="632" y="84"/>
                      <a:pt x="633" y="83"/>
                      <a:pt x="633" y="82"/>
                    </a:cubicBezTo>
                    <a:cubicBezTo>
                      <a:pt x="633" y="81"/>
                      <a:pt x="632" y="80"/>
                      <a:pt x="631" y="80"/>
                    </a:cubicBezTo>
                    <a:cubicBezTo>
                      <a:pt x="629" y="79"/>
                      <a:pt x="628" y="79"/>
                      <a:pt x="626" y="79"/>
                    </a:cubicBezTo>
                    <a:lnTo>
                      <a:pt x="615" y="79"/>
                    </a:lnTo>
                    <a:cubicBezTo>
                      <a:pt x="603" y="80"/>
                      <a:pt x="592" y="80"/>
                      <a:pt x="581" y="81"/>
                    </a:cubicBezTo>
                    <a:lnTo>
                      <a:pt x="576" y="81"/>
                    </a:lnTo>
                    <a:cubicBezTo>
                      <a:pt x="571" y="81"/>
                      <a:pt x="566" y="81"/>
                      <a:pt x="561" y="81"/>
                    </a:cubicBezTo>
                    <a:lnTo>
                      <a:pt x="561" y="81"/>
                    </a:lnTo>
                    <a:cubicBezTo>
                      <a:pt x="560" y="81"/>
                      <a:pt x="560" y="82"/>
                      <a:pt x="559" y="82"/>
                    </a:cubicBezTo>
                    <a:cubicBezTo>
                      <a:pt x="558" y="82"/>
                      <a:pt x="558" y="81"/>
                      <a:pt x="557" y="81"/>
                    </a:cubicBezTo>
                    <a:cubicBezTo>
                      <a:pt x="557" y="80"/>
                      <a:pt x="557" y="80"/>
                      <a:pt x="557" y="79"/>
                    </a:cubicBezTo>
                    <a:cubicBezTo>
                      <a:pt x="558" y="64"/>
                      <a:pt x="558" y="58"/>
                      <a:pt x="557" y="56"/>
                    </a:cubicBezTo>
                    <a:cubicBezTo>
                      <a:pt x="557" y="55"/>
                      <a:pt x="558" y="54"/>
                      <a:pt x="559" y="54"/>
                    </a:cubicBezTo>
                    <a:lnTo>
                      <a:pt x="559" y="53"/>
                    </a:lnTo>
                    <a:cubicBezTo>
                      <a:pt x="559" y="53"/>
                      <a:pt x="559" y="53"/>
                      <a:pt x="560" y="53"/>
                    </a:cubicBezTo>
                    <a:cubicBezTo>
                      <a:pt x="562" y="51"/>
                      <a:pt x="563" y="50"/>
                      <a:pt x="563" y="49"/>
                    </a:cubicBezTo>
                    <a:cubicBezTo>
                      <a:pt x="563" y="48"/>
                      <a:pt x="563" y="48"/>
                      <a:pt x="563" y="48"/>
                    </a:cubicBezTo>
                    <a:lnTo>
                      <a:pt x="563" y="47"/>
                    </a:lnTo>
                    <a:lnTo>
                      <a:pt x="562" y="47"/>
                    </a:lnTo>
                    <a:cubicBezTo>
                      <a:pt x="561" y="47"/>
                      <a:pt x="560" y="47"/>
                      <a:pt x="560" y="47"/>
                    </a:cubicBezTo>
                    <a:cubicBezTo>
                      <a:pt x="558" y="46"/>
                      <a:pt x="557" y="45"/>
                      <a:pt x="558" y="44"/>
                    </a:cubicBezTo>
                    <a:cubicBezTo>
                      <a:pt x="558" y="41"/>
                      <a:pt x="558" y="38"/>
                      <a:pt x="558" y="36"/>
                    </a:cubicBezTo>
                    <a:cubicBezTo>
                      <a:pt x="559" y="35"/>
                      <a:pt x="559" y="34"/>
                      <a:pt x="560" y="34"/>
                    </a:cubicBezTo>
                    <a:cubicBezTo>
                      <a:pt x="560" y="34"/>
                      <a:pt x="560" y="34"/>
                      <a:pt x="561" y="34"/>
                    </a:cubicBezTo>
                    <a:cubicBezTo>
                      <a:pt x="561" y="34"/>
                      <a:pt x="561" y="34"/>
                      <a:pt x="561" y="34"/>
                    </a:cubicBezTo>
                    <a:cubicBezTo>
                      <a:pt x="561" y="34"/>
                      <a:pt x="562" y="34"/>
                      <a:pt x="562" y="34"/>
                    </a:cubicBezTo>
                    <a:lnTo>
                      <a:pt x="563" y="34"/>
                    </a:lnTo>
                    <a:cubicBezTo>
                      <a:pt x="563" y="34"/>
                      <a:pt x="563" y="34"/>
                      <a:pt x="564" y="34"/>
                    </a:cubicBezTo>
                    <a:cubicBezTo>
                      <a:pt x="567" y="35"/>
                      <a:pt x="571" y="34"/>
                      <a:pt x="576" y="33"/>
                    </a:cubicBezTo>
                    <a:cubicBezTo>
                      <a:pt x="585" y="32"/>
                      <a:pt x="594" y="30"/>
                      <a:pt x="603" y="29"/>
                    </a:cubicBezTo>
                    <a:lnTo>
                      <a:pt x="619" y="26"/>
                    </a:lnTo>
                    <a:cubicBezTo>
                      <a:pt x="622" y="25"/>
                      <a:pt x="625" y="24"/>
                      <a:pt x="628" y="23"/>
                    </a:cubicBezTo>
                    <a:cubicBezTo>
                      <a:pt x="630" y="22"/>
                      <a:pt x="631" y="22"/>
                      <a:pt x="632" y="22"/>
                    </a:cubicBezTo>
                    <a:cubicBezTo>
                      <a:pt x="633" y="21"/>
                      <a:pt x="634" y="21"/>
                      <a:pt x="634" y="20"/>
                    </a:cubicBezTo>
                    <a:cubicBezTo>
                      <a:pt x="634" y="19"/>
                      <a:pt x="633" y="18"/>
                      <a:pt x="632" y="18"/>
                    </a:cubicBezTo>
                    <a:cubicBezTo>
                      <a:pt x="630" y="17"/>
                      <a:pt x="628" y="17"/>
                      <a:pt x="627" y="17"/>
                    </a:cubicBezTo>
                    <a:lnTo>
                      <a:pt x="577" y="19"/>
                    </a:lnTo>
                    <a:cubicBezTo>
                      <a:pt x="571" y="19"/>
                      <a:pt x="567" y="19"/>
                      <a:pt x="561" y="19"/>
                    </a:cubicBezTo>
                    <a:cubicBezTo>
                      <a:pt x="560" y="19"/>
                      <a:pt x="558" y="20"/>
                      <a:pt x="557" y="20"/>
                    </a:cubicBezTo>
                    <a:cubicBezTo>
                      <a:pt x="557" y="21"/>
                      <a:pt x="557" y="21"/>
                      <a:pt x="556" y="21"/>
                    </a:cubicBezTo>
                    <a:cubicBezTo>
                      <a:pt x="553" y="23"/>
                      <a:pt x="550" y="23"/>
                      <a:pt x="547" y="24"/>
                    </a:cubicBezTo>
                    <a:cubicBezTo>
                      <a:pt x="547" y="24"/>
                      <a:pt x="546" y="24"/>
                      <a:pt x="546" y="24"/>
                    </a:cubicBezTo>
                    <a:cubicBezTo>
                      <a:pt x="544" y="23"/>
                      <a:pt x="541" y="24"/>
                      <a:pt x="541" y="24"/>
                    </a:cubicBezTo>
                    <a:lnTo>
                      <a:pt x="540" y="24"/>
                    </a:lnTo>
                    <a:cubicBezTo>
                      <a:pt x="539" y="25"/>
                      <a:pt x="539" y="25"/>
                      <a:pt x="539" y="25"/>
                    </a:cubicBezTo>
                    <a:lnTo>
                      <a:pt x="538" y="25"/>
                    </a:lnTo>
                    <a:cubicBezTo>
                      <a:pt x="538" y="25"/>
                      <a:pt x="536" y="25"/>
                      <a:pt x="536" y="25"/>
                    </a:cubicBezTo>
                    <a:cubicBezTo>
                      <a:pt x="533" y="24"/>
                      <a:pt x="529" y="22"/>
                      <a:pt x="524" y="20"/>
                    </a:cubicBezTo>
                    <a:cubicBezTo>
                      <a:pt x="523" y="20"/>
                      <a:pt x="521" y="20"/>
                      <a:pt x="519" y="21"/>
                    </a:cubicBezTo>
                    <a:cubicBezTo>
                      <a:pt x="519" y="21"/>
                      <a:pt x="518" y="21"/>
                      <a:pt x="518" y="21"/>
                    </a:cubicBezTo>
                    <a:cubicBezTo>
                      <a:pt x="518" y="21"/>
                      <a:pt x="518" y="21"/>
                      <a:pt x="517" y="21"/>
                    </a:cubicBezTo>
                    <a:lnTo>
                      <a:pt x="517" y="21"/>
                    </a:lnTo>
                    <a:cubicBezTo>
                      <a:pt x="516" y="21"/>
                      <a:pt x="515" y="21"/>
                      <a:pt x="515" y="21"/>
                    </a:cubicBezTo>
                    <a:lnTo>
                      <a:pt x="515" y="21"/>
                    </a:lnTo>
                    <a:lnTo>
                      <a:pt x="515" y="21"/>
                    </a:lnTo>
                    <a:cubicBezTo>
                      <a:pt x="508" y="23"/>
                      <a:pt x="502" y="25"/>
                      <a:pt x="496" y="26"/>
                    </a:cubicBezTo>
                    <a:lnTo>
                      <a:pt x="481" y="30"/>
                    </a:lnTo>
                    <a:cubicBezTo>
                      <a:pt x="480" y="30"/>
                      <a:pt x="479" y="31"/>
                      <a:pt x="478" y="31"/>
                    </a:cubicBezTo>
                    <a:lnTo>
                      <a:pt x="475" y="33"/>
                    </a:lnTo>
                    <a:lnTo>
                      <a:pt x="478" y="33"/>
                    </a:lnTo>
                    <a:cubicBezTo>
                      <a:pt x="479" y="33"/>
                      <a:pt x="479" y="33"/>
                      <a:pt x="479" y="33"/>
                    </a:cubicBezTo>
                    <a:lnTo>
                      <a:pt x="481" y="33"/>
                    </a:lnTo>
                    <a:cubicBezTo>
                      <a:pt x="482" y="33"/>
                      <a:pt x="483" y="33"/>
                      <a:pt x="484" y="33"/>
                    </a:cubicBezTo>
                    <a:cubicBezTo>
                      <a:pt x="495" y="31"/>
                      <a:pt x="507" y="31"/>
                      <a:pt x="518" y="31"/>
                    </a:cubicBezTo>
                    <a:cubicBezTo>
                      <a:pt x="523" y="31"/>
                      <a:pt x="527" y="30"/>
                      <a:pt x="531" y="29"/>
                    </a:cubicBezTo>
                    <a:cubicBezTo>
                      <a:pt x="532" y="29"/>
                      <a:pt x="533" y="29"/>
                      <a:pt x="533" y="30"/>
                    </a:cubicBezTo>
                    <a:cubicBezTo>
                      <a:pt x="534" y="31"/>
                      <a:pt x="534" y="32"/>
                      <a:pt x="533" y="33"/>
                    </a:cubicBezTo>
                    <a:lnTo>
                      <a:pt x="533" y="34"/>
                    </a:lnTo>
                    <a:lnTo>
                      <a:pt x="533" y="34"/>
                    </a:lnTo>
                    <a:cubicBezTo>
                      <a:pt x="533" y="34"/>
                      <a:pt x="533" y="34"/>
                      <a:pt x="533" y="35"/>
                    </a:cubicBezTo>
                    <a:cubicBezTo>
                      <a:pt x="533" y="35"/>
                      <a:pt x="532" y="35"/>
                      <a:pt x="532" y="35"/>
                    </a:cubicBezTo>
                    <a:lnTo>
                      <a:pt x="532" y="35"/>
                    </a:lnTo>
                    <a:cubicBezTo>
                      <a:pt x="532" y="35"/>
                      <a:pt x="532" y="36"/>
                      <a:pt x="532" y="36"/>
                    </a:cubicBezTo>
                    <a:lnTo>
                      <a:pt x="532" y="36"/>
                    </a:lnTo>
                    <a:lnTo>
                      <a:pt x="532" y="37"/>
                    </a:lnTo>
                    <a:cubicBezTo>
                      <a:pt x="532" y="37"/>
                      <a:pt x="532" y="37"/>
                      <a:pt x="532" y="37"/>
                    </a:cubicBezTo>
                    <a:lnTo>
                      <a:pt x="532" y="44"/>
                    </a:lnTo>
                    <a:cubicBezTo>
                      <a:pt x="532" y="45"/>
                      <a:pt x="531" y="46"/>
                      <a:pt x="530" y="46"/>
                    </a:cubicBezTo>
                    <a:lnTo>
                      <a:pt x="529" y="46"/>
                    </a:lnTo>
                    <a:lnTo>
                      <a:pt x="529" y="46"/>
                    </a:lnTo>
                    <a:cubicBezTo>
                      <a:pt x="529" y="47"/>
                      <a:pt x="529" y="47"/>
                      <a:pt x="529" y="47"/>
                    </a:cubicBezTo>
                    <a:lnTo>
                      <a:pt x="527" y="47"/>
                    </a:lnTo>
                    <a:cubicBezTo>
                      <a:pt x="523" y="47"/>
                      <a:pt x="519" y="48"/>
                      <a:pt x="516" y="49"/>
                    </a:cubicBezTo>
                    <a:lnTo>
                      <a:pt x="511" y="50"/>
                    </a:lnTo>
                    <a:cubicBezTo>
                      <a:pt x="495" y="53"/>
                      <a:pt x="480" y="56"/>
                      <a:pt x="464" y="59"/>
                    </a:cubicBezTo>
                    <a:lnTo>
                      <a:pt x="461" y="59"/>
                    </a:lnTo>
                    <a:cubicBezTo>
                      <a:pt x="459" y="59"/>
                      <a:pt x="457" y="60"/>
                      <a:pt x="455" y="60"/>
                    </a:cubicBezTo>
                    <a:lnTo>
                      <a:pt x="453" y="61"/>
                    </a:lnTo>
                    <a:lnTo>
                      <a:pt x="453" y="61"/>
                    </a:lnTo>
                    <a:lnTo>
                      <a:pt x="452" y="61"/>
                    </a:lnTo>
                    <a:lnTo>
                      <a:pt x="452" y="61"/>
                    </a:lnTo>
                    <a:cubicBezTo>
                      <a:pt x="452" y="61"/>
                      <a:pt x="452" y="61"/>
                      <a:pt x="451" y="61"/>
                    </a:cubicBezTo>
                    <a:lnTo>
                      <a:pt x="449" y="61"/>
                    </a:lnTo>
                    <a:cubicBezTo>
                      <a:pt x="448" y="62"/>
                      <a:pt x="447" y="61"/>
                      <a:pt x="447" y="61"/>
                    </a:cubicBezTo>
                    <a:cubicBezTo>
                      <a:pt x="444" y="60"/>
                      <a:pt x="440" y="59"/>
                      <a:pt x="435" y="58"/>
                    </a:cubicBezTo>
                    <a:lnTo>
                      <a:pt x="435" y="57"/>
                    </a:lnTo>
                    <a:lnTo>
                      <a:pt x="434" y="57"/>
                    </a:lnTo>
                    <a:cubicBezTo>
                      <a:pt x="434" y="57"/>
                      <a:pt x="434" y="57"/>
                      <a:pt x="434" y="57"/>
                    </a:cubicBezTo>
                    <a:lnTo>
                      <a:pt x="433" y="57"/>
                    </a:lnTo>
                    <a:cubicBezTo>
                      <a:pt x="433" y="57"/>
                      <a:pt x="433" y="57"/>
                      <a:pt x="433" y="57"/>
                    </a:cubicBezTo>
                    <a:lnTo>
                      <a:pt x="432" y="56"/>
                    </a:lnTo>
                    <a:cubicBezTo>
                      <a:pt x="431" y="56"/>
                      <a:pt x="430" y="56"/>
                      <a:pt x="429" y="55"/>
                    </a:cubicBezTo>
                    <a:cubicBezTo>
                      <a:pt x="429" y="55"/>
                      <a:pt x="429" y="55"/>
                      <a:pt x="429" y="55"/>
                    </a:cubicBezTo>
                    <a:lnTo>
                      <a:pt x="411" y="47"/>
                    </a:lnTo>
                    <a:cubicBezTo>
                      <a:pt x="409" y="46"/>
                      <a:pt x="408" y="47"/>
                      <a:pt x="408" y="48"/>
                    </a:cubicBezTo>
                    <a:cubicBezTo>
                      <a:pt x="407" y="49"/>
                      <a:pt x="407" y="50"/>
                      <a:pt x="407" y="50"/>
                    </a:cubicBezTo>
                    <a:lnTo>
                      <a:pt x="407" y="51"/>
                    </a:lnTo>
                    <a:cubicBezTo>
                      <a:pt x="407" y="51"/>
                      <a:pt x="407" y="52"/>
                      <a:pt x="407" y="52"/>
                    </a:cubicBezTo>
                    <a:lnTo>
                      <a:pt x="409" y="54"/>
                    </a:lnTo>
                    <a:cubicBezTo>
                      <a:pt x="410" y="54"/>
                      <a:pt x="410" y="55"/>
                      <a:pt x="410" y="56"/>
                    </a:cubicBezTo>
                    <a:cubicBezTo>
                      <a:pt x="410" y="57"/>
                      <a:pt x="409" y="58"/>
                      <a:pt x="408" y="58"/>
                    </a:cubicBezTo>
                    <a:lnTo>
                      <a:pt x="396" y="60"/>
                    </a:lnTo>
                    <a:cubicBezTo>
                      <a:pt x="395" y="61"/>
                      <a:pt x="394" y="61"/>
                      <a:pt x="394" y="61"/>
                    </a:cubicBezTo>
                    <a:cubicBezTo>
                      <a:pt x="393" y="61"/>
                      <a:pt x="393" y="61"/>
                      <a:pt x="392" y="61"/>
                    </a:cubicBezTo>
                    <a:lnTo>
                      <a:pt x="392" y="61"/>
                    </a:lnTo>
                    <a:lnTo>
                      <a:pt x="392" y="61"/>
                    </a:lnTo>
                    <a:cubicBezTo>
                      <a:pt x="391" y="62"/>
                      <a:pt x="391" y="62"/>
                      <a:pt x="390" y="62"/>
                    </a:cubicBezTo>
                    <a:lnTo>
                      <a:pt x="390" y="62"/>
                    </a:lnTo>
                    <a:lnTo>
                      <a:pt x="390" y="62"/>
                    </a:lnTo>
                    <a:cubicBezTo>
                      <a:pt x="389" y="62"/>
                      <a:pt x="389" y="62"/>
                      <a:pt x="389" y="62"/>
                    </a:cubicBezTo>
                    <a:lnTo>
                      <a:pt x="389" y="62"/>
                    </a:lnTo>
                    <a:lnTo>
                      <a:pt x="389" y="62"/>
                    </a:lnTo>
                    <a:lnTo>
                      <a:pt x="388" y="62"/>
                    </a:lnTo>
                    <a:cubicBezTo>
                      <a:pt x="388" y="62"/>
                      <a:pt x="388" y="62"/>
                      <a:pt x="387" y="62"/>
                    </a:cubicBezTo>
                    <a:lnTo>
                      <a:pt x="387" y="63"/>
                    </a:lnTo>
                    <a:cubicBezTo>
                      <a:pt x="387" y="63"/>
                      <a:pt x="386" y="63"/>
                      <a:pt x="386" y="63"/>
                    </a:cubicBezTo>
                    <a:lnTo>
                      <a:pt x="386" y="63"/>
                    </a:lnTo>
                    <a:lnTo>
                      <a:pt x="386" y="63"/>
                    </a:lnTo>
                    <a:lnTo>
                      <a:pt x="385" y="63"/>
                    </a:lnTo>
                    <a:cubicBezTo>
                      <a:pt x="385" y="63"/>
                      <a:pt x="385" y="63"/>
                      <a:pt x="384" y="63"/>
                    </a:cubicBezTo>
                    <a:lnTo>
                      <a:pt x="384" y="63"/>
                    </a:lnTo>
                    <a:lnTo>
                      <a:pt x="384" y="63"/>
                    </a:lnTo>
                    <a:cubicBezTo>
                      <a:pt x="383" y="63"/>
                      <a:pt x="383" y="63"/>
                      <a:pt x="383" y="63"/>
                    </a:cubicBezTo>
                    <a:lnTo>
                      <a:pt x="380" y="64"/>
                    </a:lnTo>
                    <a:cubicBezTo>
                      <a:pt x="376" y="65"/>
                      <a:pt x="371" y="65"/>
                      <a:pt x="367" y="67"/>
                    </a:cubicBezTo>
                    <a:cubicBezTo>
                      <a:pt x="367" y="67"/>
                      <a:pt x="367" y="67"/>
                      <a:pt x="366" y="67"/>
                    </a:cubicBezTo>
                    <a:lnTo>
                      <a:pt x="366" y="67"/>
                    </a:lnTo>
                    <a:lnTo>
                      <a:pt x="335" y="73"/>
                    </a:lnTo>
                    <a:lnTo>
                      <a:pt x="335" y="73"/>
                    </a:lnTo>
                    <a:lnTo>
                      <a:pt x="335" y="74"/>
                    </a:lnTo>
                    <a:cubicBezTo>
                      <a:pt x="332" y="75"/>
                      <a:pt x="328" y="76"/>
                      <a:pt x="327" y="76"/>
                    </a:cubicBezTo>
                    <a:lnTo>
                      <a:pt x="323" y="76"/>
                    </a:lnTo>
                    <a:cubicBezTo>
                      <a:pt x="318" y="76"/>
                      <a:pt x="312" y="75"/>
                      <a:pt x="306" y="74"/>
                    </a:cubicBezTo>
                    <a:lnTo>
                      <a:pt x="305" y="74"/>
                    </a:lnTo>
                    <a:cubicBezTo>
                      <a:pt x="299" y="73"/>
                      <a:pt x="292" y="72"/>
                      <a:pt x="286" y="72"/>
                    </a:cubicBezTo>
                    <a:lnTo>
                      <a:pt x="283" y="72"/>
                    </a:lnTo>
                    <a:cubicBezTo>
                      <a:pt x="282" y="72"/>
                      <a:pt x="281" y="72"/>
                      <a:pt x="281" y="73"/>
                    </a:cubicBezTo>
                    <a:cubicBezTo>
                      <a:pt x="280" y="73"/>
                      <a:pt x="280" y="73"/>
                      <a:pt x="279" y="73"/>
                    </a:cubicBezTo>
                    <a:cubicBezTo>
                      <a:pt x="278" y="73"/>
                      <a:pt x="278" y="73"/>
                      <a:pt x="277" y="73"/>
                    </a:cubicBezTo>
                    <a:cubicBezTo>
                      <a:pt x="276" y="73"/>
                      <a:pt x="276" y="73"/>
                      <a:pt x="276" y="73"/>
                    </a:cubicBezTo>
                    <a:cubicBezTo>
                      <a:pt x="275" y="73"/>
                      <a:pt x="274" y="73"/>
                      <a:pt x="274" y="73"/>
                    </a:cubicBezTo>
                    <a:cubicBezTo>
                      <a:pt x="274" y="73"/>
                      <a:pt x="273" y="73"/>
                      <a:pt x="272" y="73"/>
                    </a:cubicBezTo>
                    <a:cubicBezTo>
                      <a:pt x="272" y="73"/>
                      <a:pt x="271" y="73"/>
                      <a:pt x="270" y="73"/>
                    </a:cubicBezTo>
                    <a:cubicBezTo>
                      <a:pt x="270" y="73"/>
                      <a:pt x="269" y="74"/>
                      <a:pt x="269" y="74"/>
                    </a:cubicBezTo>
                    <a:cubicBezTo>
                      <a:pt x="266" y="74"/>
                      <a:pt x="262" y="74"/>
                      <a:pt x="259" y="74"/>
                    </a:cubicBezTo>
                    <a:lnTo>
                      <a:pt x="255" y="74"/>
                    </a:lnTo>
                    <a:cubicBezTo>
                      <a:pt x="253" y="74"/>
                      <a:pt x="252" y="74"/>
                      <a:pt x="251" y="74"/>
                    </a:cubicBezTo>
                    <a:cubicBezTo>
                      <a:pt x="249" y="74"/>
                      <a:pt x="248" y="74"/>
                      <a:pt x="247" y="74"/>
                    </a:cubicBezTo>
                    <a:cubicBezTo>
                      <a:pt x="247" y="74"/>
                      <a:pt x="246" y="74"/>
                      <a:pt x="245" y="74"/>
                    </a:cubicBezTo>
                    <a:cubicBezTo>
                      <a:pt x="245" y="74"/>
                      <a:pt x="245" y="74"/>
                      <a:pt x="244" y="74"/>
                    </a:cubicBezTo>
                    <a:cubicBezTo>
                      <a:pt x="244" y="74"/>
                      <a:pt x="243" y="74"/>
                      <a:pt x="243" y="73"/>
                    </a:cubicBezTo>
                    <a:cubicBezTo>
                      <a:pt x="242" y="74"/>
                      <a:pt x="242" y="73"/>
                      <a:pt x="241" y="73"/>
                    </a:cubicBezTo>
                    <a:cubicBezTo>
                      <a:pt x="241" y="73"/>
                      <a:pt x="240" y="73"/>
                      <a:pt x="240" y="73"/>
                    </a:cubicBezTo>
                    <a:cubicBezTo>
                      <a:pt x="240" y="73"/>
                      <a:pt x="240" y="73"/>
                      <a:pt x="240" y="73"/>
                    </a:cubicBezTo>
                    <a:lnTo>
                      <a:pt x="239" y="73"/>
                    </a:lnTo>
                    <a:cubicBezTo>
                      <a:pt x="239" y="73"/>
                      <a:pt x="239" y="72"/>
                      <a:pt x="238" y="72"/>
                    </a:cubicBezTo>
                    <a:cubicBezTo>
                      <a:pt x="238" y="72"/>
                      <a:pt x="237" y="72"/>
                      <a:pt x="236" y="72"/>
                    </a:cubicBezTo>
                    <a:cubicBezTo>
                      <a:pt x="236" y="72"/>
                      <a:pt x="235" y="72"/>
                      <a:pt x="235" y="72"/>
                    </a:cubicBezTo>
                    <a:cubicBezTo>
                      <a:pt x="234" y="72"/>
                      <a:pt x="234" y="72"/>
                      <a:pt x="234" y="71"/>
                    </a:cubicBezTo>
                    <a:cubicBezTo>
                      <a:pt x="233" y="71"/>
                      <a:pt x="233" y="71"/>
                      <a:pt x="232" y="7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29" y="71"/>
                      <a:pt x="227" y="70"/>
                      <a:pt x="224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70"/>
                      <a:pt x="222" y="70"/>
                      <a:pt x="222" y="70"/>
                    </a:cubicBezTo>
                    <a:cubicBezTo>
                      <a:pt x="221" y="70"/>
                      <a:pt x="221" y="69"/>
                      <a:pt x="220" y="69"/>
                    </a:cubicBezTo>
                    <a:lnTo>
                      <a:pt x="219" y="70"/>
                    </a:lnTo>
                    <a:cubicBezTo>
                      <a:pt x="219" y="70"/>
                      <a:pt x="219" y="70"/>
                      <a:pt x="218" y="70"/>
                    </a:cubicBezTo>
                    <a:lnTo>
                      <a:pt x="218" y="70"/>
                    </a:lnTo>
                    <a:lnTo>
                      <a:pt x="191" y="66"/>
                    </a:lnTo>
                    <a:cubicBezTo>
                      <a:pt x="185" y="64"/>
                      <a:pt x="180" y="63"/>
                      <a:pt x="175" y="61"/>
                    </a:cubicBezTo>
                    <a:lnTo>
                      <a:pt x="166" y="58"/>
                    </a:lnTo>
                    <a:cubicBezTo>
                      <a:pt x="166" y="57"/>
                      <a:pt x="165" y="57"/>
                      <a:pt x="164" y="56"/>
                    </a:cubicBezTo>
                    <a:cubicBezTo>
                      <a:pt x="164" y="55"/>
                      <a:pt x="164" y="54"/>
                      <a:pt x="165" y="53"/>
                    </a:cubicBezTo>
                    <a:cubicBezTo>
                      <a:pt x="165" y="52"/>
                      <a:pt x="166" y="51"/>
                      <a:pt x="166" y="50"/>
                    </a:cubicBezTo>
                    <a:cubicBezTo>
                      <a:pt x="167" y="47"/>
                      <a:pt x="167" y="44"/>
                      <a:pt x="166" y="42"/>
                    </a:cubicBezTo>
                    <a:cubicBezTo>
                      <a:pt x="166" y="41"/>
                      <a:pt x="166" y="41"/>
                      <a:pt x="166" y="41"/>
                    </a:cubicBezTo>
                    <a:cubicBezTo>
                      <a:pt x="165" y="41"/>
                      <a:pt x="165" y="41"/>
                      <a:pt x="165" y="41"/>
                    </a:cubicBezTo>
                    <a:cubicBezTo>
                      <a:pt x="164" y="41"/>
                      <a:pt x="164" y="42"/>
                      <a:pt x="163" y="42"/>
                    </a:cubicBezTo>
                    <a:cubicBezTo>
                      <a:pt x="154" y="49"/>
                      <a:pt x="145" y="53"/>
                      <a:pt x="135" y="55"/>
                    </a:cubicBezTo>
                    <a:cubicBezTo>
                      <a:pt x="134" y="55"/>
                      <a:pt x="133" y="55"/>
                      <a:pt x="131" y="55"/>
                    </a:cubicBezTo>
                    <a:cubicBezTo>
                      <a:pt x="129" y="56"/>
                      <a:pt x="127" y="55"/>
                      <a:pt x="125" y="55"/>
                    </a:cubicBezTo>
                    <a:cubicBezTo>
                      <a:pt x="111" y="50"/>
                      <a:pt x="96" y="46"/>
                      <a:pt x="82" y="42"/>
                    </a:cubicBezTo>
                    <a:lnTo>
                      <a:pt x="76" y="40"/>
                    </a:lnTo>
                    <a:cubicBezTo>
                      <a:pt x="75" y="39"/>
                      <a:pt x="74" y="38"/>
                      <a:pt x="74" y="37"/>
                    </a:cubicBezTo>
                    <a:cubicBezTo>
                      <a:pt x="74" y="36"/>
                      <a:pt x="75" y="34"/>
                      <a:pt x="76" y="34"/>
                    </a:cubicBezTo>
                    <a:cubicBezTo>
                      <a:pt x="77" y="33"/>
                      <a:pt x="78" y="32"/>
                      <a:pt x="78" y="31"/>
                    </a:cubicBezTo>
                    <a:cubicBezTo>
                      <a:pt x="78" y="30"/>
                      <a:pt x="78" y="30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78" y="27"/>
                      <a:pt x="79" y="26"/>
                      <a:pt x="80" y="25"/>
                    </a:cubicBezTo>
                    <a:cubicBezTo>
                      <a:pt x="80" y="25"/>
                      <a:pt x="81" y="24"/>
                      <a:pt x="82" y="25"/>
                    </a:cubicBezTo>
                    <a:cubicBezTo>
                      <a:pt x="83" y="25"/>
                      <a:pt x="84" y="25"/>
                      <a:pt x="85" y="25"/>
                    </a:cubicBezTo>
                    <a:lnTo>
                      <a:pt x="86" y="26"/>
                    </a:lnTo>
                    <a:cubicBezTo>
                      <a:pt x="89" y="27"/>
                      <a:pt x="92" y="27"/>
                      <a:pt x="95" y="26"/>
                    </a:cubicBezTo>
                    <a:cubicBezTo>
                      <a:pt x="100" y="24"/>
                      <a:pt x="105" y="21"/>
                      <a:pt x="109" y="17"/>
                    </a:cubicBezTo>
                    <a:cubicBezTo>
                      <a:pt x="113" y="13"/>
                      <a:pt x="116" y="10"/>
                      <a:pt x="118" y="6"/>
                    </a:cubicBezTo>
                    <a:cubicBezTo>
                      <a:pt x="119" y="4"/>
                      <a:pt x="119" y="2"/>
                      <a:pt x="118" y="2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2" y="0"/>
                      <a:pt x="110" y="1"/>
                      <a:pt x="108" y="2"/>
                    </a:cubicBezTo>
                    <a:lnTo>
                      <a:pt x="73" y="15"/>
                    </a:lnTo>
                    <a:cubicBezTo>
                      <a:pt x="71" y="16"/>
                      <a:pt x="71" y="16"/>
                      <a:pt x="70" y="17"/>
                    </a:cubicBezTo>
                    <a:cubicBezTo>
                      <a:pt x="69" y="19"/>
                      <a:pt x="68" y="20"/>
                      <a:pt x="65" y="20"/>
                    </a:cubicBezTo>
                    <a:lnTo>
                      <a:pt x="64" y="20"/>
                    </a:lnTo>
                    <a:cubicBezTo>
                      <a:pt x="61" y="20"/>
                      <a:pt x="60" y="21"/>
                      <a:pt x="58" y="23"/>
                    </a:cubicBezTo>
                    <a:cubicBezTo>
                      <a:pt x="58" y="24"/>
                      <a:pt x="57" y="25"/>
                      <a:pt x="56" y="25"/>
                    </a:cubicBezTo>
                    <a:cubicBezTo>
                      <a:pt x="53" y="26"/>
                      <a:pt x="50" y="27"/>
                      <a:pt x="47" y="27"/>
                    </a:cubicBezTo>
                    <a:cubicBezTo>
                      <a:pt x="33" y="29"/>
                      <a:pt x="21" y="33"/>
                      <a:pt x="10" y="40"/>
                    </a:cubicBezTo>
                    <a:cubicBezTo>
                      <a:pt x="7" y="41"/>
                      <a:pt x="4" y="43"/>
                      <a:pt x="2" y="45"/>
                    </a:cubicBezTo>
                    <a:cubicBezTo>
                      <a:pt x="1" y="46"/>
                      <a:pt x="0" y="47"/>
                      <a:pt x="0" y="47"/>
                    </a:cubicBezTo>
                    <a:cubicBezTo>
                      <a:pt x="0" y="48"/>
                      <a:pt x="1" y="49"/>
                      <a:pt x="2" y="49"/>
                    </a:cubicBezTo>
                    <a:close/>
                  </a:path>
                </a:pathLst>
              </a:custGeom>
              <a:solidFill>
                <a:srgbClr val="93E1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368477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791493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389821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4004938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4111661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421838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32510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431829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453855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464527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4751997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485872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496544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2" name="Freeform 24"/>
              <p:cNvSpPr>
                <a:spLocks/>
              </p:cNvSpPr>
              <p:nvPr/>
            </p:nvSpPr>
            <p:spPr bwMode="auto">
              <a:xfrm>
                <a:off x="5072165" y="1485916"/>
                <a:ext cx="81109" cy="12807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10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3" name="Freeform 25"/>
              <p:cNvSpPr>
                <a:spLocks/>
              </p:cNvSpPr>
              <p:nvPr/>
            </p:nvSpPr>
            <p:spPr bwMode="auto">
              <a:xfrm>
                <a:off x="3471325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4" name="Freeform 26"/>
              <p:cNvSpPr>
                <a:spLocks/>
              </p:cNvSpPr>
              <p:nvPr/>
            </p:nvSpPr>
            <p:spPr bwMode="auto">
              <a:xfrm>
                <a:off x="357804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5" name="Freeform 27"/>
              <p:cNvSpPr>
                <a:spLocks/>
              </p:cNvSpPr>
              <p:nvPr/>
            </p:nvSpPr>
            <p:spPr bwMode="auto">
              <a:xfrm>
                <a:off x="352682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</a:cxnLst>
                <a:rect l="0" t="0" r="r" b="b"/>
                <a:pathLst>
                  <a:path w="18" h="3">
                    <a:moveTo>
                      <a:pt x="15" y="0"/>
                    </a:move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6" name="Freeform 28"/>
              <p:cNvSpPr>
                <a:spLocks/>
              </p:cNvSpPr>
              <p:nvPr/>
            </p:nvSpPr>
            <p:spPr bwMode="auto">
              <a:xfrm>
                <a:off x="363354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</a:cxnLst>
                <a:rect l="0" t="0" r="r" b="b"/>
                <a:pathLst>
                  <a:path w="18" h="3">
                    <a:moveTo>
                      <a:pt x="17" y="0"/>
                    </a:moveTo>
                    <a:cubicBezTo>
                      <a:pt x="17" y="0"/>
                      <a:pt x="16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7" name="Freeform 29"/>
              <p:cNvSpPr>
                <a:spLocks/>
              </p:cNvSpPr>
              <p:nvPr/>
            </p:nvSpPr>
            <p:spPr bwMode="auto">
              <a:xfrm>
                <a:off x="320665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8" name="Freeform 30"/>
              <p:cNvSpPr>
                <a:spLocks/>
              </p:cNvSpPr>
              <p:nvPr/>
            </p:nvSpPr>
            <p:spPr bwMode="auto">
              <a:xfrm>
                <a:off x="331337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342009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352682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363354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374026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auto">
              <a:xfrm>
                <a:off x="384698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395371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406043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416715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427387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4380602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87325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459404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4700770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4807493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491421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020938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12766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5183157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auto">
              <a:xfrm>
                <a:off x="5289879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auto">
              <a:xfrm>
                <a:off x="368477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auto">
              <a:xfrm>
                <a:off x="3791493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auto">
              <a:xfrm>
                <a:off x="389821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auto">
              <a:xfrm>
                <a:off x="4004938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auto">
              <a:xfrm>
                <a:off x="4111661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auto">
              <a:xfrm>
                <a:off x="421838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auto">
              <a:xfrm>
                <a:off x="432510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auto">
              <a:xfrm>
                <a:off x="443182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auto">
              <a:xfrm>
                <a:off x="453855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auto">
              <a:xfrm>
                <a:off x="464527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8" name="Freeform 60"/>
              <p:cNvSpPr>
                <a:spLocks/>
              </p:cNvSpPr>
              <p:nvPr/>
            </p:nvSpPr>
            <p:spPr bwMode="auto">
              <a:xfrm>
                <a:off x="475199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9" name="Freeform 61"/>
              <p:cNvSpPr>
                <a:spLocks/>
              </p:cNvSpPr>
              <p:nvPr/>
            </p:nvSpPr>
            <p:spPr bwMode="auto">
              <a:xfrm>
                <a:off x="485872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0" name="Freeform 62"/>
              <p:cNvSpPr>
                <a:spLocks/>
              </p:cNvSpPr>
              <p:nvPr/>
            </p:nvSpPr>
            <p:spPr bwMode="auto">
              <a:xfrm>
                <a:off x="496544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1" name="Freeform 63"/>
              <p:cNvSpPr>
                <a:spLocks/>
              </p:cNvSpPr>
              <p:nvPr/>
            </p:nvSpPr>
            <p:spPr bwMode="auto">
              <a:xfrm>
                <a:off x="5072165" y="1413345"/>
                <a:ext cx="81109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10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9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9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auto">
              <a:xfrm>
                <a:off x="518315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auto">
              <a:xfrm>
                <a:off x="528987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auto">
              <a:xfrm>
                <a:off x="5396602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8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auto">
              <a:xfrm>
                <a:off x="5503325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6" name="Freeform 68"/>
              <p:cNvSpPr>
                <a:spLocks/>
              </p:cNvSpPr>
              <p:nvPr/>
            </p:nvSpPr>
            <p:spPr bwMode="auto">
              <a:xfrm>
                <a:off x="5610047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7" name="Freeform 69"/>
              <p:cNvSpPr>
                <a:spLocks/>
              </p:cNvSpPr>
              <p:nvPr/>
            </p:nvSpPr>
            <p:spPr bwMode="auto">
              <a:xfrm>
                <a:off x="374026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8" name="Freeform 70"/>
              <p:cNvSpPr>
                <a:spLocks/>
              </p:cNvSpPr>
              <p:nvPr/>
            </p:nvSpPr>
            <p:spPr bwMode="auto">
              <a:xfrm>
                <a:off x="384698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9" name="Freeform 71"/>
              <p:cNvSpPr>
                <a:spLocks/>
              </p:cNvSpPr>
              <p:nvPr/>
            </p:nvSpPr>
            <p:spPr bwMode="auto">
              <a:xfrm>
                <a:off x="395371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0" name="Freeform 72"/>
              <p:cNvSpPr>
                <a:spLocks/>
              </p:cNvSpPr>
              <p:nvPr/>
            </p:nvSpPr>
            <p:spPr bwMode="auto">
              <a:xfrm>
                <a:off x="406043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1" name="Freeform 73"/>
              <p:cNvSpPr>
                <a:spLocks/>
              </p:cNvSpPr>
              <p:nvPr/>
            </p:nvSpPr>
            <p:spPr bwMode="auto">
              <a:xfrm>
                <a:off x="416715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2" name="Freeform 74"/>
              <p:cNvSpPr>
                <a:spLocks/>
              </p:cNvSpPr>
              <p:nvPr/>
            </p:nvSpPr>
            <p:spPr bwMode="auto">
              <a:xfrm>
                <a:off x="427387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3" name="Freeform 75"/>
              <p:cNvSpPr>
                <a:spLocks/>
              </p:cNvSpPr>
              <p:nvPr/>
            </p:nvSpPr>
            <p:spPr bwMode="auto">
              <a:xfrm>
                <a:off x="438060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4" name="Freeform 76"/>
              <p:cNvSpPr>
                <a:spLocks/>
              </p:cNvSpPr>
              <p:nvPr/>
            </p:nvSpPr>
            <p:spPr bwMode="auto">
              <a:xfrm>
                <a:off x="4487325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5" name="Freeform 77"/>
              <p:cNvSpPr>
                <a:spLocks/>
              </p:cNvSpPr>
              <p:nvPr/>
            </p:nvSpPr>
            <p:spPr bwMode="auto">
              <a:xfrm>
                <a:off x="459404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6" name="Freeform 78"/>
              <p:cNvSpPr>
                <a:spLocks/>
              </p:cNvSpPr>
              <p:nvPr/>
            </p:nvSpPr>
            <p:spPr bwMode="auto">
              <a:xfrm>
                <a:off x="4700770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7" name="Freeform 79"/>
              <p:cNvSpPr>
                <a:spLocks/>
              </p:cNvSpPr>
              <p:nvPr/>
            </p:nvSpPr>
            <p:spPr bwMode="auto">
              <a:xfrm>
                <a:off x="480749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8" name="Freeform 80"/>
              <p:cNvSpPr>
                <a:spLocks/>
              </p:cNvSpPr>
              <p:nvPr/>
            </p:nvSpPr>
            <p:spPr bwMode="auto">
              <a:xfrm>
                <a:off x="491421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9" name="Freeform 81"/>
              <p:cNvSpPr>
                <a:spLocks/>
              </p:cNvSpPr>
              <p:nvPr/>
            </p:nvSpPr>
            <p:spPr bwMode="auto">
              <a:xfrm>
                <a:off x="5020938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0" name="Freeform 82"/>
              <p:cNvSpPr>
                <a:spLocks/>
              </p:cNvSpPr>
              <p:nvPr/>
            </p:nvSpPr>
            <p:spPr bwMode="auto">
              <a:xfrm>
                <a:off x="512766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1" name="Freeform 83"/>
              <p:cNvSpPr>
                <a:spLocks/>
              </p:cNvSpPr>
              <p:nvPr/>
            </p:nvSpPr>
            <p:spPr bwMode="auto">
              <a:xfrm>
                <a:off x="523438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2" name="Freeform 84"/>
              <p:cNvSpPr>
                <a:spLocks/>
              </p:cNvSpPr>
              <p:nvPr/>
            </p:nvSpPr>
            <p:spPr bwMode="auto">
              <a:xfrm>
                <a:off x="534110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</a:cxnLst>
                <a:rect l="0" t="0" r="r" b="b"/>
                <a:pathLst>
                  <a:path w="18" h="3">
                    <a:moveTo>
                      <a:pt x="17" y="1"/>
                    </a:move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3" name="Freeform 85"/>
              <p:cNvSpPr>
                <a:spLocks/>
              </p:cNvSpPr>
              <p:nvPr/>
            </p:nvSpPr>
            <p:spPr bwMode="auto">
              <a:xfrm>
                <a:off x="544782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auto">
              <a:xfrm>
                <a:off x="555455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auto">
              <a:xfrm>
                <a:off x="374026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auto">
              <a:xfrm>
                <a:off x="384698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auto">
              <a:xfrm>
                <a:off x="395371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auto">
              <a:xfrm>
                <a:off x="406043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auto">
              <a:xfrm>
                <a:off x="416715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auto">
              <a:xfrm>
                <a:off x="427387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auto">
              <a:xfrm>
                <a:off x="438060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auto">
              <a:xfrm>
                <a:off x="448732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auto">
              <a:xfrm>
                <a:off x="459404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auto">
              <a:xfrm>
                <a:off x="470077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auto">
              <a:xfrm>
                <a:off x="480749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auto">
              <a:xfrm>
                <a:off x="491421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auto">
              <a:xfrm>
                <a:off x="502093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auto">
              <a:xfrm>
                <a:off x="512766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auto">
              <a:xfrm>
                <a:off x="523438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auto">
              <a:xfrm>
                <a:off x="534110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auto">
              <a:xfrm>
                <a:off x="544782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auto">
              <a:xfrm>
                <a:off x="555455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auto">
              <a:xfrm>
                <a:off x="566127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auto">
              <a:xfrm>
                <a:off x="576799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auto">
              <a:xfrm>
                <a:off x="587472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auto">
              <a:xfrm>
                <a:off x="523438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 noEditPoints="1"/>
              </p:cNvSpPr>
              <p:nvPr/>
            </p:nvSpPr>
            <p:spPr bwMode="auto">
              <a:xfrm>
                <a:off x="90350" y="930958"/>
                <a:ext cx="9144000" cy="670219"/>
              </a:xfrm>
              <a:custGeom>
                <a:avLst/>
                <a:gdLst/>
                <a:ahLst/>
                <a:cxnLst>
                  <a:cxn ang="0">
                    <a:pos x="1982" y="66"/>
                  </a:cxn>
                  <a:cxn ang="0">
                    <a:pos x="1919" y="93"/>
                  </a:cxn>
                  <a:cxn ang="0">
                    <a:pos x="1892" y="0"/>
                  </a:cxn>
                  <a:cxn ang="0">
                    <a:pos x="1873" y="1"/>
                  </a:cxn>
                  <a:cxn ang="0">
                    <a:pos x="1793" y="69"/>
                  </a:cxn>
                  <a:cxn ang="0">
                    <a:pos x="1690" y="84"/>
                  </a:cxn>
                  <a:cxn ang="0">
                    <a:pos x="1613" y="85"/>
                  </a:cxn>
                  <a:cxn ang="0">
                    <a:pos x="1578" y="72"/>
                  </a:cxn>
                  <a:cxn ang="0">
                    <a:pos x="1507" y="73"/>
                  </a:cxn>
                  <a:cxn ang="0">
                    <a:pos x="1489" y="56"/>
                  </a:cxn>
                  <a:cxn ang="0">
                    <a:pos x="1470" y="76"/>
                  </a:cxn>
                  <a:cxn ang="0">
                    <a:pos x="1383" y="100"/>
                  </a:cxn>
                  <a:cxn ang="0">
                    <a:pos x="1320" y="114"/>
                  </a:cxn>
                  <a:cxn ang="0">
                    <a:pos x="1257" y="128"/>
                  </a:cxn>
                  <a:cxn ang="0">
                    <a:pos x="1235" y="139"/>
                  </a:cxn>
                  <a:cxn ang="0">
                    <a:pos x="912" y="143"/>
                  </a:cxn>
                  <a:cxn ang="0">
                    <a:pos x="828" y="127"/>
                  </a:cxn>
                  <a:cxn ang="0">
                    <a:pos x="783" y="122"/>
                  </a:cxn>
                  <a:cxn ang="0">
                    <a:pos x="765" y="113"/>
                  </a:cxn>
                  <a:cxn ang="0">
                    <a:pos x="716" y="107"/>
                  </a:cxn>
                  <a:cxn ang="0">
                    <a:pos x="633" y="73"/>
                  </a:cxn>
                  <a:cxn ang="0">
                    <a:pos x="616" y="71"/>
                  </a:cxn>
                  <a:cxn ang="0">
                    <a:pos x="614" y="84"/>
                  </a:cxn>
                  <a:cxn ang="0">
                    <a:pos x="480" y="96"/>
                  </a:cxn>
                  <a:cxn ang="0">
                    <a:pos x="381" y="81"/>
                  </a:cxn>
                  <a:cxn ang="0">
                    <a:pos x="338" y="55"/>
                  </a:cxn>
                  <a:cxn ang="0">
                    <a:pos x="287" y="63"/>
                  </a:cxn>
                  <a:cxn ang="0">
                    <a:pos x="251" y="52"/>
                  </a:cxn>
                  <a:cxn ang="0">
                    <a:pos x="210" y="78"/>
                  </a:cxn>
                  <a:cxn ang="0">
                    <a:pos x="175" y="93"/>
                  </a:cxn>
                  <a:cxn ang="0">
                    <a:pos x="146" y="76"/>
                  </a:cxn>
                  <a:cxn ang="0">
                    <a:pos x="118" y="84"/>
                  </a:cxn>
                  <a:cxn ang="0">
                    <a:pos x="114" y="110"/>
                  </a:cxn>
                  <a:cxn ang="0">
                    <a:pos x="785" y="136"/>
                  </a:cxn>
                  <a:cxn ang="0">
                    <a:pos x="870" y="157"/>
                  </a:cxn>
                  <a:cxn ang="0">
                    <a:pos x="1272" y="141"/>
                  </a:cxn>
                  <a:cxn ang="0">
                    <a:pos x="1381" y="113"/>
                  </a:cxn>
                  <a:cxn ang="0">
                    <a:pos x="291" y="78"/>
                  </a:cxn>
                  <a:cxn ang="0">
                    <a:pos x="287" y="64"/>
                  </a:cxn>
                  <a:cxn ang="0">
                    <a:pos x="369" y="85"/>
                  </a:cxn>
                  <a:cxn ang="0">
                    <a:pos x="621" y="96"/>
                  </a:cxn>
                  <a:cxn ang="0">
                    <a:pos x="616" y="72"/>
                  </a:cxn>
                  <a:cxn ang="0">
                    <a:pos x="624" y="83"/>
                  </a:cxn>
                  <a:cxn ang="0">
                    <a:pos x="632" y="74"/>
                  </a:cxn>
                  <a:cxn ang="0">
                    <a:pos x="1490" y="77"/>
                  </a:cxn>
                  <a:cxn ang="0">
                    <a:pos x="1490" y="63"/>
                  </a:cxn>
                  <a:cxn ang="0">
                    <a:pos x="1477" y="92"/>
                  </a:cxn>
                  <a:cxn ang="0">
                    <a:pos x="1479" y="91"/>
                  </a:cxn>
                  <a:cxn ang="0">
                    <a:pos x="1498" y="86"/>
                  </a:cxn>
                  <a:cxn ang="0">
                    <a:pos x="1705" y="75"/>
                  </a:cxn>
                  <a:cxn ang="0">
                    <a:pos x="1721" y="97"/>
                  </a:cxn>
                  <a:cxn ang="0">
                    <a:pos x="1729" y="95"/>
                  </a:cxn>
                  <a:cxn ang="0">
                    <a:pos x="1724" y="92"/>
                  </a:cxn>
                  <a:cxn ang="0">
                    <a:pos x="1739" y="77"/>
                  </a:cxn>
                  <a:cxn ang="0">
                    <a:pos x="1759" y="97"/>
                  </a:cxn>
                  <a:cxn ang="0">
                    <a:pos x="1745" y="97"/>
                  </a:cxn>
                  <a:cxn ang="0">
                    <a:pos x="1775" y="97"/>
                  </a:cxn>
                  <a:cxn ang="0">
                    <a:pos x="1775" y="82"/>
                  </a:cxn>
                  <a:cxn ang="0">
                    <a:pos x="1799" y="63"/>
                  </a:cxn>
                  <a:cxn ang="0">
                    <a:pos x="1829" y="63"/>
                  </a:cxn>
                  <a:cxn ang="0">
                    <a:pos x="1993" y="76"/>
                  </a:cxn>
                </a:cxnLst>
                <a:rect l="0" t="0" r="r" b="b"/>
                <a:pathLst>
                  <a:path w="2142" h="157">
                    <a:moveTo>
                      <a:pt x="2142" y="97"/>
                    </a:moveTo>
                    <a:lnTo>
                      <a:pt x="2037" y="97"/>
                    </a:lnTo>
                    <a:cubicBezTo>
                      <a:pt x="2033" y="94"/>
                      <a:pt x="2030" y="91"/>
                      <a:pt x="2026" y="89"/>
                    </a:cubicBezTo>
                    <a:cubicBezTo>
                      <a:pt x="2026" y="88"/>
                      <a:pt x="2025" y="88"/>
                      <a:pt x="2025" y="88"/>
                    </a:cubicBezTo>
                    <a:cubicBezTo>
                      <a:pt x="2018" y="88"/>
                      <a:pt x="2012" y="88"/>
                      <a:pt x="2005" y="88"/>
                    </a:cubicBezTo>
                    <a:lnTo>
                      <a:pt x="2005" y="79"/>
                    </a:lnTo>
                    <a:cubicBezTo>
                      <a:pt x="2005" y="77"/>
                      <a:pt x="2003" y="75"/>
                      <a:pt x="2000" y="75"/>
                    </a:cubicBezTo>
                    <a:lnTo>
                      <a:pt x="1993" y="75"/>
                    </a:lnTo>
                    <a:lnTo>
                      <a:pt x="1993" y="73"/>
                    </a:lnTo>
                    <a:lnTo>
                      <a:pt x="1983" y="66"/>
                    </a:lnTo>
                    <a:lnTo>
                      <a:pt x="1982" y="66"/>
                    </a:lnTo>
                    <a:lnTo>
                      <a:pt x="1982" y="73"/>
                    </a:lnTo>
                    <a:lnTo>
                      <a:pt x="1971" y="66"/>
                    </a:lnTo>
                    <a:lnTo>
                      <a:pt x="1970" y="66"/>
                    </a:lnTo>
                    <a:lnTo>
                      <a:pt x="1970" y="73"/>
                    </a:lnTo>
                    <a:lnTo>
                      <a:pt x="1961" y="67"/>
                    </a:lnTo>
                    <a:lnTo>
                      <a:pt x="1961" y="55"/>
                    </a:lnTo>
                    <a:lnTo>
                      <a:pt x="1925" y="55"/>
                    </a:lnTo>
                    <a:lnTo>
                      <a:pt x="1925" y="97"/>
                    </a:lnTo>
                    <a:lnTo>
                      <a:pt x="1919" y="97"/>
                    </a:lnTo>
                    <a:cubicBezTo>
                      <a:pt x="1919" y="95"/>
                      <a:pt x="1919" y="94"/>
                      <a:pt x="1919" y="93"/>
                    </a:cubicBezTo>
                    <a:lnTo>
                      <a:pt x="1919" y="93"/>
                    </a:lnTo>
                    <a:lnTo>
                      <a:pt x="1919" y="69"/>
                    </a:lnTo>
                    <a:lnTo>
                      <a:pt x="1919" y="69"/>
                    </a:lnTo>
                    <a:cubicBezTo>
                      <a:pt x="1919" y="69"/>
                      <a:pt x="1919" y="69"/>
                      <a:pt x="1919" y="69"/>
                    </a:cubicBezTo>
                    <a:cubicBezTo>
                      <a:pt x="1915" y="69"/>
                      <a:pt x="1911" y="69"/>
                      <a:pt x="1907" y="69"/>
                    </a:cubicBezTo>
                    <a:cubicBezTo>
                      <a:pt x="1907" y="48"/>
                      <a:pt x="1907" y="28"/>
                      <a:pt x="1907" y="7"/>
                    </a:cubicBezTo>
                    <a:cubicBezTo>
                      <a:pt x="1907" y="5"/>
                      <a:pt x="1907" y="4"/>
                      <a:pt x="1907" y="3"/>
                    </a:cubicBezTo>
                    <a:lnTo>
                      <a:pt x="1907" y="3"/>
                    </a:lnTo>
                    <a:cubicBezTo>
                      <a:pt x="1907" y="2"/>
                      <a:pt x="1906" y="2"/>
                      <a:pt x="1906" y="1"/>
                    </a:cubicBezTo>
                    <a:cubicBezTo>
                      <a:pt x="1906" y="1"/>
                      <a:pt x="1905" y="1"/>
                      <a:pt x="1905" y="1"/>
                    </a:cubicBezTo>
                    <a:cubicBezTo>
                      <a:pt x="1904" y="0"/>
                      <a:pt x="1903" y="0"/>
                      <a:pt x="1901" y="0"/>
                    </a:cubicBezTo>
                    <a:lnTo>
                      <a:pt x="1892" y="0"/>
                    </a:lnTo>
                    <a:cubicBezTo>
                      <a:pt x="1891" y="0"/>
                      <a:pt x="1890" y="0"/>
                      <a:pt x="1889" y="0"/>
                    </a:cubicBezTo>
                    <a:cubicBezTo>
                      <a:pt x="1888" y="0"/>
                      <a:pt x="1888" y="1"/>
                      <a:pt x="1888" y="1"/>
                    </a:cubicBezTo>
                    <a:cubicBezTo>
                      <a:pt x="1887" y="1"/>
                      <a:pt x="1886" y="2"/>
                      <a:pt x="1886" y="3"/>
                    </a:cubicBezTo>
                    <a:cubicBezTo>
                      <a:pt x="1886" y="3"/>
                      <a:pt x="1886" y="4"/>
                      <a:pt x="1886" y="4"/>
                    </a:cubicBezTo>
                    <a:cubicBezTo>
                      <a:pt x="1887" y="26"/>
                      <a:pt x="1887" y="47"/>
                      <a:pt x="1887" y="69"/>
                    </a:cubicBezTo>
                    <a:cubicBezTo>
                      <a:pt x="1883" y="69"/>
                      <a:pt x="1879" y="69"/>
                      <a:pt x="1875" y="69"/>
                    </a:cubicBezTo>
                    <a:cubicBezTo>
                      <a:pt x="1875" y="48"/>
                      <a:pt x="1875" y="28"/>
                      <a:pt x="1875" y="7"/>
                    </a:cubicBezTo>
                    <a:cubicBezTo>
                      <a:pt x="1875" y="5"/>
                      <a:pt x="1875" y="4"/>
                      <a:pt x="1875" y="3"/>
                    </a:cubicBezTo>
                    <a:lnTo>
                      <a:pt x="1875" y="3"/>
                    </a:lnTo>
                    <a:cubicBezTo>
                      <a:pt x="1875" y="2"/>
                      <a:pt x="1874" y="2"/>
                      <a:pt x="1874" y="1"/>
                    </a:cubicBezTo>
                    <a:cubicBezTo>
                      <a:pt x="1874" y="1"/>
                      <a:pt x="1873" y="1"/>
                      <a:pt x="1873" y="1"/>
                    </a:cubicBezTo>
                    <a:cubicBezTo>
                      <a:pt x="1872" y="0"/>
                      <a:pt x="1871" y="0"/>
                      <a:pt x="1869" y="0"/>
                    </a:cubicBezTo>
                    <a:lnTo>
                      <a:pt x="1860" y="0"/>
                    </a:lnTo>
                    <a:cubicBezTo>
                      <a:pt x="1859" y="0"/>
                      <a:pt x="1858" y="0"/>
                      <a:pt x="1857" y="0"/>
                    </a:cubicBezTo>
                    <a:cubicBezTo>
                      <a:pt x="1856" y="0"/>
                      <a:pt x="1856" y="1"/>
                      <a:pt x="1856" y="1"/>
                    </a:cubicBezTo>
                    <a:cubicBezTo>
                      <a:pt x="1855" y="1"/>
                      <a:pt x="1854" y="2"/>
                      <a:pt x="1854" y="3"/>
                    </a:cubicBezTo>
                    <a:cubicBezTo>
                      <a:pt x="1854" y="3"/>
                      <a:pt x="1854" y="4"/>
                      <a:pt x="1854" y="4"/>
                    </a:cubicBezTo>
                    <a:cubicBezTo>
                      <a:pt x="1854" y="26"/>
                      <a:pt x="1854" y="47"/>
                      <a:pt x="1854" y="69"/>
                    </a:cubicBezTo>
                    <a:cubicBezTo>
                      <a:pt x="1853" y="69"/>
                      <a:pt x="1851" y="69"/>
                      <a:pt x="1849" y="69"/>
                    </a:cubicBezTo>
                    <a:cubicBezTo>
                      <a:pt x="1849" y="66"/>
                      <a:pt x="1849" y="62"/>
                      <a:pt x="1849" y="59"/>
                    </a:cubicBezTo>
                    <a:cubicBezTo>
                      <a:pt x="1830" y="59"/>
                      <a:pt x="1812" y="59"/>
                      <a:pt x="1793" y="59"/>
                    </a:cubicBezTo>
                    <a:cubicBezTo>
                      <a:pt x="1793" y="63"/>
                      <a:pt x="1793" y="66"/>
                      <a:pt x="1793" y="69"/>
                    </a:cubicBezTo>
                    <a:cubicBezTo>
                      <a:pt x="1790" y="69"/>
                      <a:pt x="1788" y="69"/>
                      <a:pt x="1785" y="69"/>
                    </a:cubicBezTo>
                    <a:lnTo>
                      <a:pt x="1785" y="71"/>
                    </a:lnTo>
                    <a:cubicBezTo>
                      <a:pt x="1782" y="71"/>
                      <a:pt x="1780" y="71"/>
                      <a:pt x="1777" y="71"/>
                    </a:cubicBezTo>
                    <a:cubicBezTo>
                      <a:pt x="1775" y="64"/>
                      <a:pt x="1768" y="59"/>
                      <a:pt x="1760" y="59"/>
                    </a:cubicBezTo>
                    <a:cubicBezTo>
                      <a:pt x="1752" y="59"/>
                      <a:pt x="1745" y="64"/>
                      <a:pt x="1743" y="71"/>
                    </a:cubicBezTo>
                    <a:lnTo>
                      <a:pt x="1739" y="71"/>
                    </a:lnTo>
                    <a:cubicBezTo>
                      <a:pt x="1737" y="64"/>
                      <a:pt x="1730" y="59"/>
                      <a:pt x="1722" y="59"/>
                    </a:cubicBezTo>
                    <a:cubicBezTo>
                      <a:pt x="1713" y="59"/>
                      <a:pt x="1706" y="65"/>
                      <a:pt x="1705" y="73"/>
                    </a:cubicBezTo>
                    <a:lnTo>
                      <a:pt x="1694" y="73"/>
                    </a:lnTo>
                    <a:cubicBezTo>
                      <a:pt x="1692" y="73"/>
                      <a:pt x="1690" y="74"/>
                      <a:pt x="1690" y="76"/>
                    </a:cubicBezTo>
                    <a:lnTo>
                      <a:pt x="1690" y="84"/>
                    </a:lnTo>
                    <a:cubicBezTo>
                      <a:pt x="1685" y="85"/>
                      <a:pt x="1681" y="89"/>
                      <a:pt x="1681" y="93"/>
                    </a:cubicBezTo>
                    <a:lnTo>
                      <a:pt x="1681" y="96"/>
                    </a:lnTo>
                    <a:lnTo>
                      <a:pt x="1669" y="96"/>
                    </a:lnTo>
                    <a:lnTo>
                      <a:pt x="1669" y="44"/>
                    </a:lnTo>
                    <a:lnTo>
                      <a:pt x="1661" y="44"/>
                    </a:lnTo>
                    <a:lnTo>
                      <a:pt x="1661" y="41"/>
                    </a:lnTo>
                    <a:lnTo>
                      <a:pt x="1634" y="41"/>
                    </a:lnTo>
                    <a:lnTo>
                      <a:pt x="1634" y="44"/>
                    </a:lnTo>
                    <a:lnTo>
                      <a:pt x="1626" y="44"/>
                    </a:lnTo>
                    <a:lnTo>
                      <a:pt x="1626" y="85"/>
                    </a:lnTo>
                    <a:lnTo>
                      <a:pt x="1613" y="85"/>
                    </a:lnTo>
                    <a:lnTo>
                      <a:pt x="1613" y="88"/>
                    </a:lnTo>
                    <a:lnTo>
                      <a:pt x="1607" y="88"/>
                    </a:lnTo>
                    <a:lnTo>
                      <a:pt x="1607" y="72"/>
                    </a:lnTo>
                    <a:lnTo>
                      <a:pt x="1604" y="72"/>
                    </a:lnTo>
                    <a:lnTo>
                      <a:pt x="1601" y="72"/>
                    </a:lnTo>
                    <a:lnTo>
                      <a:pt x="1601" y="88"/>
                    </a:lnTo>
                    <a:lnTo>
                      <a:pt x="1596" y="88"/>
                    </a:lnTo>
                    <a:lnTo>
                      <a:pt x="1596" y="69"/>
                    </a:lnTo>
                    <a:lnTo>
                      <a:pt x="1578" y="66"/>
                    </a:lnTo>
                    <a:lnTo>
                      <a:pt x="1578" y="69"/>
                    </a:lnTo>
                    <a:lnTo>
                      <a:pt x="1578" y="72"/>
                    </a:lnTo>
                    <a:lnTo>
                      <a:pt x="1560" y="76"/>
                    </a:lnTo>
                    <a:lnTo>
                      <a:pt x="1560" y="85"/>
                    </a:lnTo>
                    <a:lnTo>
                      <a:pt x="1560" y="96"/>
                    </a:lnTo>
                    <a:lnTo>
                      <a:pt x="1557" y="96"/>
                    </a:lnTo>
                    <a:lnTo>
                      <a:pt x="1549" y="88"/>
                    </a:lnTo>
                    <a:lnTo>
                      <a:pt x="1519" y="79"/>
                    </a:lnTo>
                    <a:cubicBezTo>
                      <a:pt x="1512" y="80"/>
                      <a:pt x="1514" y="82"/>
                      <a:pt x="1507" y="83"/>
                    </a:cubicBezTo>
                    <a:lnTo>
                      <a:pt x="1507" y="78"/>
                    </a:lnTo>
                    <a:lnTo>
                      <a:pt x="1504" y="78"/>
                    </a:lnTo>
                    <a:lnTo>
                      <a:pt x="1504" y="72"/>
                    </a:lnTo>
                    <a:lnTo>
                      <a:pt x="1507" y="73"/>
                    </a:lnTo>
                    <a:lnTo>
                      <a:pt x="1508" y="70"/>
                    </a:lnTo>
                    <a:lnTo>
                      <a:pt x="1492" y="63"/>
                    </a:lnTo>
                    <a:lnTo>
                      <a:pt x="1490" y="56"/>
                    </a:lnTo>
                    <a:cubicBezTo>
                      <a:pt x="1490" y="56"/>
                      <a:pt x="1490" y="56"/>
                      <a:pt x="1490" y="56"/>
                    </a:cubicBezTo>
                    <a:cubicBezTo>
                      <a:pt x="1490" y="56"/>
                      <a:pt x="1490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8" y="56"/>
                      <a:pt x="1488" y="56"/>
                    </a:cubicBezTo>
                    <a:lnTo>
                      <a:pt x="1487" y="61"/>
                    </a:lnTo>
                    <a:lnTo>
                      <a:pt x="1487" y="61"/>
                    </a:lnTo>
                    <a:lnTo>
                      <a:pt x="1487" y="61"/>
                    </a:lnTo>
                    <a:lnTo>
                      <a:pt x="1478" y="57"/>
                    </a:lnTo>
                    <a:lnTo>
                      <a:pt x="1479" y="53"/>
                    </a:lnTo>
                    <a:lnTo>
                      <a:pt x="1476" y="47"/>
                    </a:lnTo>
                    <a:cubicBezTo>
                      <a:pt x="1465" y="52"/>
                      <a:pt x="1469" y="70"/>
                      <a:pt x="1469" y="70"/>
                    </a:cubicBezTo>
                    <a:cubicBezTo>
                      <a:pt x="1470" y="70"/>
                      <a:pt x="1470" y="71"/>
                      <a:pt x="1470" y="71"/>
                    </a:cubicBezTo>
                    <a:lnTo>
                      <a:pt x="1470" y="76"/>
                    </a:lnTo>
                    <a:lnTo>
                      <a:pt x="1470" y="94"/>
                    </a:lnTo>
                    <a:lnTo>
                      <a:pt x="1463" y="96"/>
                    </a:lnTo>
                    <a:lnTo>
                      <a:pt x="1444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1" y="96"/>
                    </a:lnTo>
                    <a:lnTo>
                      <a:pt x="1424" y="96"/>
                    </a:lnTo>
                    <a:lnTo>
                      <a:pt x="1403" y="96"/>
                    </a:lnTo>
                    <a:cubicBezTo>
                      <a:pt x="1400" y="96"/>
                      <a:pt x="1398" y="96"/>
                      <a:pt x="1395" y="97"/>
                    </a:cubicBezTo>
                    <a:cubicBezTo>
                      <a:pt x="1391" y="97"/>
                      <a:pt x="1387" y="98"/>
                      <a:pt x="1383" y="100"/>
                    </a:cubicBezTo>
                    <a:cubicBezTo>
                      <a:pt x="1380" y="102"/>
                      <a:pt x="1378" y="103"/>
                      <a:pt x="1375" y="105"/>
                    </a:cubicBezTo>
                    <a:cubicBezTo>
                      <a:pt x="1374" y="106"/>
                      <a:pt x="1373" y="106"/>
                      <a:pt x="1372" y="107"/>
                    </a:cubicBezTo>
                    <a:cubicBezTo>
                      <a:pt x="1370" y="108"/>
                      <a:pt x="1368" y="110"/>
                      <a:pt x="1365" y="111"/>
                    </a:cubicBezTo>
                    <a:cubicBezTo>
                      <a:pt x="1363" y="111"/>
                      <a:pt x="1360" y="112"/>
                      <a:pt x="1357" y="112"/>
                    </a:cubicBezTo>
                    <a:cubicBezTo>
                      <a:pt x="1356" y="112"/>
                      <a:pt x="1355" y="112"/>
                      <a:pt x="1354" y="112"/>
                    </a:cubicBezTo>
                    <a:cubicBezTo>
                      <a:pt x="1350" y="113"/>
                      <a:pt x="1347" y="113"/>
                      <a:pt x="1343" y="113"/>
                    </a:cubicBezTo>
                    <a:lnTo>
                      <a:pt x="1332" y="113"/>
                    </a:lnTo>
                    <a:cubicBezTo>
                      <a:pt x="1330" y="113"/>
                      <a:pt x="1329" y="113"/>
                      <a:pt x="1327" y="113"/>
                    </a:cubicBezTo>
                    <a:cubicBezTo>
                      <a:pt x="1326" y="113"/>
                      <a:pt x="1324" y="113"/>
                      <a:pt x="1323" y="113"/>
                    </a:cubicBezTo>
                    <a:cubicBezTo>
                      <a:pt x="1322" y="113"/>
                      <a:pt x="1321" y="113"/>
                      <a:pt x="1320" y="114"/>
                    </a:cubicBezTo>
                    <a:cubicBezTo>
                      <a:pt x="1320" y="114"/>
                      <a:pt x="1320" y="114"/>
                      <a:pt x="1320" y="114"/>
                    </a:cubicBezTo>
                    <a:cubicBezTo>
                      <a:pt x="1320" y="113"/>
                      <a:pt x="1319" y="113"/>
                      <a:pt x="1318" y="114"/>
                    </a:cubicBezTo>
                    <a:cubicBezTo>
                      <a:pt x="1318" y="114"/>
                      <a:pt x="1318" y="114"/>
                      <a:pt x="1318" y="114"/>
                    </a:cubicBezTo>
                    <a:cubicBezTo>
                      <a:pt x="1317" y="115"/>
                      <a:pt x="1315" y="115"/>
                      <a:pt x="1314" y="116"/>
                    </a:cubicBezTo>
                    <a:cubicBezTo>
                      <a:pt x="1312" y="117"/>
                      <a:pt x="1311" y="118"/>
                      <a:pt x="1309" y="119"/>
                    </a:cubicBezTo>
                    <a:cubicBezTo>
                      <a:pt x="1307" y="120"/>
                      <a:pt x="1305" y="122"/>
                      <a:pt x="1304" y="123"/>
                    </a:cubicBezTo>
                    <a:cubicBezTo>
                      <a:pt x="1301" y="125"/>
                      <a:pt x="1297" y="126"/>
                      <a:pt x="1293" y="127"/>
                    </a:cubicBezTo>
                    <a:lnTo>
                      <a:pt x="1293" y="127"/>
                    </a:lnTo>
                    <a:cubicBezTo>
                      <a:pt x="1291" y="127"/>
                      <a:pt x="1290" y="127"/>
                      <a:pt x="1288" y="127"/>
                    </a:cubicBezTo>
                    <a:cubicBezTo>
                      <a:pt x="1283" y="127"/>
                      <a:pt x="1277" y="127"/>
                      <a:pt x="1272" y="127"/>
                    </a:cubicBezTo>
                    <a:cubicBezTo>
                      <a:pt x="1268" y="127"/>
                      <a:pt x="1264" y="127"/>
                      <a:pt x="1260" y="127"/>
                    </a:cubicBezTo>
                    <a:lnTo>
                      <a:pt x="1257" y="128"/>
                    </a:lnTo>
                    <a:cubicBezTo>
                      <a:pt x="1254" y="128"/>
                      <a:pt x="1250" y="130"/>
                      <a:pt x="1248" y="131"/>
                    </a:cubicBezTo>
                    <a:cubicBezTo>
                      <a:pt x="1247" y="131"/>
                      <a:pt x="1246" y="130"/>
                      <a:pt x="1245" y="130"/>
                    </a:cubicBezTo>
                    <a:cubicBezTo>
                      <a:pt x="1245" y="130"/>
                      <a:pt x="1244" y="130"/>
                      <a:pt x="1243" y="130"/>
                    </a:cubicBezTo>
                    <a:cubicBezTo>
                      <a:pt x="1243" y="130"/>
                      <a:pt x="1243" y="131"/>
                      <a:pt x="1243" y="131"/>
                    </a:cubicBezTo>
                    <a:cubicBezTo>
                      <a:pt x="1244" y="132"/>
                      <a:pt x="1245" y="132"/>
                      <a:pt x="1246" y="132"/>
                    </a:cubicBezTo>
                    <a:cubicBezTo>
                      <a:pt x="1245" y="133"/>
                      <a:pt x="1244" y="133"/>
                      <a:pt x="1243" y="134"/>
                    </a:cubicBezTo>
                    <a:cubicBezTo>
                      <a:pt x="1242" y="135"/>
                      <a:pt x="1241" y="135"/>
                      <a:pt x="1240" y="136"/>
                    </a:cubicBezTo>
                    <a:cubicBezTo>
                      <a:pt x="1240" y="136"/>
                      <a:pt x="1240" y="136"/>
                      <a:pt x="1240" y="136"/>
                    </a:cubicBezTo>
                    <a:cubicBezTo>
                      <a:pt x="1239" y="137"/>
                      <a:pt x="1239" y="137"/>
                      <a:pt x="1239" y="137"/>
                    </a:cubicBezTo>
                    <a:cubicBezTo>
                      <a:pt x="1238" y="138"/>
                      <a:pt x="1237" y="138"/>
                      <a:pt x="1236" y="139"/>
                    </a:cubicBezTo>
                    <a:cubicBezTo>
                      <a:pt x="1236" y="139"/>
                      <a:pt x="1236" y="139"/>
                      <a:pt x="1235" y="139"/>
                    </a:cubicBezTo>
                    <a:cubicBezTo>
                      <a:pt x="1234" y="139"/>
                      <a:pt x="1233" y="139"/>
                      <a:pt x="1233" y="138"/>
                    </a:cubicBezTo>
                    <a:cubicBezTo>
                      <a:pt x="1232" y="138"/>
                      <a:pt x="1231" y="138"/>
                      <a:pt x="1231" y="138"/>
                    </a:cubicBezTo>
                    <a:cubicBezTo>
                      <a:pt x="1230" y="138"/>
                      <a:pt x="1230" y="139"/>
                      <a:pt x="1231" y="139"/>
                    </a:cubicBezTo>
                    <a:cubicBezTo>
                      <a:pt x="1231" y="140"/>
                      <a:pt x="1232" y="140"/>
                      <a:pt x="1233" y="140"/>
                    </a:cubicBezTo>
                    <a:cubicBezTo>
                      <a:pt x="1231" y="141"/>
                      <a:pt x="1230" y="141"/>
                      <a:pt x="1229" y="142"/>
                    </a:cubicBezTo>
                    <a:cubicBezTo>
                      <a:pt x="1225" y="143"/>
                      <a:pt x="1222" y="143"/>
                      <a:pt x="1219" y="143"/>
                    </a:cubicBezTo>
                    <a:cubicBezTo>
                      <a:pt x="1219" y="143"/>
                      <a:pt x="1219" y="143"/>
                      <a:pt x="1218" y="143"/>
                    </a:cubicBezTo>
                    <a:cubicBezTo>
                      <a:pt x="1216" y="143"/>
                      <a:pt x="1213" y="143"/>
                      <a:pt x="1210" y="143"/>
                    </a:cubicBezTo>
                    <a:lnTo>
                      <a:pt x="1177" y="143"/>
                    </a:lnTo>
                    <a:lnTo>
                      <a:pt x="1044" y="143"/>
                    </a:lnTo>
                    <a:lnTo>
                      <a:pt x="912" y="143"/>
                    </a:lnTo>
                    <a:lnTo>
                      <a:pt x="878" y="143"/>
                    </a:lnTo>
                    <a:cubicBezTo>
                      <a:pt x="875" y="143"/>
                      <a:pt x="873" y="143"/>
                      <a:pt x="870" y="143"/>
                    </a:cubicBezTo>
                    <a:cubicBezTo>
                      <a:pt x="870" y="143"/>
                      <a:pt x="869" y="143"/>
                      <a:pt x="869" y="143"/>
                    </a:cubicBezTo>
                    <a:cubicBezTo>
                      <a:pt x="866" y="143"/>
                      <a:pt x="863" y="143"/>
                      <a:pt x="860" y="142"/>
                    </a:cubicBezTo>
                    <a:cubicBezTo>
                      <a:pt x="857" y="141"/>
                      <a:pt x="854" y="140"/>
                      <a:pt x="852" y="139"/>
                    </a:cubicBezTo>
                    <a:cubicBezTo>
                      <a:pt x="851" y="138"/>
                      <a:pt x="850" y="138"/>
                      <a:pt x="849" y="137"/>
                    </a:cubicBezTo>
                    <a:cubicBezTo>
                      <a:pt x="849" y="137"/>
                      <a:pt x="849" y="137"/>
                      <a:pt x="849" y="136"/>
                    </a:cubicBezTo>
                    <a:cubicBezTo>
                      <a:pt x="848" y="136"/>
                      <a:pt x="848" y="136"/>
                      <a:pt x="848" y="136"/>
                    </a:cubicBezTo>
                    <a:cubicBezTo>
                      <a:pt x="847" y="135"/>
                      <a:pt x="846" y="135"/>
                      <a:pt x="845" y="134"/>
                    </a:cubicBezTo>
                    <a:cubicBezTo>
                      <a:pt x="841" y="131"/>
                      <a:pt x="836" y="129"/>
                      <a:pt x="831" y="128"/>
                    </a:cubicBezTo>
                    <a:lnTo>
                      <a:pt x="828" y="127"/>
                    </a:lnTo>
                    <a:cubicBezTo>
                      <a:pt x="824" y="127"/>
                      <a:pt x="820" y="127"/>
                      <a:pt x="817" y="127"/>
                    </a:cubicBezTo>
                    <a:cubicBezTo>
                      <a:pt x="811" y="127"/>
                      <a:pt x="806" y="127"/>
                      <a:pt x="800" y="127"/>
                    </a:cubicBezTo>
                    <a:cubicBezTo>
                      <a:pt x="798" y="127"/>
                      <a:pt x="797" y="127"/>
                      <a:pt x="796" y="127"/>
                    </a:cubicBezTo>
                    <a:lnTo>
                      <a:pt x="796" y="127"/>
                    </a:lnTo>
                    <a:cubicBezTo>
                      <a:pt x="793" y="127"/>
                      <a:pt x="791" y="126"/>
                      <a:pt x="788" y="125"/>
                    </a:cubicBezTo>
                    <a:cubicBezTo>
                      <a:pt x="788" y="125"/>
                      <a:pt x="789" y="125"/>
                      <a:pt x="789" y="125"/>
                    </a:cubicBezTo>
                    <a:cubicBezTo>
                      <a:pt x="792" y="125"/>
                      <a:pt x="795" y="124"/>
                      <a:pt x="797" y="123"/>
                    </a:cubicBezTo>
                    <a:cubicBezTo>
                      <a:pt x="798" y="123"/>
                      <a:pt x="798" y="122"/>
                      <a:pt x="797" y="122"/>
                    </a:cubicBezTo>
                    <a:cubicBezTo>
                      <a:pt x="797" y="122"/>
                      <a:pt x="796" y="122"/>
                      <a:pt x="795" y="122"/>
                    </a:cubicBezTo>
                    <a:cubicBezTo>
                      <a:pt x="793" y="123"/>
                      <a:pt x="791" y="124"/>
                      <a:pt x="789" y="124"/>
                    </a:cubicBezTo>
                    <a:cubicBezTo>
                      <a:pt x="787" y="124"/>
                      <a:pt x="785" y="123"/>
                      <a:pt x="783" y="122"/>
                    </a:cubicBezTo>
                    <a:cubicBezTo>
                      <a:pt x="782" y="121"/>
                      <a:pt x="780" y="120"/>
                      <a:pt x="779" y="119"/>
                    </a:cubicBezTo>
                    <a:cubicBezTo>
                      <a:pt x="778" y="118"/>
                      <a:pt x="777" y="118"/>
                      <a:pt x="776" y="117"/>
                    </a:cubicBezTo>
                    <a:cubicBezTo>
                      <a:pt x="776" y="117"/>
                      <a:pt x="776" y="117"/>
                      <a:pt x="776" y="117"/>
                    </a:cubicBezTo>
                    <a:cubicBezTo>
                      <a:pt x="779" y="117"/>
                      <a:pt x="782" y="116"/>
                      <a:pt x="785" y="115"/>
                    </a:cubicBezTo>
                    <a:cubicBezTo>
                      <a:pt x="785" y="115"/>
                      <a:pt x="785" y="114"/>
                      <a:pt x="785" y="114"/>
                    </a:cubicBezTo>
                    <a:cubicBezTo>
                      <a:pt x="784" y="113"/>
                      <a:pt x="783" y="113"/>
                      <a:pt x="783" y="114"/>
                    </a:cubicBezTo>
                    <a:cubicBezTo>
                      <a:pt x="781" y="115"/>
                      <a:pt x="779" y="115"/>
                      <a:pt x="776" y="115"/>
                    </a:cubicBezTo>
                    <a:cubicBezTo>
                      <a:pt x="774" y="115"/>
                      <a:pt x="771" y="115"/>
                      <a:pt x="770" y="114"/>
                    </a:cubicBezTo>
                    <a:cubicBezTo>
                      <a:pt x="769" y="113"/>
                      <a:pt x="768" y="113"/>
                      <a:pt x="768" y="114"/>
                    </a:cubicBezTo>
                    <a:cubicBezTo>
                      <a:pt x="768" y="114"/>
                      <a:pt x="768" y="114"/>
                      <a:pt x="768" y="114"/>
                    </a:cubicBezTo>
                    <a:cubicBezTo>
                      <a:pt x="767" y="113"/>
                      <a:pt x="766" y="113"/>
                      <a:pt x="765" y="113"/>
                    </a:cubicBezTo>
                    <a:cubicBezTo>
                      <a:pt x="764" y="113"/>
                      <a:pt x="763" y="113"/>
                      <a:pt x="761" y="113"/>
                    </a:cubicBezTo>
                    <a:cubicBezTo>
                      <a:pt x="759" y="113"/>
                      <a:pt x="758" y="113"/>
                      <a:pt x="756" y="113"/>
                    </a:cubicBezTo>
                    <a:lnTo>
                      <a:pt x="745" y="113"/>
                    </a:lnTo>
                    <a:cubicBezTo>
                      <a:pt x="741" y="113"/>
                      <a:pt x="738" y="113"/>
                      <a:pt x="734" y="112"/>
                    </a:cubicBezTo>
                    <a:cubicBezTo>
                      <a:pt x="733" y="112"/>
                      <a:pt x="732" y="112"/>
                      <a:pt x="731" y="112"/>
                    </a:cubicBezTo>
                    <a:cubicBezTo>
                      <a:pt x="728" y="112"/>
                      <a:pt x="725" y="111"/>
                      <a:pt x="723" y="111"/>
                    </a:cubicBezTo>
                    <a:cubicBezTo>
                      <a:pt x="721" y="110"/>
                      <a:pt x="719" y="109"/>
                      <a:pt x="718" y="108"/>
                    </a:cubicBezTo>
                    <a:cubicBezTo>
                      <a:pt x="719" y="108"/>
                      <a:pt x="721" y="107"/>
                      <a:pt x="722" y="107"/>
                    </a:cubicBezTo>
                    <a:cubicBezTo>
                      <a:pt x="723" y="106"/>
                      <a:pt x="723" y="106"/>
                      <a:pt x="722" y="106"/>
                    </a:cubicBezTo>
                    <a:cubicBezTo>
                      <a:pt x="721" y="105"/>
                      <a:pt x="721" y="105"/>
                      <a:pt x="720" y="106"/>
                    </a:cubicBezTo>
                    <a:cubicBezTo>
                      <a:pt x="719" y="106"/>
                      <a:pt x="717" y="107"/>
                      <a:pt x="716" y="107"/>
                    </a:cubicBezTo>
                    <a:cubicBezTo>
                      <a:pt x="715" y="106"/>
                      <a:pt x="714" y="106"/>
                      <a:pt x="713" y="105"/>
                    </a:cubicBezTo>
                    <a:cubicBezTo>
                      <a:pt x="711" y="103"/>
                      <a:pt x="708" y="102"/>
                      <a:pt x="705" y="100"/>
                    </a:cubicBezTo>
                    <a:cubicBezTo>
                      <a:pt x="701" y="98"/>
                      <a:pt x="697" y="97"/>
                      <a:pt x="693" y="97"/>
                    </a:cubicBezTo>
                    <a:cubicBezTo>
                      <a:pt x="690" y="97"/>
                      <a:pt x="688" y="96"/>
                      <a:pt x="685" y="96"/>
                    </a:cubicBezTo>
                    <a:lnTo>
                      <a:pt x="664" y="96"/>
                    </a:lnTo>
                    <a:lnTo>
                      <a:pt x="635" y="96"/>
                    </a:lnTo>
                    <a:lnTo>
                      <a:pt x="633" y="74"/>
                    </a:lnTo>
                    <a:lnTo>
                      <a:pt x="633" y="74"/>
                    </a:lnTo>
                    <a:cubicBezTo>
                      <a:pt x="646" y="83"/>
                      <a:pt x="644" y="81"/>
                      <a:pt x="644" y="81"/>
                    </a:cubicBezTo>
                    <a:cubicBezTo>
                      <a:pt x="644" y="80"/>
                      <a:pt x="635" y="74"/>
                      <a:pt x="635" y="74"/>
                    </a:cubicBezTo>
                    <a:lnTo>
                      <a:pt x="633" y="73"/>
                    </a:lnTo>
                    <a:cubicBezTo>
                      <a:pt x="633" y="73"/>
                      <a:pt x="633" y="73"/>
                      <a:pt x="633" y="73"/>
                    </a:cubicBezTo>
                    <a:lnTo>
                      <a:pt x="633" y="73"/>
                    </a:lnTo>
                    <a:cubicBezTo>
                      <a:pt x="639" y="59"/>
                      <a:pt x="637" y="61"/>
                      <a:pt x="637" y="61"/>
                    </a:cubicBezTo>
                    <a:cubicBezTo>
                      <a:pt x="636" y="62"/>
                      <a:pt x="632" y="71"/>
                      <a:pt x="632" y="71"/>
                    </a:cubicBezTo>
                    <a:lnTo>
                      <a:pt x="632" y="73"/>
                    </a:lnTo>
                    <a:cubicBezTo>
                      <a:pt x="632" y="73"/>
                      <a:pt x="632" y="73"/>
                      <a:pt x="632" y="73"/>
                    </a:cubicBezTo>
                    <a:lnTo>
                      <a:pt x="631" y="73"/>
                    </a:lnTo>
                    <a:cubicBezTo>
                      <a:pt x="626" y="74"/>
                      <a:pt x="623" y="74"/>
                      <a:pt x="621" y="74"/>
                    </a:cubicBezTo>
                    <a:cubicBezTo>
                      <a:pt x="620" y="73"/>
                      <a:pt x="618" y="72"/>
                      <a:pt x="618" y="72"/>
                    </a:cubicBezTo>
                    <a:lnTo>
                      <a:pt x="616" y="72"/>
                    </a:lnTo>
                    <a:cubicBezTo>
                      <a:pt x="616" y="72"/>
                      <a:pt x="616" y="71"/>
                      <a:pt x="616" y="71"/>
                    </a:cubicBezTo>
                    <a:lnTo>
                      <a:pt x="616" y="71"/>
                    </a:lnTo>
                    <a:cubicBezTo>
                      <a:pt x="623" y="57"/>
                      <a:pt x="621" y="59"/>
                      <a:pt x="621" y="59"/>
                    </a:cubicBezTo>
                    <a:cubicBezTo>
                      <a:pt x="620" y="59"/>
                      <a:pt x="615" y="70"/>
                      <a:pt x="615" y="70"/>
                    </a:cubicBezTo>
                    <a:lnTo>
                      <a:pt x="615" y="71"/>
                    </a:lnTo>
                    <a:cubicBezTo>
                      <a:pt x="615" y="71"/>
                      <a:pt x="615" y="71"/>
                      <a:pt x="615" y="71"/>
                    </a:cubicBezTo>
                    <a:lnTo>
                      <a:pt x="614" y="71"/>
                    </a:lnTo>
                    <a:cubicBezTo>
                      <a:pt x="597" y="73"/>
                      <a:pt x="600" y="74"/>
                      <a:pt x="600" y="74"/>
                    </a:cubicBezTo>
                    <a:cubicBezTo>
                      <a:pt x="601" y="74"/>
                      <a:pt x="613" y="73"/>
                      <a:pt x="613" y="73"/>
                    </a:cubicBezTo>
                    <a:lnTo>
                      <a:pt x="615" y="72"/>
                    </a:lnTo>
                    <a:cubicBezTo>
                      <a:pt x="615" y="72"/>
                      <a:pt x="615" y="72"/>
                      <a:pt x="615" y="72"/>
                    </a:cubicBezTo>
                    <a:lnTo>
                      <a:pt x="614" y="84"/>
                    </a:lnTo>
                    <a:cubicBezTo>
                      <a:pt x="614" y="84"/>
                      <a:pt x="614" y="84"/>
                      <a:pt x="614" y="84"/>
                    </a:cubicBezTo>
                    <a:lnTo>
                      <a:pt x="613" y="96"/>
                    </a:lnTo>
                    <a:lnTo>
                      <a:pt x="592" y="96"/>
                    </a:lnTo>
                    <a:lnTo>
                      <a:pt x="592" y="78"/>
                    </a:lnTo>
                    <a:lnTo>
                      <a:pt x="574" y="78"/>
                    </a:lnTo>
                    <a:lnTo>
                      <a:pt x="574" y="72"/>
                    </a:lnTo>
                    <a:lnTo>
                      <a:pt x="506" y="72"/>
                    </a:lnTo>
                    <a:lnTo>
                      <a:pt x="506" y="78"/>
                    </a:lnTo>
                    <a:lnTo>
                      <a:pt x="487" y="78"/>
                    </a:lnTo>
                    <a:lnTo>
                      <a:pt x="487" y="96"/>
                    </a:lnTo>
                    <a:lnTo>
                      <a:pt x="480" y="96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0" y="54"/>
                    </a:lnTo>
                    <a:lnTo>
                      <a:pt x="458" y="43"/>
                    </a:lnTo>
                    <a:lnTo>
                      <a:pt x="435" y="54"/>
                    </a:lnTo>
                    <a:lnTo>
                      <a:pt x="435" y="73"/>
                    </a:lnTo>
                    <a:lnTo>
                      <a:pt x="435" y="75"/>
                    </a:lnTo>
                    <a:lnTo>
                      <a:pt x="435" y="96"/>
                    </a:lnTo>
                    <a:lnTo>
                      <a:pt x="427" y="96"/>
                    </a:lnTo>
                    <a:lnTo>
                      <a:pt x="427" y="69"/>
                    </a:lnTo>
                    <a:lnTo>
                      <a:pt x="381" y="81"/>
                    </a:lnTo>
                    <a:cubicBezTo>
                      <a:pt x="380" y="77"/>
                      <a:pt x="375" y="74"/>
                      <a:pt x="370" y="74"/>
                    </a:cubicBezTo>
                    <a:lnTo>
                      <a:pt x="358" y="74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6" y="63"/>
                    </a:lnTo>
                    <a:lnTo>
                      <a:pt x="354" y="63"/>
                    </a:lnTo>
                    <a:lnTo>
                      <a:pt x="354" y="55"/>
                    </a:lnTo>
                    <a:lnTo>
                      <a:pt x="352" y="55"/>
                    </a:lnTo>
                    <a:lnTo>
                      <a:pt x="352" y="55"/>
                    </a:lnTo>
                    <a:cubicBezTo>
                      <a:pt x="352" y="51"/>
                      <a:pt x="349" y="49"/>
                      <a:pt x="345" y="49"/>
                    </a:cubicBezTo>
                    <a:cubicBezTo>
                      <a:pt x="341" y="49"/>
                      <a:pt x="338" y="51"/>
                      <a:pt x="338" y="55"/>
                    </a:cubicBezTo>
                    <a:lnTo>
                      <a:pt x="338" y="55"/>
                    </a:lnTo>
                    <a:lnTo>
                      <a:pt x="336" y="55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8"/>
                    </a:lnTo>
                    <a:lnTo>
                      <a:pt x="332" y="68"/>
                    </a:lnTo>
                    <a:lnTo>
                      <a:pt x="332" y="72"/>
                    </a:lnTo>
                    <a:lnTo>
                      <a:pt x="319" y="72"/>
                    </a:lnTo>
                    <a:lnTo>
                      <a:pt x="319" y="69"/>
                    </a:lnTo>
                    <a:cubicBezTo>
                      <a:pt x="319" y="66"/>
                      <a:pt x="316" y="63"/>
                      <a:pt x="312" y="63"/>
                    </a:cubicBezTo>
                    <a:lnTo>
                      <a:pt x="287" y="63"/>
                    </a:lnTo>
                    <a:lnTo>
                      <a:pt x="287" y="54"/>
                    </a:lnTo>
                    <a:lnTo>
                      <a:pt x="277" y="54"/>
                    </a:lnTo>
                    <a:lnTo>
                      <a:pt x="276" y="82"/>
                    </a:lnTo>
                    <a:lnTo>
                      <a:pt x="274" y="82"/>
                    </a:lnTo>
                    <a:lnTo>
                      <a:pt x="273" y="47"/>
                    </a:lnTo>
                    <a:lnTo>
                      <a:pt x="264" y="47"/>
                    </a:lnTo>
                    <a:lnTo>
                      <a:pt x="262" y="82"/>
                    </a:lnTo>
                    <a:lnTo>
                      <a:pt x="258" y="82"/>
                    </a:lnTo>
                    <a:lnTo>
                      <a:pt x="258" y="97"/>
                    </a:lnTo>
                    <a:lnTo>
                      <a:pt x="251" y="97"/>
                    </a:lnTo>
                    <a:lnTo>
                      <a:pt x="251" y="52"/>
                    </a:lnTo>
                    <a:lnTo>
                      <a:pt x="246" y="52"/>
                    </a:lnTo>
                    <a:lnTo>
                      <a:pt x="246" y="48"/>
                    </a:lnTo>
                    <a:lnTo>
                      <a:pt x="225" y="48"/>
                    </a:lnTo>
                    <a:lnTo>
                      <a:pt x="225" y="52"/>
                    </a:lnTo>
                    <a:lnTo>
                      <a:pt x="220" y="52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13" y="97"/>
                    </a:lnTo>
                    <a:lnTo>
                      <a:pt x="213" y="96"/>
                    </a:lnTo>
                    <a:lnTo>
                      <a:pt x="210" y="96"/>
                    </a:lnTo>
                    <a:lnTo>
                      <a:pt x="210" y="78"/>
                    </a:lnTo>
                    <a:lnTo>
                      <a:pt x="207" y="78"/>
                    </a:lnTo>
                    <a:lnTo>
                      <a:pt x="205" y="78"/>
                    </a:lnTo>
                    <a:lnTo>
                      <a:pt x="205" y="96"/>
                    </a:lnTo>
                    <a:lnTo>
                      <a:pt x="201" y="96"/>
                    </a:lnTo>
                    <a:lnTo>
                      <a:pt x="201" y="75"/>
                    </a:lnTo>
                    <a:lnTo>
                      <a:pt x="188" y="72"/>
                    </a:lnTo>
                    <a:lnTo>
                      <a:pt x="188" y="75"/>
                    </a:lnTo>
                    <a:lnTo>
                      <a:pt x="188" y="79"/>
                    </a:lnTo>
                    <a:lnTo>
                      <a:pt x="175" y="82"/>
                    </a:lnTo>
                    <a:lnTo>
                      <a:pt x="175" y="92"/>
                    </a:lnTo>
                    <a:lnTo>
                      <a:pt x="175" y="93"/>
                    </a:lnTo>
                    <a:cubicBezTo>
                      <a:pt x="174" y="93"/>
                      <a:pt x="173" y="92"/>
                      <a:pt x="173" y="92"/>
                    </a:cubicBezTo>
                    <a:lnTo>
                      <a:pt x="173" y="92"/>
                    </a:lnTo>
                    <a:lnTo>
                      <a:pt x="173" y="92"/>
                    </a:lnTo>
                    <a:lnTo>
                      <a:pt x="165" y="87"/>
                    </a:lnTo>
                    <a:lnTo>
                      <a:pt x="165" y="87"/>
                    </a:lnTo>
                    <a:lnTo>
                      <a:pt x="165" y="87"/>
                    </a:lnTo>
                    <a:cubicBezTo>
                      <a:pt x="163" y="86"/>
                      <a:pt x="161" y="85"/>
                      <a:pt x="159" y="84"/>
                    </a:cubicBezTo>
                    <a:lnTo>
                      <a:pt x="159" y="84"/>
                    </a:lnTo>
                    <a:lnTo>
                      <a:pt x="159" y="84"/>
                    </a:lnTo>
                    <a:lnTo>
                      <a:pt x="151" y="81"/>
                    </a:lnTo>
                    <a:cubicBezTo>
                      <a:pt x="150" y="79"/>
                      <a:pt x="148" y="77"/>
                      <a:pt x="146" y="76"/>
                    </a:cubicBezTo>
                    <a:lnTo>
                      <a:pt x="146" y="76"/>
                    </a:lnTo>
                    <a:lnTo>
                      <a:pt x="146" y="76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34" y="78"/>
                    </a:lnTo>
                    <a:lnTo>
                      <a:pt x="127" y="80"/>
                    </a:lnTo>
                    <a:lnTo>
                      <a:pt x="125" y="77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18" y="84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05" y="93"/>
                    </a:lnTo>
                    <a:cubicBezTo>
                      <a:pt x="101" y="94"/>
                      <a:pt x="97" y="94"/>
                      <a:pt x="93" y="95"/>
                    </a:cubicBezTo>
                    <a:lnTo>
                      <a:pt x="92" y="95"/>
                    </a:lnTo>
                    <a:lnTo>
                      <a:pt x="92" y="95"/>
                    </a:lnTo>
                    <a:lnTo>
                      <a:pt x="85" y="97"/>
                    </a:lnTo>
                    <a:lnTo>
                      <a:pt x="0" y="97"/>
                    </a:lnTo>
                    <a:lnTo>
                      <a:pt x="0" y="110"/>
                    </a:lnTo>
                    <a:lnTo>
                      <a:pt x="114" y="110"/>
                    </a:lnTo>
                    <a:lnTo>
                      <a:pt x="136" y="110"/>
                    </a:lnTo>
                    <a:lnTo>
                      <a:pt x="448" y="110"/>
                    </a:lnTo>
                    <a:lnTo>
                      <a:pt x="621" y="110"/>
                    </a:lnTo>
                    <a:lnTo>
                      <a:pt x="664" y="110"/>
                    </a:lnTo>
                    <a:lnTo>
                      <a:pt x="685" y="110"/>
                    </a:lnTo>
                    <a:cubicBezTo>
                      <a:pt x="693" y="110"/>
                      <a:pt x="700" y="110"/>
                      <a:pt x="707" y="113"/>
                    </a:cubicBezTo>
                    <a:cubicBezTo>
                      <a:pt x="714" y="116"/>
                      <a:pt x="718" y="122"/>
                      <a:pt x="724" y="124"/>
                    </a:cubicBezTo>
                    <a:cubicBezTo>
                      <a:pt x="730" y="126"/>
                      <a:pt x="738" y="126"/>
                      <a:pt x="745" y="126"/>
                    </a:cubicBezTo>
                    <a:lnTo>
                      <a:pt x="756" y="126"/>
                    </a:lnTo>
                    <a:cubicBezTo>
                      <a:pt x="759" y="126"/>
                      <a:pt x="763" y="126"/>
                      <a:pt x="767" y="127"/>
                    </a:cubicBezTo>
                    <a:cubicBezTo>
                      <a:pt x="774" y="128"/>
                      <a:pt x="781" y="131"/>
                      <a:pt x="785" y="136"/>
                    </a:cubicBezTo>
                    <a:lnTo>
                      <a:pt x="785" y="136"/>
                    </a:lnTo>
                    <a:lnTo>
                      <a:pt x="789" y="138"/>
                    </a:lnTo>
                    <a:lnTo>
                      <a:pt x="792" y="139"/>
                    </a:lnTo>
                    <a:lnTo>
                      <a:pt x="796" y="140"/>
                    </a:lnTo>
                    <a:cubicBezTo>
                      <a:pt x="797" y="140"/>
                      <a:pt x="799" y="140"/>
                      <a:pt x="800" y="141"/>
                    </a:cubicBezTo>
                    <a:cubicBezTo>
                      <a:pt x="805" y="141"/>
                      <a:pt x="811" y="141"/>
                      <a:pt x="817" y="141"/>
                    </a:cubicBezTo>
                    <a:cubicBezTo>
                      <a:pt x="822" y="141"/>
                      <a:pt x="828" y="140"/>
                      <a:pt x="833" y="141"/>
                    </a:cubicBezTo>
                    <a:cubicBezTo>
                      <a:pt x="839" y="142"/>
                      <a:pt x="844" y="145"/>
                      <a:pt x="849" y="148"/>
                    </a:cubicBezTo>
                    <a:cubicBezTo>
                      <a:pt x="853" y="151"/>
                      <a:pt x="857" y="154"/>
                      <a:pt x="862" y="156"/>
                    </a:cubicBezTo>
                    <a:cubicBezTo>
                      <a:pt x="863" y="156"/>
                      <a:pt x="865" y="156"/>
                      <a:pt x="866" y="156"/>
                    </a:cubicBezTo>
                    <a:cubicBezTo>
                      <a:pt x="867" y="156"/>
                      <a:pt x="869" y="157"/>
                      <a:pt x="870" y="157"/>
                    </a:cubicBezTo>
                    <a:cubicBezTo>
                      <a:pt x="873" y="157"/>
                      <a:pt x="875" y="157"/>
                      <a:pt x="878" y="157"/>
                    </a:cubicBezTo>
                    <a:lnTo>
                      <a:pt x="912" y="157"/>
                    </a:lnTo>
                    <a:lnTo>
                      <a:pt x="1044" y="157"/>
                    </a:lnTo>
                    <a:lnTo>
                      <a:pt x="1177" y="157"/>
                    </a:lnTo>
                    <a:lnTo>
                      <a:pt x="1210" y="157"/>
                    </a:lnTo>
                    <a:cubicBezTo>
                      <a:pt x="1213" y="157"/>
                      <a:pt x="1215" y="157"/>
                      <a:pt x="1218" y="157"/>
                    </a:cubicBezTo>
                    <a:cubicBezTo>
                      <a:pt x="1220" y="157"/>
                      <a:pt x="1221" y="156"/>
                      <a:pt x="1222" y="156"/>
                    </a:cubicBezTo>
                    <a:cubicBezTo>
                      <a:pt x="1224" y="156"/>
                      <a:pt x="1225" y="156"/>
                      <a:pt x="1226" y="156"/>
                    </a:cubicBezTo>
                    <a:cubicBezTo>
                      <a:pt x="1231" y="154"/>
                      <a:pt x="1235" y="151"/>
                      <a:pt x="1240" y="148"/>
                    </a:cubicBezTo>
                    <a:cubicBezTo>
                      <a:pt x="1244" y="145"/>
                      <a:pt x="1249" y="142"/>
                      <a:pt x="1255" y="141"/>
                    </a:cubicBezTo>
                    <a:cubicBezTo>
                      <a:pt x="1260" y="140"/>
                      <a:pt x="1266" y="141"/>
                      <a:pt x="1272" y="141"/>
                    </a:cubicBezTo>
                    <a:cubicBezTo>
                      <a:pt x="1277" y="141"/>
                      <a:pt x="1283" y="141"/>
                      <a:pt x="1288" y="141"/>
                    </a:cubicBezTo>
                    <a:cubicBezTo>
                      <a:pt x="1290" y="140"/>
                      <a:pt x="1291" y="140"/>
                      <a:pt x="1292" y="140"/>
                    </a:cubicBezTo>
                    <a:lnTo>
                      <a:pt x="1296" y="139"/>
                    </a:lnTo>
                    <a:lnTo>
                      <a:pt x="1300" y="138"/>
                    </a:lnTo>
                    <a:lnTo>
                      <a:pt x="1303" y="136"/>
                    </a:lnTo>
                    <a:lnTo>
                      <a:pt x="1303" y="136"/>
                    </a:lnTo>
                    <a:cubicBezTo>
                      <a:pt x="1307" y="131"/>
                      <a:pt x="1314" y="128"/>
                      <a:pt x="1321" y="127"/>
                    </a:cubicBezTo>
                    <a:cubicBezTo>
                      <a:pt x="1325" y="126"/>
                      <a:pt x="1329" y="126"/>
                      <a:pt x="1332" y="126"/>
                    </a:cubicBezTo>
                    <a:lnTo>
                      <a:pt x="1343" y="126"/>
                    </a:lnTo>
                    <a:cubicBezTo>
                      <a:pt x="1350" y="126"/>
                      <a:pt x="1358" y="126"/>
                      <a:pt x="1364" y="124"/>
                    </a:cubicBezTo>
                    <a:cubicBezTo>
                      <a:pt x="1370" y="122"/>
                      <a:pt x="1374" y="116"/>
                      <a:pt x="1381" y="113"/>
                    </a:cubicBezTo>
                    <a:cubicBezTo>
                      <a:pt x="1388" y="110"/>
                      <a:pt x="1396" y="110"/>
                      <a:pt x="1403" y="110"/>
                    </a:cubicBezTo>
                    <a:lnTo>
                      <a:pt x="1424" y="110"/>
                    </a:lnTo>
                    <a:lnTo>
                      <a:pt x="1467" y="110"/>
                    </a:lnTo>
                    <a:lnTo>
                      <a:pt x="1640" y="110"/>
                    </a:lnTo>
                    <a:lnTo>
                      <a:pt x="1952" y="110"/>
                    </a:lnTo>
                    <a:lnTo>
                      <a:pt x="1974" y="110"/>
                    </a:lnTo>
                    <a:lnTo>
                      <a:pt x="2142" y="110"/>
                    </a:lnTo>
                    <a:lnTo>
                      <a:pt x="2142" y="97"/>
                    </a:lnTo>
                    <a:close/>
                    <a:moveTo>
                      <a:pt x="318" y="82"/>
                    </a:moveTo>
                    <a:lnTo>
                      <a:pt x="291" y="82"/>
                    </a:lnTo>
                    <a:lnTo>
                      <a:pt x="291" y="78"/>
                    </a:lnTo>
                    <a:lnTo>
                      <a:pt x="303" y="78"/>
                    </a:lnTo>
                    <a:lnTo>
                      <a:pt x="303" y="73"/>
                    </a:lnTo>
                    <a:lnTo>
                      <a:pt x="318" y="73"/>
                    </a:lnTo>
                    <a:lnTo>
                      <a:pt x="318" y="82"/>
                    </a:lnTo>
                    <a:close/>
                    <a:moveTo>
                      <a:pt x="318" y="72"/>
                    </a:moveTo>
                    <a:lnTo>
                      <a:pt x="302" y="72"/>
                    </a:lnTo>
                    <a:lnTo>
                      <a:pt x="302" y="77"/>
                    </a:lnTo>
                    <a:lnTo>
                      <a:pt x="290" y="77"/>
                    </a:lnTo>
                    <a:lnTo>
                      <a:pt x="290" y="82"/>
                    </a:lnTo>
                    <a:lnTo>
                      <a:pt x="288" y="82"/>
                    </a:lnTo>
                    <a:lnTo>
                      <a:pt x="287" y="64"/>
                    </a:lnTo>
                    <a:lnTo>
                      <a:pt x="312" y="64"/>
                    </a:lnTo>
                    <a:cubicBezTo>
                      <a:pt x="315" y="64"/>
                      <a:pt x="318" y="66"/>
                      <a:pt x="318" y="69"/>
                    </a:cubicBezTo>
                    <a:lnTo>
                      <a:pt x="318" y="72"/>
                    </a:lnTo>
                    <a:close/>
                    <a:moveTo>
                      <a:pt x="332" y="97"/>
                    </a:moveTo>
                    <a:lnTo>
                      <a:pt x="329" y="97"/>
                    </a:lnTo>
                    <a:lnTo>
                      <a:pt x="329" y="82"/>
                    </a:lnTo>
                    <a:lnTo>
                      <a:pt x="319" y="82"/>
                    </a:lnTo>
                    <a:lnTo>
                      <a:pt x="319" y="73"/>
                    </a:lnTo>
                    <a:lnTo>
                      <a:pt x="332" y="73"/>
                    </a:lnTo>
                    <a:lnTo>
                      <a:pt x="332" y="97"/>
                    </a:lnTo>
                    <a:close/>
                    <a:moveTo>
                      <a:pt x="369" y="85"/>
                    </a:moveTo>
                    <a:lnTo>
                      <a:pt x="369" y="97"/>
                    </a:lnTo>
                    <a:lnTo>
                      <a:pt x="358" y="97"/>
                    </a:lnTo>
                    <a:lnTo>
                      <a:pt x="358" y="75"/>
                    </a:lnTo>
                    <a:lnTo>
                      <a:pt x="370" y="75"/>
                    </a:lnTo>
                    <a:cubicBezTo>
                      <a:pt x="375" y="75"/>
                      <a:pt x="379" y="78"/>
                      <a:pt x="380" y="82"/>
                    </a:cubicBezTo>
                    <a:lnTo>
                      <a:pt x="369" y="85"/>
                    </a:lnTo>
                    <a:close/>
                    <a:moveTo>
                      <a:pt x="626" y="75"/>
                    </a:moveTo>
                    <a:cubicBezTo>
                      <a:pt x="626" y="76"/>
                      <a:pt x="626" y="76"/>
                      <a:pt x="625" y="77"/>
                    </a:cubicBezTo>
                    <a:cubicBezTo>
                      <a:pt x="625" y="77"/>
                      <a:pt x="624" y="76"/>
                      <a:pt x="623" y="75"/>
                    </a:cubicBezTo>
                    <a:cubicBezTo>
                      <a:pt x="624" y="75"/>
                      <a:pt x="625" y="75"/>
                      <a:pt x="626" y="75"/>
                    </a:cubicBezTo>
                    <a:close/>
                    <a:moveTo>
                      <a:pt x="621" y="96"/>
                    </a:moveTo>
                    <a:lnTo>
                      <a:pt x="617" y="96"/>
                    </a:lnTo>
                    <a:lnTo>
                      <a:pt x="616" y="84"/>
                    </a:lnTo>
                    <a:cubicBezTo>
                      <a:pt x="619" y="84"/>
                      <a:pt x="622" y="83"/>
                      <a:pt x="622" y="83"/>
                    </a:cubicBezTo>
                    <a:lnTo>
                      <a:pt x="623" y="83"/>
                    </a:lnTo>
                    <a:cubicBezTo>
                      <a:pt x="623" y="83"/>
                      <a:pt x="623" y="83"/>
                      <a:pt x="623" y="83"/>
                    </a:cubicBezTo>
                    <a:lnTo>
                      <a:pt x="623" y="96"/>
                    </a:lnTo>
                    <a:lnTo>
                      <a:pt x="621" y="96"/>
                    </a:lnTo>
                    <a:close/>
                    <a:moveTo>
                      <a:pt x="623" y="82"/>
                    </a:moveTo>
                    <a:lnTo>
                      <a:pt x="623" y="82"/>
                    </a:lnTo>
                    <a:cubicBezTo>
                      <a:pt x="620" y="82"/>
                      <a:pt x="618" y="83"/>
                      <a:pt x="616" y="83"/>
                    </a:cubicBezTo>
                    <a:lnTo>
                      <a:pt x="616" y="72"/>
                    </a:lnTo>
                    <a:lnTo>
                      <a:pt x="616" y="73"/>
                    </a:lnTo>
                    <a:cubicBezTo>
                      <a:pt x="617" y="73"/>
                      <a:pt x="618" y="74"/>
                      <a:pt x="619" y="75"/>
                    </a:cubicBezTo>
                    <a:cubicBezTo>
                      <a:pt x="616" y="75"/>
                      <a:pt x="618" y="75"/>
                      <a:pt x="618" y="75"/>
                    </a:cubicBezTo>
                    <a:cubicBezTo>
                      <a:pt x="618" y="76"/>
                      <a:pt x="619" y="76"/>
                      <a:pt x="620" y="76"/>
                    </a:cubicBezTo>
                    <a:cubicBezTo>
                      <a:pt x="622" y="77"/>
                      <a:pt x="624" y="78"/>
                      <a:pt x="625" y="78"/>
                    </a:cubicBezTo>
                    <a:cubicBezTo>
                      <a:pt x="624" y="80"/>
                      <a:pt x="623" y="81"/>
                      <a:pt x="623" y="81"/>
                    </a:cubicBezTo>
                    <a:lnTo>
                      <a:pt x="623" y="82"/>
                    </a:lnTo>
                    <a:cubicBezTo>
                      <a:pt x="623" y="82"/>
                      <a:pt x="623" y="82"/>
                      <a:pt x="623" y="82"/>
                    </a:cubicBezTo>
                    <a:close/>
                    <a:moveTo>
                      <a:pt x="626" y="96"/>
                    </a:moveTo>
                    <a:lnTo>
                      <a:pt x="624" y="83"/>
                    </a:lnTo>
                    <a:lnTo>
                      <a:pt x="624" y="83"/>
                    </a:lnTo>
                    <a:cubicBezTo>
                      <a:pt x="633" y="89"/>
                      <a:pt x="631" y="87"/>
                      <a:pt x="631" y="87"/>
                    </a:cubicBezTo>
                    <a:cubicBezTo>
                      <a:pt x="632" y="87"/>
                      <a:pt x="625" y="83"/>
                      <a:pt x="625" y="83"/>
                    </a:cubicBezTo>
                    <a:lnTo>
                      <a:pt x="624" y="82"/>
                    </a:lnTo>
                    <a:cubicBezTo>
                      <a:pt x="624" y="82"/>
                      <a:pt x="624" y="82"/>
                      <a:pt x="624" y="82"/>
                    </a:cubicBezTo>
                    <a:lnTo>
                      <a:pt x="624" y="82"/>
                    </a:lnTo>
                    <a:cubicBezTo>
                      <a:pt x="625" y="81"/>
                      <a:pt x="625" y="80"/>
                      <a:pt x="626" y="79"/>
                    </a:cubicBezTo>
                    <a:cubicBezTo>
                      <a:pt x="629" y="81"/>
                      <a:pt x="628" y="80"/>
                      <a:pt x="628" y="80"/>
                    </a:cubicBezTo>
                    <a:cubicBezTo>
                      <a:pt x="628" y="79"/>
                      <a:pt x="627" y="79"/>
                      <a:pt x="626" y="78"/>
                    </a:cubicBezTo>
                    <a:cubicBezTo>
                      <a:pt x="627" y="76"/>
                      <a:pt x="627" y="75"/>
                      <a:pt x="627" y="75"/>
                    </a:cubicBezTo>
                    <a:cubicBezTo>
                      <a:pt x="629" y="75"/>
                      <a:pt x="630" y="75"/>
                      <a:pt x="630" y="75"/>
                    </a:cubicBezTo>
                    <a:lnTo>
                      <a:pt x="632" y="74"/>
                    </a:lnTo>
                    <a:cubicBezTo>
                      <a:pt x="632" y="74"/>
                      <a:pt x="632" y="74"/>
                      <a:pt x="632" y="74"/>
                    </a:cubicBezTo>
                    <a:lnTo>
                      <a:pt x="632" y="96"/>
                    </a:lnTo>
                    <a:lnTo>
                      <a:pt x="626" y="96"/>
                    </a:lnTo>
                    <a:close/>
                    <a:moveTo>
                      <a:pt x="1489" y="76"/>
                    </a:moveTo>
                    <a:lnTo>
                      <a:pt x="1486" y="72"/>
                    </a:lnTo>
                    <a:lnTo>
                      <a:pt x="1489" y="68"/>
                    </a:lnTo>
                    <a:lnTo>
                      <a:pt x="1492" y="72"/>
                    </a:lnTo>
                    <a:lnTo>
                      <a:pt x="1489" y="76"/>
                    </a:lnTo>
                    <a:close/>
                    <a:moveTo>
                      <a:pt x="1493" y="73"/>
                    </a:moveTo>
                    <a:lnTo>
                      <a:pt x="1496" y="84"/>
                    </a:lnTo>
                    <a:lnTo>
                      <a:pt x="1490" y="77"/>
                    </a:lnTo>
                    <a:lnTo>
                      <a:pt x="1493" y="73"/>
                    </a:lnTo>
                    <a:close/>
                    <a:moveTo>
                      <a:pt x="1488" y="77"/>
                    </a:moveTo>
                    <a:lnTo>
                      <a:pt x="1482" y="84"/>
                    </a:lnTo>
                    <a:lnTo>
                      <a:pt x="1485" y="73"/>
                    </a:lnTo>
                    <a:lnTo>
                      <a:pt x="1488" y="77"/>
                    </a:lnTo>
                    <a:close/>
                    <a:moveTo>
                      <a:pt x="1491" y="66"/>
                    </a:moveTo>
                    <a:lnTo>
                      <a:pt x="1492" y="70"/>
                    </a:lnTo>
                    <a:lnTo>
                      <a:pt x="1490" y="67"/>
                    </a:lnTo>
                    <a:lnTo>
                      <a:pt x="1491" y="66"/>
                    </a:lnTo>
                    <a:close/>
                    <a:moveTo>
                      <a:pt x="1489" y="59"/>
                    </a:moveTo>
                    <a:lnTo>
                      <a:pt x="1490" y="63"/>
                    </a:lnTo>
                    <a:lnTo>
                      <a:pt x="1488" y="62"/>
                    </a:lnTo>
                    <a:lnTo>
                      <a:pt x="1489" y="59"/>
                    </a:lnTo>
                    <a:close/>
                    <a:moveTo>
                      <a:pt x="1490" y="66"/>
                    </a:moveTo>
                    <a:lnTo>
                      <a:pt x="1489" y="66"/>
                    </a:lnTo>
                    <a:lnTo>
                      <a:pt x="1488" y="65"/>
                    </a:lnTo>
                    <a:lnTo>
                      <a:pt x="1490" y="66"/>
                    </a:lnTo>
                    <a:close/>
                    <a:moveTo>
                      <a:pt x="1487" y="66"/>
                    </a:moveTo>
                    <a:lnTo>
                      <a:pt x="1488" y="67"/>
                    </a:lnTo>
                    <a:lnTo>
                      <a:pt x="1486" y="70"/>
                    </a:lnTo>
                    <a:lnTo>
                      <a:pt x="1487" y="66"/>
                    </a:lnTo>
                    <a:close/>
                    <a:moveTo>
                      <a:pt x="1477" y="92"/>
                    </a:moveTo>
                    <a:lnTo>
                      <a:pt x="1475" y="92"/>
                    </a:lnTo>
                    <a:lnTo>
                      <a:pt x="1474" y="93"/>
                    </a:lnTo>
                    <a:lnTo>
                      <a:pt x="1471" y="93"/>
                    </a:lnTo>
                    <a:lnTo>
                      <a:pt x="1471" y="76"/>
                    </a:lnTo>
                    <a:lnTo>
                      <a:pt x="1471" y="70"/>
                    </a:lnTo>
                    <a:cubicBezTo>
                      <a:pt x="1472" y="70"/>
                      <a:pt x="1472" y="70"/>
                      <a:pt x="1472" y="70"/>
                    </a:cubicBezTo>
                    <a:lnTo>
                      <a:pt x="1477" y="61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79" y="91"/>
                    </a:lnTo>
                    <a:lnTo>
                      <a:pt x="1477" y="92"/>
                    </a:lnTo>
                    <a:close/>
                    <a:moveTo>
                      <a:pt x="1483" y="90"/>
                    </a:moveTo>
                    <a:lnTo>
                      <a:pt x="1481" y="91"/>
                    </a:lnTo>
                    <a:lnTo>
                      <a:pt x="1481" y="87"/>
                    </a:lnTo>
                    <a:lnTo>
                      <a:pt x="1489" y="78"/>
                    </a:lnTo>
                    <a:lnTo>
                      <a:pt x="1496" y="86"/>
                    </a:lnTo>
                    <a:lnTo>
                      <a:pt x="1483" y="90"/>
                    </a:lnTo>
                    <a:close/>
                    <a:moveTo>
                      <a:pt x="1503" y="78"/>
                    </a:moveTo>
                    <a:lnTo>
                      <a:pt x="1501" y="78"/>
                    </a:lnTo>
                    <a:lnTo>
                      <a:pt x="1501" y="85"/>
                    </a:lnTo>
                    <a:lnTo>
                      <a:pt x="1498" y="86"/>
                    </a:lnTo>
                    <a:lnTo>
                      <a:pt x="1493" y="67"/>
                    </a:lnTo>
                    <a:lnTo>
                      <a:pt x="1503" y="71"/>
                    </a:lnTo>
                    <a:lnTo>
                      <a:pt x="1503" y="78"/>
                    </a:lnTo>
                    <a:close/>
                    <a:moveTo>
                      <a:pt x="1705" y="97"/>
                    </a:moveTo>
                    <a:lnTo>
                      <a:pt x="1701" y="97"/>
                    </a:lnTo>
                    <a:lnTo>
                      <a:pt x="1701" y="93"/>
                    </a:lnTo>
                    <a:cubicBezTo>
                      <a:pt x="1701" y="89"/>
                      <a:pt x="1697" y="85"/>
                      <a:pt x="1692" y="84"/>
                    </a:cubicBezTo>
                    <a:lnTo>
                      <a:pt x="1692" y="76"/>
                    </a:lnTo>
                    <a:cubicBezTo>
                      <a:pt x="1692" y="75"/>
                      <a:pt x="1693" y="74"/>
                      <a:pt x="1694" y="74"/>
                    </a:cubicBezTo>
                    <a:lnTo>
                      <a:pt x="1705" y="74"/>
                    </a:lnTo>
                    <a:cubicBezTo>
                      <a:pt x="1705" y="74"/>
                      <a:pt x="1705" y="74"/>
                      <a:pt x="1705" y="75"/>
                    </a:cubicBezTo>
                    <a:cubicBezTo>
                      <a:pt x="1705" y="75"/>
                      <a:pt x="1705" y="76"/>
                      <a:pt x="1705" y="77"/>
                    </a:cubicBezTo>
                    <a:lnTo>
                      <a:pt x="1705" y="97"/>
                    </a:lnTo>
                    <a:close/>
                    <a:moveTo>
                      <a:pt x="1713" y="97"/>
                    </a:moveTo>
                    <a:lnTo>
                      <a:pt x="1716" y="95"/>
                    </a:lnTo>
                    <a:lnTo>
                      <a:pt x="1717" y="97"/>
                    </a:lnTo>
                    <a:lnTo>
                      <a:pt x="1713" y="97"/>
                    </a:lnTo>
                    <a:close/>
                    <a:moveTo>
                      <a:pt x="1721" y="97"/>
                    </a:moveTo>
                    <a:lnTo>
                      <a:pt x="1719" y="97"/>
                    </a:lnTo>
                    <a:lnTo>
                      <a:pt x="1717" y="94"/>
                    </a:lnTo>
                    <a:lnTo>
                      <a:pt x="1721" y="91"/>
                    </a:lnTo>
                    <a:lnTo>
                      <a:pt x="1721" y="97"/>
                    </a:lnTo>
                    <a:close/>
                    <a:moveTo>
                      <a:pt x="1721" y="90"/>
                    </a:moveTo>
                    <a:lnTo>
                      <a:pt x="1716" y="93"/>
                    </a:lnTo>
                    <a:lnTo>
                      <a:pt x="1708" y="86"/>
                    </a:lnTo>
                    <a:lnTo>
                      <a:pt x="1708" y="88"/>
                    </a:lnTo>
                    <a:lnTo>
                      <a:pt x="1715" y="94"/>
                    </a:lnTo>
                    <a:lnTo>
                      <a:pt x="1711" y="97"/>
                    </a:lnTo>
                    <a:lnTo>
                      <a:pt x="1707" y="97"/>
                    </a:lnTo>
                    <a:lnTo>
                      <a:pt x="1707" y="82"/>
                    </a:lnTo>
                    <a:cubicBezTo>
                      <a:pt x="1710" y="87"/>
                      <a:pt x="1715" y="89"/>
                      <a:pt x="1721" y="90"/>
                    </a:cubicBezTo>
                    <a:close/>
                    <a:moveTo>
                      <a:pt x="1728" y="97"/>
                    </a:moveTo>
                    <a:lnTo>
                      <a:pt x="1729" y="95"/>
                    </a:lnTo>
                    <a:lnTo>
                      <a:pt x="1732" y="97"/>
                    </a:lnTo>
                    <a:lnTo>
                      <a:pt x="1728" y="97"/>
                    </a:lnTo>
                    <a:close/>
                    <a:moveTo>
                      <a:pt x="1737" y="97"/>
                    </a:moveTo>
                    <a:lnTo>
                      <a:pt x="1734" y="97"/>
                    </a:lnTo>
                    <a:lnTo>
                      <a:pt x="1730" y="94"/>
                    </a:lnTo>
                    <a:lnTo>
                      <a:pt x="1737" y="88"/>
                    </a:lnTo>
                    <a:lnTo>
                      <a:pt x="1737" y="97"/>
                    </a:lnTo>
                    <a:close/>
                    <a:moveTo>
                      <a:pt x="1737" y="86"/>
                    </a:moveTo>
                    <a:lnTo>
                      <a:pt x="1729" y="93"/>
                    </a:lnTo>
                    <a:lnTo>
                      <a:pt x="1724" y="90"/>
                    </a:lnTo>
                    <a:lnTo>
                      <a:pt x="1724" y="92"/>
                    </a:lnTo>
                    <a:lnTo>
                      <a:pt x="1728" y="94"/>
                    </a:lnTo>
                    <a:lnTo>
                      <a:pt x="1726" y="97"/>
                    </a:lnTo>
                    <a:lnTo>
                      <a:pt x="1723" y="97"/>
                    </a:lnTo>
                    <a:lnTo>
                      <a:pt x="1723" y="79"/>
                    </a:lnTo>
                    <a:cubicBezTo>
                      <a:pt x="1725" y="88"/>
                      <a:pt x="1726" y="89"/>
                      <a:pt x="1726" y="89"/>
                    </a:cubicBezTo>
                    <a:lnTo>
                      <a:pt x="1726" y="89"/>
                    </a:lnTo>
                    <a:cubicBezTo>
                      <a:pt x="1731" y="88"/>
                      <a:pt x="1734" y="86"/>
                      <a:pt x="1737" y="82"/>
                    </a:cubicBezTo>
                    <a:lnTo>
                      <a:pt x="1737" y="86"/>
                    </a:lnTo>
                    <a:close/>
                    <a:moveTo>
                      <a:pt x="1743" y="97"/>
                    </a:moveTo>
                    <a:lnTo>
                      <a:pt x="1739" y="97"/>
                    </a:lnTo>
                    <a:lnTo>
                      <a:pt x="1739" y="77"/>
                    </a:lnTo>
                    <a:cubicBezTo>
                      <a:pt x="1739" y="76"/>
                      <a:pt x="1739" y="75"/>
                      <a:pt x="1739" y="75"/>
                    </a:cubicBezTo>
                    <a:cubicBezTo>
                      <a:pt x="1739" y="74"/>
                      <a:pt x="1739" y="73"/>
                      <a:pt x="1739" y="73"/>
                    </a:cubicBezTo>
                    <a:lnTo>
                      <a:pt x="1743" y="73"/>
                    </a:lnTo>
                    <a:cubicBezTo>
                      <a:pt x="1743" y="73"/>
                      <a:pt x="1743" y="74"/>
                      <a:pt x="1743" y="75"/>
                    </a:cubicBezTo>
                    <a:cubicBezTo>
                      <a:pt x="1743" y="75"/>
                      <a:pt x="1743" y="76"/>
                      <a:pt x="1743" y="77"/>
                    </a:cubicBezTo>
                    <a:lnTo>
                      <a:pt x="1743" y="97"/>
                    </a:lnTo>
                    <a:close/>
                    <a:moveTo>
                      <a:pt x="1751" y="97"/>
                    </a:moveTo>
                    <a:lnTo>
                      <a:pt x="1754" y="95"/>
                    </a:lnTo>
                    <a:lnTo>
                      <a:pt x="1755" y="97"/>
                    </a:lnTo>
                    <a:lnTo>
                      <a:pt x="1751" y="97"/>
                    </a:lnTo>
                    <a:close/>
                    <a:moveTo>
                      <a:pt x="1759" y="97"/>
                    </a:moveTo>
                    <a:lnTo>
                      <a:pt x="1757" y="97"/>
                    </a:lnTo>
                    <a:lnTo>
                      <a:pt x="1755" y="94"/>
                    </a:lnTo>
                    <a:lnTo>
                      <a:pt x="1759" y="91"/>
                    </a:lnTo>
                    <a:lnTo>
                      <a:pt x="1759" y="97"/>
                    </a:lnTo>
                    <a:close/>
                    <a:moveTo>
                      <a:pt x="1759" y="90"/>
                    </a:moveTo>
                    <a:lnTo>
                      <a:pt x="1754" y="93"/>
                    </a:lnTo>
                    <a:lnTo>
                      <a:pt x="1746" y="86"/>
                    </a:lnTo>
                    <a:lnTo>
                      <a:pt x="1746" y="88"/>
                    </a:lnTo>
                    <a:lnTo>
                      <a:pt x="1753" y="94"/>
                    </a:lnTo>
                    <a:lnTo>
                      <a:pt x="1749" y="97"/>
                    </a:lnTo>
                    <a:lnTo>
                      <a:pt x="1745" y="97"/>
                    </a:lnTo>
                    <a:lnTo>
                      <a:pt x="1745" y="82"/>
                    </a:lnTo>
                    <a:cubicBezTo>
                      <a:pt x="1748" y="87"/>
                      <a:pt x="1753" y="89"/>
                      <a:pt x="1759" y="90"/>
                    </a:cubicBezTo>
                    <a:close/>
                    <a:moveTo>
                      <a:pt x="1766" y="97"/>
                    </a:moveTo>
                    <a:lnTo>
                      <a:pt x="1767" y="95"/>
                    </a:lnTo>
                    <a:lnTo>
                      <a:pt x="1770" y="97"/>
                    </a:lnTo>
                    <a:lnTo>
                      <a:pt x="1766" y="97"/>
                    </a:lnTo>
                    <a:close/>
                    <a:moveTo>
                      <a:pt x="1775" y="97"/>
                    </a:moveTo>
                    <a:lnTo>
                      <a:pt x="1772" y="97"/>
                    </a:lnTo>
                    <a:lnTo>
                      <a:pt x="1768" y="94"/>
                    </a:lnTo>
                    <a:lnTo>
                      <a:pt x="1775" y="88"/>
                    </a:lnTo>
                    <a:lnTo>
                      <a:pt x="1775" y="97"/>
                    </a:lnTo>
                    <a:close/>
                    <a:moveTo>
                      <a:pt x="1775" y="86"/>
                    </a:moveTo>
                    <a:lnTo>
                      <a:pt x="1767" y="93"/>
                    </a:lnTo>
                    <a:lnTo>
                      <a:pt x="1762" y="90"/>
                    </a:lnTo>
                    <a:lnTo>
                      <a:pt x="1762" y="92"/>
                    </a:lnTo>
                    <a:lnTo>
                      <a:pt x="1766" y="94"/>
                    </a:lnTo>
                    <a:lnTo>
                      <a:pt x="1763" y="97"/>
                    </a:lnTo>
                    <a:lnTo>
                      <a:pt x="1761" y="97"/>
                    </a:lnTo>
                    <a:lnTo>
                      <a:pt x="1761" y="79"/>
                    </a:lnTo>
                    <a:cubicBezTo>
                      <a:pt x="1763" y="88"/>
                      <a:pt x="1764" y="89"/>
                      <a:pt x="1764" y="89"/>
                    </a:cubicBezTo>
                    <a:lnTo>
                      <a:pt x="1764" y="89"/>
                    </a:lnTo>
                    <a:cubicBezTo>
                      <a:pt x="1769" y="88"/>
                      <a:pt x="1772" y="86"/>
                      <a:pt x="1775" y="82"/>
                    </a:cubicBezTo>
                    <a:lnTo>
                      <a:pt x="1775" y="86"/>
                    </a:lnTo>
                    <a:close/>
                    <a:moveTo>
                      <a:pt x="1785" y="97"/>
                    </a:moveTo>
                    <a:lnTo>
                      <a:pt x="1777" y="97"/>
                    </a:lnTo>
                    <a:lnTo>
                      <a:pt x="1777" y="77"/>
                    </a:lnTo>
                    <a:cubicBezTo>
                      <a:pt x="1777" y="76"/>
                      <a:pt x="1777" y="75"/>
                      <a:pt x="1777" y="75"/>
                    </a:cubicBezTo>
                    <a:cubicBezTo>
                      <a:pt x="1777" y="74"/>
                      <a:pt x="1777" y="73"/>
                      <a:pt x="1777" y="73"/>
                    </a:cubicBezTo>
                    <a:cubicBezTo>
                      <a:pt x="1780" y="73"/>
                      <a:pt x="1782" y="73"/>
                      <a:pt x="1785" y="73"/>
                    </a:cubicBezTo>
                    <a:lnTo>
                      <a:pt x="1785" y="97"/>
                    </a:lnTo>
                    <a:close/>
                    <a:moveTo>
                      <a:pt x="1803" y="68"/>
                    </a:moveTo>
                    <a:cubicBezTo>
                      <a:pt x="1801" y="68"/>
                      <a:pt x="1800" y="68"/>
                      <a:pt x="1799" y="68"/>
                    </a:cubicBezTo>
                    <a:cubicBezTo>
                      <a:pt x="1799" y="66"/>
                      <a:pt x="1799" y="65"/>
                      <a:pt x="1799" y="63"/>
                    </a:cubicBezTo>
                    <a:cubicBezTo>
                      <a:pt x="1800" y="63"/>
                      <a:pt x="1802" y="63"/>
                      <a:pt x="1803" y="63"/>
                    </a:cubicBezTo>
                    <a:cubicBezTo>
                      <a:pt x="1803" y="64"/>
                      <a:pt x="1803" y="66"/>
                      <a:pt x="1803" y="68"/>
                    </a:cubicBezTo>
                    <a:close/>
                    <a:moveTo>
                      <a:pt x="1816" y="68"/>
                    </a:moveTo>
                    <a:cubicBezTo>
                      <a:pt x="1814" y="68"/>
                      <a:pt x="1813" y="68"/>
                      <a:pt x="1812" y="68"/>
                    </a:cubicBezTo>
                    <a:cubicBezTo>
                      <a:pt x="1812" y="66"/>
                      <a:pt x="1812" y="65"/>
                      <a:pt x="1812" y="63"/>
                    </a:cubicBezTo>
                    <a:cubicBezTo>
                      <a:pt x="1813" y="63"/>
                      <a:pt x="1814" y="63"/>
                      <a:pt x="1816" y="63"/>
                    </a:cubicBezTo>
                    <a:cubicBezTo>
                      <a:pt x="1816" y="64"/>
                      <a:pt x="1816" y="66"/>
                      <a:pt x="1816" y="68"/>
                    </a:cubicBezTo>
                    <a:close/>
                    <a:moveTo>
                      <a:pt x="1829" y="68"/>
                    </a:moveTo>
                    <a:cubicBezTo>
                      <a:pt x="1827" y="68"/>
                      <a:pt x="1826" y="68"/>
                      <a:pt x="1824" y="68"/>
                    </a:cubicBezTo>
                    <a:cubicBezTo>
                      <a:pt x="1824" y="66"/>
                      <a:pt x="1824" y="65"/>
                      <a:pt x="1824" y="63"/>
                    </a:cubicBezTo>
                    <a:cubicBezTo>
                      <a:pt x="1826" y="63"/>
                      <a:pt x="1827" y="63"/>
                      <a:pt x="1829" y="63"/>
                    </a:cubicBezTo>
                    <a:cubicBezTo>
                      <a:pt x="1829" y="64"/>
                      <a:pt x="1829" y="66"/>
                      <a:pt x="1829" y="68"/>
                    </a:cubicBezTo>
                    <a:close/>
                    <a:moveTo>
                      <a:pt x="1842" y="68"/>
                    </a:moveTo>
                    <a:cubicBezTo>
                      <a:pt x="1840" y="68"/>
                      <a:pt x="1839" y="68"/>
                      <a:pt x="1837" y="68"/>
                    </a:cubicBezTo>
                    <a:cubicBezTo>
                      <a:pt x="1837" y="66"/>
                      <a:pt x="1837" y="65"/>
                      <a:pt x="1837" y="63"/>
                    </a:cubicBezTo>
                    <a:cubicBezTo>
                      <a:pt x="1838" y="63"/>
                      <a:pt x="1840" y="63"/>
                      <a:pt x="1842" y="63"/>
                    </a:cubicBezTo>
                    <a:cubicBezTo>
                      <a:pt x="1842" y="65"/>
                      <a:pt x="1842" y="66"/>
                      <a:pt x="1842" y="68"/>
                    </a:cubicBezTo>
                    <a:close/>
                    <a:moveTo>
                      <a:pt x="2004" y="88"/>
                    </a:moveTo>
                    <a:cubicBezTo>
                      <a:pt x="2002" y="88"/>
                      <a:pt x="2000" y="88"/>
                      <a:pt x="1999" y="88"/>
                    </a:cubicBezTo>
                    <a:lnTo>
                      <a:pt x="1999" y="82"/>
                    </a:lnTo>
                    <a:lnTo>
                      <a:pt x="1993" y="82"/>
                    </a:lnTo>
                    <a:lnTo>
                      <a:pt x="1993" y="76"/>
                    </a:lnTo>
                    <a:lnTo>
                      <a:pt x="2000" y="76"/>
                    </a:lnTo>
                    <a:cubicBezTo>
                      <a:pt x="2002" y="76"/>
                      <a:pt x="2004" y="77"/>
                      <a:pt x="2004" y="79"/>
                    </a:cubicBezTo>
                    <a:lnTo>
                      <a:pt x="2004" y="88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Полилиния 249"/>
              <p:cNvSpPr/>
              <p:nvPr/>
            </p:nvSpPr>
            <p:spPr>
              <a:xfrm>
                <a:off x="-88308" y="1338225"/>
                <a:ext cx="3176453" cy="63277"/>
              </a:xfrm>
              <a:custGeom>
                <a:avLst/>
                <a:gdLst>
                  <a:gd name="connsiteX0" fmla="*/ 0 w 3176453"/>
                  <a:gd name="connsiteY0" fmla="*/ 0 h 59059"/>
                  <a:gd name="connsiteX1" fmla="*/ 3176453 w 3176453"/>
                  <a:gd name="connsiteY1" fmla="*/ 0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0 h 59059"/>
                  <a:gd name="connsiteX1" fmla="*/ 3083648 w 3176453"/>
                  <a:gd name="connsiteY1" fmla="*/ 16874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" fmla="*/ 0 w 3176453"/>
                  <a:gd name="connsiteY0" fmla="*/ 4218 h 63277"/>
                  <a:gd name="connsiteX1" fmla="*/ 3045683 w 3176453"/>
                  <a:gd name="connsiteY1" fmla="*/ 0 h 63277"/>
                  <a:gd name="connsiteX2" fmla="*/ 3176453 w 3176453"/>
                  <a:gd name="connsiteY2" fmla="*/ 63277 h 63277"/>
                  <a:gd name="connsiteX3" fmla="*/ 0 w 3176453"/>
                  <a:gd name="connsiteY3" fmla="*/ 63277 h 63277"/>
                  <a:gd name="connsiteX4" fmla="*/ 0 w 3176453"/>
                  <a:gd name="connsiteY4" fmla="*/ 4218 h 63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6453" h="63277">
                    <a:moveTo>
                      <a:pt x="0" y="4218"/>
                    </a:moveTo>
                    <a:lnTo>
                      <a:pt x="3045683" y="0"/>
                    </a:lnTo>
                    <a:lnTo>
                      <a:pt x="3176453" y="63277"/>
                    </a:lnTo>
                    <a:lnTo>
                      <a:pt x="0" y="63277"/>
                    </a:lnTo>
                    <a:lnTo>
                      <a:pt x="0" y="4218"/>
                    </a:lnTo>
                    <a:close/>
                  </a:path>
                </a:pathLst>
              </a:cu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A7273DC-05AD-4125-8F95-674953212353}"/>
              </a:ext>
            </a:extLst>
          </p:cNvPr>
          <p:cNvSpPr/>
          <p:nvPr/>
        </p:nvSpPr>
        <p:spPr>
          <a:xfrm>
            <a:off x="106822" y="753888"/>
            <a:ext cx="89303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Инвентаризация стационарных источников и выбросов вредных (загрязняющих) веществ в атмосферный воздух</a:t>
            </a:r>
          </a:p>
        </p:txBody>
      </p:sp>
      <p:sp>
        <p:nvSpPr>
          <p:cNvPr id="116" name="Freeform 193">
            <a:extLst>
              <a:ext uri="{FF2B5EF4-FFF2-40B4-BE49-F238E27FC236}">
                <a16:creationId xmlns:a16="http://schemas.microsoft.com/office/drawing/2014/main" id="{D79966B0-D97E-4BB6-8EBE-4A0939ADE059}"/>
              </a:ext>
            </a:extLst>
          </p:cNvPr>
          <p:cNvSpPr>
            <a:spLocks noEditPoints="1"/>
          </p:cNvSpPr>
          <p:nvPr/>
        </p:nvSpPr>
        <p:spPr bwMode="auto">
          <a:xfrm>
            <a:off x="183102" y="1885115"/>
            <a:ext cx="555291" cy="770511"/>
          </a:xfrm>
          <a:custGeom>
            <a:avLst/>
            <a:gdLst/>
            <a:ahLst/>
            <a:cxnLst>
              <a:cxn ang="0">
                <a:pos x="175" y="197"/>
              </a:cxn>
              <a:cxn ang="0">
                <a:pos x="59" y="161"/>
              </a:cxn>
              <a:cxn ang="0">
                <a:pos x="59" y="173"/>
              </a:cxn>
              <a:cxn ang="0">
                <a:pos x="175" y="91"/>
              </a:cxn>
              <a:cxn ang="0">
                <a:pos x="97" y="91"/>
              </a:cxn>
              <a:cxn ang="0">
                <a:pos x="213" y="78"/>
              </a:cxn>
              <a:cxn ang="0">
                <a:pos x="78" y="137"/>
              </a:cxn>
              <a:cxn ang="0">
                <a:pos x="78" y="148"/>
              </a:cxn>
              <a:cxn ang="0">
                <a:pos x="12" y="35"/>
              </a:cxn>
              <a:cxn ang="0">
                <a:pos x="100" y="360"/>
              </a:cxn>
              <a:cxn ang="0">
                <a:pos x="0" y="0"/>
              </a:cxn>
              <a:cxn ang="0">
                <a:pos x="174" y="372"/>
              </a:cxn>
              <a:cxn ang="0">
                <a:pos x="260" y="337"/>
              </a:cxn>
              <a:cxn ang="0">
                <a:pos x="35" y="12"/>
              </a:cxn>
              <a:cxn ang="0">
                <a:pos x="159" y="239"/>
              </a:cxn>
              <a:cxn ang="0">
                <a:pos x="173" y="250"/>
              </a:cxn>
              <a:cxn ang="0">
                <a:pos x="178" y="266"/>
              </a:cxn>
              <a:cxn ang="0">
                <a:pos x="188" y="280"/>
              </a:cxn>
              <a:cxn ang="0">
                <a:pos x="187" y="298"/>
              </a:cxn>
              <a:cxn ang="0">
                <a:pos x="180" y="315"/>
              </a:cxn>
              <a:cxn ang="0">
                <a:pos x="165" y="323"/>
              </a:cxn>
              <a:cxn ang="0">
                <a:pos x="154" y="336"/>
              </a:cxn>
              <a:cxn ang="0">
                <a:pos x="136" y="339"/>
              </a:cxn>
              <a:cxn ang="0">
                <a:pos x="118" y="336"/>
              </a:cxn>
              <a:cxn ang="0">
                <a:pos x="107" y="323"/>
              </a:cxn>
              <a:cxn ang="0">
                <a:pos x="92" y="315"/>
              </a:cxn>
              <a:cxn ang="0">
                <a:pos x="85" y="298"/>
              </a:cxn>
              <a:cxn ang="0">
                <a:pos x="84" y="280"/>
              </a:cxn>
              <a:cxn ang="0">
                <a:pos x="94" y="266"/>
              </a:cxn>
              <a:cxn ang="0">
                <a:pos x="99" y="250"/>
              </a:cxn>
              <a:cxn ang="0">
                <a:pos x="113" y="239"/>
              </a:cxn>
              <a:cxn ang="0">
                <a:pos x="131" y="234"/>
              </a:cxn>
              <a:cxn ang="0">
                <a:pos x="146" y="241"/>
              </a:cxn>
              <a:cxn ang="0">
                <a:pos x="172" y="286"/>
              </a:cxn>
              <a:cxn ang="0">
                <a:pos x="120" y="312"/>
              </a:cxn>
              <a:cxn ang="0">
                <a:pos x="130" y="280"/>
              </a:cxn>
              <a:cxn ang="0">
                <a:pos x="162" y="280"/>
              </a:cxn>
              <a:cxn ang="0">
                <a:pos x="136" y="300"/>
              </a:cxn>
              <a:cxn ang="0">
                <a:pos x="132" y="386"/>
              </a:cxn>
              <a:cxn ang="0">
                <a:pos x="110" y="339"/>
              </a:cxn>
              <a:cxn ang="0">
                <a:pos x="162" y="339"/>
              </a:cxn>
              <a:cxn ang="0">
                <a:pos x="141" y="390"/>
              </a:cxn>
              <a:cxn ang="0">
                <a:pos x="161" y="339"/>
              </a:cxn>
            </a:cxnLst>
            <a:rect l="0" t="0" r="r" b="b"/>
            <a:pathLst>
              <a:path w="272" h="390">
                <a:moveTo>
                  <a:pt x="97" y="186"/>
                </a:moveTo>
                <a:cubicBezTo>
                  <a:pt x="175" y="186"/>
                  <a:pt x="175" y="186"/>
                  <a:pt x="175" y="186"/>
                </a:cubicBezTo>
                <a:cubicBezTo>
                  <a:pt x="175" y="197"/>
                  <a:pt x="175" y="197"/>
                  <a:pt x="175" y="197"/>
                </a:cubicBezTo>
                <a:cubicBezTo>
                  <a:pt x="97" y="197"/>
                  <a:pt x="97" y="197"/>
                  <a:pt x="97" y="197"/>
                </a:cubicBezTo>
                <a:lnTo>
                  <a:pt x="97" y="186"/>
                </a:lnTo>
                <a:close/>
                <a:moveTo>
                  <a:pt x="59" y="161"/>
                </a:moveTo>
                <a:cubicBezTo>
                  <a:pt x="213" y="161"/>
                  <a:pt x="213" y="161"/>
                  <a:pt x="213" y="161"/>
                </a:cubicBezTo>
                <a:cubicBezTo>
                  <a:pt x="213" y="173"/>
                  <a:pt x="213" y="173"/>
                  <a:pt x="213" y="173"/>
                </a:cubicBezTo>
                <a:cubicBezTo>
                  <a:pt x="59" y="173"/>
                  <a:pt x="59" y="173"/>
                  <a:pt x="59" y="173"/>
                </a:cubicBezTo>
                <a:lnTo>
                  <a:pt x="59" y="161"/>
                </a:lnTo>
                <a:close/>
                <a:moveTo>
                  <a:pt x="97" y="91"/>
                </a:moveTo>
                <a:cubicBezTo>
                  <a:pt x="175" y="91"/>
                  <a:pt x="175" y="91"/>
                  <a:pt x="175" y="91"/>
                </a:cubicBezTo>
                <a:cubicBezTo>
                  <a:pt x="175" y="102"/>
                  <a:pt x="175" y="102"/>
                  <a:pt x="175" y="102"/>
                </a:cubicBezTo>
                <a:cubicBezTo>
                  <a:pt x="97" y="102"/>
                  <a:pt x="97" y="102"/>
                  <a:pt x="97" y="102"/>
                </a:cubicBezTo>
                <a:lnTo>
                  <a:pt x="97" y="91"/>
                </a:lnTo>
                <a:close/>
                <a:moveTo>
                  <a:pt x="59" y="66"/>
                </a:moveTo>
                <a:cubicBezTo>
                  <a:pt x="213" y="66"/>
                  <a:pt x="213" y="66"/>
                  <a:pt x="213" y="66"/>
                </a:cubicBezTo>
                <a:cubicBezTo>
                  <a:pt x="213" y="78"/>
                  <a:pt x="213" y="78"/>
                  <a:pt x="213" y="78"/>
                </a:cubicBezTo>
                <a:cubicBezTo>
                  <a:pt x="59" y="78"/>
                  <a:pt x="59" y="78"/>
                  <a:pt x="59" y="78"/>
                </a:cubicBezTo>
                <a:lnTo>
                  <a:pt x="59" y="66"/>
                </a:lnTo>
                <a:close/>
                <a:moveTo>
                  <a:pt x="78" y="137"/>
                </a:moveTo>
                <a:cubicBezTo>
                  <a:pt x="194" y="137"/>
                  <a:pt x="194" y="137"/>
                  <a:pt x="194" y="137"/>
                </a:cubicBezTo>
                <a:cubicBezTo>
                  <a:pt x="194" y="148"/>
                  <a:pt x="194" y="148"/>
                  <a:pt x="194" y="148"/>
                </a:cubicBezTo>
                <a:cubicBezTo>
                  <a:pt x="78" y="148"/>
                  <a:pt x="78" y="148"/>
                  <a:pt x="78" y="148"/>
                </a:cubicBezTo>
                <a:lnTo>
                  <a:pt x="78" y="137"/>
                </a:lnTo>
                <a:close/>
                <a:moveTo>
                  <a:pt x="35" y="12"/>
                </a:moveTo>
                <a:cubicBezTo>
                  <a:pt x="34" y="24"/>
                  <a:pt x="24" y="34"/>
                  <a:pt x="12" y="35"/>
                </a:cubicBezTo>
                <a:cubicBezTo>
                  <a:pt x="12" y="337"/>
                  <a:pt x="12" y="337"/>
                  <a:pt x="12" y="337"/>
                </a:cubicBezTo>
                <a:cubicBezTo>
                  <a:pt x="24" y="338"/>
                  <a:pt x="34" y="348"/>
                  <a:pt x="35" y="360"/>
                </a:cubicBezTo>
                <a:cubicBezTo>
                  <a:pt x="100" y="360"/>
                  <a:pt x="100" y="360"/>
                  <a:pt x="100" y="360"/>
                </a:cubicBezTo>
                <a:cubicBezTo>
                  <a:pt x="98" y="372"/>
                  <a:pt x="98" y="372"/>
                  <a:pt x="98" y="372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0"/>
                  <a:pt x="0" y="0"/>
                  <a:pt x="0" y="0"/>
                </a:cubicBezTo>
                <a:cubicBezTo>
                  <a:pt x="272" y="0"/>
                  <a:pt x="272" y="0"/>
                  <a:pt x="272" y="0"/>
                </a:cubicBezTo>
                <a:cubicBezTo>
                  <a:pt x="272" y="372"/>
                  <a:pt x="272" y="372"/>
                  <a:pt x="272" y="372"/>
                </a:cubicBezTo>
                <a:cubicBezTo>
                  <a:pt x="174" y="372"/>
                  <a:pt x="174" y="372"/>
                  <a:pt x="174" y="372"/>
                </a:cubicBezTo>
                <a:cubicBezTo>
                  <a:pt x="172" y="360"/>
                  <a:pt x="172" y="360"/>
                  <a:pt x="172" y="360"/>
                </a:cubicBezTo>
                <a:cubicBezTo>
                  <a:pt x="237" y="360"/>
                  <a:pt x="237" y="360"/>
                  <a:pt x="237" y="360"/>
                </a:cubicBezTo>
                <a:cubicBezTo>
                  <a:pt x="238" y="348"/>
                  <a:pt x="248" y="338"/>
                  <a:pt x="260" y="337"/>
                </a:cubicBezTo>
                <a:cubicBezTo>
                  <a:pt x="260" y="35"/>
                  <a:pt x="260" y="35"/>
                  <a:pt x="260" y="35"/>
                </a:cubicBezTo>
                <a:cubicBezTo>
                  <a:pt x="248" y="34"/>
                  <a:pt x="238" y="24"/>
                  <a:pt x="237" y="12"/>
                </a:cubicBezTo>
                <a:lnTo>
                  <a:pt x="35" y="12"/>
                </a:lnTo>
                <a:close/>
                <a:moveTo>
                  <a:pt x="146" y="241"/>
                </a:moveTo>
                <a:cubicBezTo>
                  <a:pt x="148" y="237"/>
                  <a:pt x="151" y="236"/>
                  <a:pt x="154" y="237"/>
                </a:cubicBezTo>
                <a:cubicBezTo>
                  <a:pt x="157" y="238"/>
                  <a:pt x="159" y="239"/>
                  <a:pt x="159" y="239"/>
                </a:cubicBezTo>
                <a:cubicBezTo>
                  <a:pt x="159" y="239"/>
                  <a:pt x="161" y="240"/>
                  <a:pt x="163" y="242"/>
                </a:cubicBezTo>
                <a:cubicBezTo>
                  <a:pt x="166" y="244"/>
                  <a:pt x="167" y="246"/>
                  <a:pt x="165" y="250"/>
                </a:cubicBezTo>
                <a:cubicBezTo>
                  <a:pt x="168" y="247"/>
                  <a:pt x="171" y="248"/>
                  <a:pt x="173" y="250"/>
                </a:cubicBezTo>
                <a:cubicBezTo>
                  <a:pt x="176" y="252"/>
                  <a:pt x="177" y="254"/>
                  <a:pt x="177" y="254"/>
                </a:cubicBezTo>
                <a:cubicBezTo>
                  <a:pt x="177" y="254"/>
                  <a:pt x="179" y="255"/>
                  <a:pt x="180" y="258"/>
                </a:cubicBezTo>
                <a:cubicBezTo>
                  <a:pt x="182" y="261"/>
                  <a:pt x="181" y="263"/>
                  <a:pt x="178" y="266"/>
                </a:cubicBezTo>
                <a:cubicBezTo>
                  <a:pt x="182" y="265"/>
                  <a:pt x="184" y="267"/>
                  <a:pt x="186" y="269"/>
                </a:cubicBezTo>
                <a:cubicBezTo>
                  <a:pt x="187" y="272"/>
                  <a:pt x="187" y="275"/>
                  <a:pt x="187" y="275"/>
                </a:cubicBezTo>
                <a:cubicBezTo>
                  <a:pt x="187" y="275"/>
                  <a:pt x="188" y="277"/>
                  <a:pt x="188" y="280"/>
                </a:cubicBezTo>
                <a:cubicBezTo>
                  <a:pt x="188" y="283"/>
                  <a:pt x="187" y="285"/>
                  <a:pt x="182" y="286"/>
                </a:cubicBezTo>
                <a:cubicBezTo>
                  <a:pt x="187" y="287"/>
                  <a:pt x="188" y="289"/>
                  <a:pt x="188" y="293"/>
                </a:cubicBezTo>
                <a:cubicBezTo>
                  <a:pt x="188" y="296"/>
                  <a:pt x="187" y="298"/>
                  <a:pt x="187" y="298"/>
                </a:cubicBezTo>
                <a:cubicBezTo>
                  <a:pt x="187" y="298"/>
                  <a:pt x="187" y="300"/>
                  <a:pt x="186" y="303"/>
                </a:cubicBezTo>
                <a:cubicBezTo>
                  <a:pt x="184" y="306"/>
                  <a:pt x="182" y="308"/>
                  <a:pt x="178" y="307"/>
                </a:cubicBezTo>
                <a:cubicBezTo>
                  <a:pt x="181" y="309"/>
                  <a:pt x="182" y="312"/>
                  <a:pt x="180" y="315"/>
                </a:cubicBezTo>
                <a:cubicBezTo>
                  <a:pt x="179" y="317"/>
                  <a:pt x="177" y="319"/>
                  <a:pt x="177" y="319"/>
                </a:cubicBezTo>
                <a:cubicBezTo>
                  <a:pt x="177" y="319"/>
                  <a:pt x="176" y="321"/>
                  <a:pt x="173" y="323"/>
                </a:cubicBezTo>
                <a:cubicBezTo>
                  <a:pt x="171" y="325"/>
                  <a:pt x="169" y="326"/>
                  <a:pt x="165" y="323"/>
                </a:cubicBezTo>
                <a:cubicBezTo>
                  <a:pt x="167" y="327"/>
                  <a:pt x="166" y="329"/>
                  <a:pt x="163" y="331"/>
                </a:cubicBezTo>
                <a:cubicBezTo>
                  <a:pt x="161" y="333"/>
                  <a:pt x="159" y="334"/>
                  <a:pt x="159" y="334"/>
                </a:cubicBezTo>
                <a:cubicBezTo>
                  <a:pt x="159" y="334"/>
                  <a:pt x="157" y="335"/>
                  <a:pt x="154" y="336"/>
                </a:cubicBezTo>
                <a:cubicBezTo>
                  <a:pt x="151" y="336"/>
                  <a:pt x="148" y="336"/>
                  <a:pt x="146" y="332"/>
                </a:cubicBezTo>
                <a:cubicBezTo>
                  <a:pt x="146" y="336"/>
                  <a:pt x="145" y="338"/>
                  <a:pt x="141" y="338"/>
                </a:cubicBezTo>
                <a:cubicBezTo>
                  <a:pt x="138" y="339"/>
                  <a:pt x="136" y="339"/>
                  <a:pt x="136" y="339"/>
                </a:cubicBezTo>
                <a:cubicBezTo>
                  <a:pt x="136" y="339"/>
                  <a:pt x="134" y="339"/>
                  <a:pt x="130" y="338"/>
                </a:cubicBezTo>
                <a:cubicBezTo>
                  <a:pt x="127" y="338"/>
                  <a:pt x="126" y="336"/>
                  <a:pt x="126" y="332"/>
                </a:cubicBezTo>
                <a:cubicBezTo>
                  <a:pt x="124" y="336"/>
                  <a:pt x="121" y="336"/>
                  <a:pt x="118" y="336"/>
                </a:cubicBezTo>
                <a:cubicBezTo>
                  <a:pt x="115" y="335"/>
                  <a:pt x="113" y="334"/>
                  <a:pt x="113" y="334"/>
                </a:cubicBezTo>
                <a:cubicBezTo>
                  <a:pt x="113" y="334"/>
                  <a:pt x="111" y="333"/>
                  <a:pt x="108" y="331"/>
                </a:cubicBezTo>
                <a:cubicBezTo>
                  <a:pt x="106" y="329"/>
                  <a:pt x="105" y="327"/>
                  <a:pt x="107" y="323"/>
                </a:cubicBezTo>
                <a:cubicBezTo>
                  <a:pt x="103" y="326"/>
                  <a:pt x="101" y="325"/>
                  <a:pt x="99" y="323"/>
                </a:cubicBezTo>
                <a:cubicBezTo>
                  <a:pt x="96" y="321"/>
                  <a:pt x="95" y="319"/>
                  <a:pt x="95" y="319"/>
                </a:cubicBezTo>
                <a:cubicBezTo>
                  <a:pt x="95" y="319"/>
                  <a:pt x="93" y="317"/>
                  <a:pt x="92" y="315"/>
                </a:cubicBezTo>
                <a:cubicBezTo>
                  <a:pt x="90" y="312"/>
                  <a:pt x="90" y="309"/>
                  <a:pt x="94" y="307"/>
                </a:cubicBezTo>
                <a:cubicBezTo>
                  <a:pt x="90" y="308"/>
                  <a:pt x="88" y="306"/>
                  <a:pt x="86" y="303"/>
                </a:cubicBezTo>
                <a:cubicBezTo>
                  <a:pt x="85" y="300"/>
                  <a:pt x="85" y="298"/>
                  <a:pt x="85" y="298"/>
                </a:cubicBezTo>
                <a:cubicBezTo>
                  <a:pt x="85" y="298"/>
                  <a:pt x="84" y="296"/>
                  <a:pt x="84" y="293"/>
                </a:cubicBezTo>
                <a:cubicBezTo>
                  <a:pt x="84" y="289"/>
                  <a:pt x="85" y="287"/>
                  <a:pt x="89" y="286"/>
                </a:cubicBezTo>
                <a:cubicBezTo>
                  <a:pt x="85" y="285"/>
                  <a:pt x="84" y="283"/>
                  <a:pt x="84" y="280"/>
                </a:cubicBezTo>
                <a:cubicBezTo>
                  <a:pt x="84" y="277"/>
                  <a:pt x="85" y="275"/>
                  <a:pt x="85" y="275"/>
                </a:cubicBezTo>
                <a:cubicBezTo>
                  <a:pt x="85" y="275"/>
                  <a:pt x="85" y="272"/>
                  <a:pt x="86" y="269"/>
                </a:cubicBezTo>
                <a:cubicBezTo>
                  <a:pt x="88" y="267"/>
                  <a:pt x="90" y="265"/>
                  <a:pt x="94" y="266"/>
                </a:cubicBezTo>
                <a:cubicBezTo>
                  <a:pt x="90" y="263"/>
                  <a:pt x="90" y="261"/>
                  <a:pt x="92" y="258"/>
                </a:cubicBezTo>
                <a:cubicBezTo>
                  <a:pt x="93" y="255"/>
                  <a:pt x="95" y="254"/>
                  <a:pt x="95" y="254"/>
                </a:cubicBezTo>
                <a:cubicBezTo>
                  <a:pt x="95" y="254"/>
                  <a:pt x="96" y="252"/>
                  <a:pt x="99" y="250"/>
                </a:cubicBezTo>
                <a:cubicBezTo>
                  <a:pt x="101" y="248"/>
                  <a:pt x="103" y="247"/>
                  <a:pt x="107" y="250"/>
                </a:cubicBezTo>
                <a:cubicBezTo>
                  <a:pt x="105" y="246"/>
                  <a:pt x="106" y="244"/>
                  <a:pt x="108" y="242"/>
                </a:cubicBezTo>
                <a:cubicBezTo>
                  <a:pt x="111" y="240"/>
                  <a:pt x="113" y="239"/>
                  <a:pt x="113" y="239"/>
                </a:cubicBezTo>
                <a:cubicBezTo>
                  <a:pt x="113" y="239"/>
                  <a:pt x="115" y="238"/>
                  <a:pt x="118" y="237"/>
                </a:cubicBezTo>
                <a:cubicBezTo>
                  <a:pt x="121" y="236"/>
                  <a:pt x="124" y="237"/>
                  <a:pt x="126" y="241"/>
                </a:cubicBezTo>
                <a:cubicBezTo>
                  <a:pt x="126" y="236"/>
                  <a:pt x="127" y="235"/>
                  <a:pt x="131" y="234"/>
                </a:cubicBezTo>
                <a:cubicBezTo>
                  <a:pt x="134" y="234"/>
                  <a:pt x="136" y="234"/>
                  <a:pt x="136" y="234"/>
                </a:cubicBezTo>
                <a:cubicBezTo>
                  <a:pt x="136" y="234"/>
                  <a:pt x="138" y="234"/>
                  <a:pt x="141" y="234"/>
                </a:cubicBezTo>
                <a:cubicBezTo>
                  <a:pt x="144" y="235"/>
                  <a:pt x="146" y="236"/>
                  <a:pt x="146" y="241"/>
                </a:cubicBezTo>
                <a:close/>
                <a:moveTo>
                  <a:pt x="99" y="286"/>
                </a:moveTo>
                <a:cubicBezTo>
                  <a:pt x="99" y="307"/>
                  <a:pt x="116" y="323"/>
                  <a:pt x="136" y="323"/>
                </a:cubicBezTo>
                <a:cubicBezTo>
                  <a:pt x="156" y="323"/>
                  <a:pt x="172" y="307"/>
                  <a:pt x="172" y="286"/>
                </a:cubicBezTo>
                <a:cubicBezTo>
                  <a:pt x="172" y="266"/>
                  <a:pt x="156" y="250"/>
                  <a:pt x="136" y="250"/>
                </a:cubicBezTo>
                <a:cubicBezTo>
                  <a:pt x="116" y="250"/>
                  <a:pt x="99" y="266"/>
                  <a:pt x="99" y="286"/>
                </a:cubicBezTo>
                <a:close/>
                <a:moveTo>
                  <a:pt x="120" y="312"/>
                </a:moveTo>
                <a:cubicBezTo>
                  <a:pt x="126" y="292"/>
                  <a:pt x="126" y="292"/>
                  <a:pt x="126" y="292"/>
                </a:cubicBezTo>
                <a:cubicBezTo>
                  <a:pt x="109" y="280"/>
                  <a:pt x="109" y="280"/>
                  <a:pt x="109" y="280"/>
                </a:cubicBezTo>
                <a:cubicBezTo>
                  <a:pt x="130" y="280"/>
                  <a:pt x="130" y="280"/>
                  <a:pt x="130" y="280"/>
                </a:cubicBezTo>
                <a:cubicBezTo>
                  <a:pt x="136" y="261"/>
                  <a:pt x="136" y="261"/>
                  <a:pt x="136" y="261"/>
                </a:cubicBezTo>
                <a:cubicBezTo>
                  <a:pt x="142" y="280"/>
                  <a:pt x="142" y="280"/>
                  <a:pt x="142" y="280"/>
                </a:cubicBezTo>
                <a:cubicBezTo>
                  <a:pt x="162" y="280"/>
                  <a:pt x="162" y="280"/>
                  <a:pt x="162" y="280"/>
                </a:cubicBezTo>
                <a:cubicBezTo>
                  <a:pt x="146" y="292"/>
                  <a:pt x="146" y="292"/>
                  <a:pt x="146" y="292"/>
                </a:cubicBezTo>
                <a:cubicBezTo>
                  <a:pt x="152" y="312"/>
                  <a:pt x="152" y="312"/>
                  <a:pt x="152" y="312"/>
                </a:cubicBezTo>
                <a:cubicBezTo>
                  <a:pt x="136" y="300"/>
                  <a:pt x="136" y="300"/>
                  <a:pt x="136" y="300"/>
                </a:cubicBezTo>
                <a:lnTo>
                  <a:pt x="120" y="312"/>
                </a:lnTo>
                <a:close/>
                <a:moveTo>
                  <a:pt x="133" y="345"/>
                </a:moveTo>
                <a:cubicBezTo>
                  <a:pt x="132" y="386"/>
                  <a:pt x="132" y="386"/>
                  <a:pt x="132" y="386"/>
                </a:cubicBezTo>
                <a:cubicBezTo>
                  <a:pt x="120" y="369"/>
                  <a:pt x="120" y="369"/>
                  <a:pt x="120" y="369"/>
                </a:cubicBezTo>
                <a:cubicBezTo>
                  <a:pt x="103" y="382"/>
                  <a:pt x="103" y="382"/>
                  <a:pt x="103" y="382"/>
                </a:cubicBezTo>
                <a:cubicBezTo>
                  <a:pt x="110" y="339"/>
                  <a:pt x="110" y="339"/>
                  <a:pt x="110" y="339"/>
                </a:cubicBezTo>
                <a:cubicBezTo>
                  <a:pt x="114" y="341"/>
                  <a:pt x="119" y="342"/>
                  <a:pt x="123" y="341"/>
                </a:cubicBezTo>
                <a:cubicBezTo>
                  <a:pt x="126" y="344"/>
                  <a:pt x="130" y="344"/>
                  <a:pt x="133" y="345"/>
                </a:cubicBezTo>
                <a:close/>
                <a:moveTo>
                  <a:pt x="162" y="339"/>
                </a:moveTo>
                <a:cubicBezTo>
                  <a:pt x="169" y="386"/>
                  <a:pt x="169" y="386"/>
                  <a:pt x="169" y="386"/>
                </a:cubicBezTo>
                <a:cubicBezTo>
                  <a:pt x="153" y="374"/>
                  <a:pt x="153" y="374"/>
                  <a:pt x="153" y="374"/>
                </a:cubicBezTo>
                <a:cubicBezTo>
                  <a:pt x="141" y="390"/>
                  <a:pt x="141" y="390"/>
                  <a:pt x="141" y="390"/>
                </a:cubicBezTo>
                <a:cubicBezTo>
                  <a:pt x="139" y="345"/>
                  <a:pt x="139" y="345"/>
                  <a:pt x="139" y="345"/>
                </a:cubicBezTo>
                <a:cubicBezTo>
                  <a:pt x="143" y="344"/>
                  <a:pt x="146" y="343"/>
                  <a:pt x="148" y="341"/>
                </a:cubicBezTo>
                <a:cubicBezTo>
                  <a:pt x="153" y="342"/>
                  <a:pt x="158" y="341"/>
                  <a:pt x="161" y="339"/>
                </a:cubicBezTo>
                <a:lnTo>
                  <a:pt x="162" y="33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4174BCF-9BD8-43FD-B11E-2194EFD91BD2}"/>
              </a:ext>
            </a:extLst>
          </p:cNvPr>
          <p:cNvSpPr/>
          <p:nvPr/>
        </p:nvSpPr>
        <p:spPr>
          <a:xfrm>
            <a:off x="811850" y="1461774"/>
            <a:ext cx="57134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Инвентаризация стационарных источников и выбросов вредных (загрязняющих) веществ в атмосферный воздух, корректировка ее данных, документирование и хранение данных, полученных в результате проведения таких инвентаризации и корректировки, осуществляются в порядке, установленном Приказом Минприроды России от 07.08.2018 N 352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3B489BD-7BD0-4AB6-8A46-7C63B02938F2}"/>
              </a:ext>
            </a:extLst>
          </p:cNvPr>
          <p:cNvSpPr/>
          <p:nvPr/>
        </p:nvSpPr>
        <p:spPr>
          <a:xfrm>
            <a:off x="3080949" y="3779281"/>
            <a:ext cx="2985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действия документа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26.04.2019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773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21303</TotalTime>
  <Words>826</Words>
  <Application>Microsoft Office PowerPoint</Application>
  <PresentationFormat>Экран (16:9)</PresentationFormat>
  <Paragraphs>74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Гизатулина Лилия Наилевна</dc:creator>
  <cp:lastModifiedBy>1</cp:lastModifiedBy>
  <cp:revision>1690</cp:revision>
  <cp:lastPrinted>2019-03-13T13:24:05Z</cp:lastPrinted>
  <dcterms:created xsi:type="dcterms:W3CDTF">2014-01-22T08:38:05Z</dcterms:created>
  <dcterms:modified xsi:type="dcterms:W3CDTF">2019-03-14T04:59:27Z</dcterms:modified>
</cp:coreProperties>
</file>