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26" r:id="rId2"/>
    <p:sldId id="432" r:id="rId3"/>
    <p:sldId id="433" r:id="rId4"/>
    <p:sldId id="434" r:id="rId5"/>
    <p:sldId id="435" r:id="rId6"/>
    <p:sldId id="436" r:id="rId7"/>
    <p:sldId id="438" r:id="rId8"/>
  </p:sldIdLst>
  <p:sldSz cx="9144000" cy="5143500" type="screen16x9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B0D0BE"/>
    <a:srgbClr val="D4ECE1"/>
    <a:srgbClr val="E2ECD4"/>
    <a:srgbClr val="E2EDDF"/>
    <a:srgbClr val="FC7F18"/>
    <a:srgbClr val="C8D1DA"/>
    <a:srgbClr val="A1AFBF"/>
    <a:srgbClr val="576A7F"/>
    <a:srgbClr val="E0E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6433" autoAdjust="0"/>
  </p:normalViewPr>
  <p:slideViewPr>
    <p:cSldViewPr snapToGrid="0">
      <p:cViewPr varScale="1">
        <p:scale>
          <a:sx n="154" d="100"/>
          <a:sy n="154" d="100"/>
        </p:scale>
        <p:origin x="38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BD6BED-A834-469A-B2E6-65DDD8BF9080}" type="datetimeFigureOut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55C932-ED5C-4238-BC65-852FED57D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999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3687D7-0DB7-40C6-9412-D19F51ACE336}" type="datetimeFigureOut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7FAB34B-0DC1-4FAF-88DA-C54A3F235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99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778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331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843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265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27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AB34B-0DC1-4FAF-88DA-C54A3F235C1C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35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CEF17-5AAD-435E-8A12-0024E9B1A6A1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4AA91-5226-4D76-B906-3638335A8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93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21D63-20E7-4AB5-80C7-787D756E8407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F51ED-FE2B-43A2-9140-EE35CA939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26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51BDD-CB43-4F61-A9A4-4442E2BE1B30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D68B0-3D14-4CD2-B354-7152569F3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82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C2E78-FB75-4647-8A0B-B2CA4CB6E038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52F25-DE48-4ACC-9F34-01B5516AFC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36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42541-F9AC-4423-8F92-157904F2973D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BCDE0-B70C-4137-9977-16F0042D5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55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77AB5-5608-428D-8BC2-6F3E7F3739C1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B4B24-64C8-41E7-B676-F96276D79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54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0C8F-B6AD-4420-957E-089D0E9A250E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8973B-EDD8-4D1A-8F55-FD629370F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BF88A-C1E3-46E9-84E4-202EBB8B4044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93617-EA7A-4B09-882A-F70DA28D9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66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A2345-1831-40A0-94C6-71366A4405A8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CDF98-9E62-462E-A0F7-83E0572352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EAE2-4A74-48C3-BCD0-D24008C502A6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AF5F-3DB3-4D88-B972-5F0AD4833C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09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1A283-1895-4E49-863A-8806281016F4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A1492-70A9-4FDA-AD80-1524A7058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8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8B8EDF-CFC7-42F7-B397-167729C7846C}" type="datetimeFigureOut">
              <a:rPr lang="ru-RU" smtClean="0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0FFB9C-7A45-45FC-A002-34641A703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AutoShape 5"/>
          <p:cNvSpPr>
            <a:spLocks noChangeAspect="1" noChangeArrowheads="1" noTextEdit="1"/>
          </p:cNvSpPr>
          <p:nvPr/>
        </p:nvSpPr>
        <p:spPr bwMode="auto">
          <a:xfrm>
            <a:off x="83611" y="668488"/>
            <a:ext cx="9181487" cy="48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" name="Группа 251"/>
          <p:cNvGrpSpPr>
            <a:grpSpLocks noChangeAspect="1"/>
          </p:cNvGrpSpPr>
          <p:nvPr/>
        </p:nvGrpSpPr>
        <p:grpSpPr>
          <a:xfrm>
            <a:off x="6712" y="668488"/>
            <a:ext cx="9142200" cy="482828"/>
            <a:chOff x="-4905" y="891317"/>
            <a:chExt cx="12241982" cy="646537"/>
          </a:xfrm>
        </p:grpSpPr>
        <p:grpSp>
          <p:nvGrpSpPr>
            <p:cNvPr id="6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6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47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8" name="TextBox 247"/>
          <p:cNvSpPr txBox="1"/>
          <p:nvPr/>
        </p:nvSpPr>
        <p:spPr>
          <a:xfrm>
            <a:off x="670004" y="334482"/>
            <a:ext cx="3300725" cy="253465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>
              <a:lnSpc>
                <a:spcPts val="700"/>
              </a:lnSpc>
            </a:pPr>
            <a:r>
              <a:rPr lang="ru-RU" sz="800" b="1" dirty="0" smtClean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Федеральная служба по надзору </a:t>
            </a:r>
          </a:p>
          <a:p>
            <a:pPr>
              <a:lnSpc>
                <a:spcPts val="700"/>
              </a:lnSpc>
            </a:pPr>
            <a:r>
              <a:rPr lang="ru-RU" sz="800" b="1" dirty="0" smtClean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в сфере природопользования</a:t>
            </a:r>
            <a:endParaRPr lang="ru-RU" sz="800" b="1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49" name="TextBox 248"/>
          <p:cNvSpPr txBox="1"/>
          <p:nvPr/>
        </p:nvSpPr>
        <p:spPr>
          <a:xfrm>
            <a:off x="670008" y="126940"/>
            <a:ext cx="1637690" cy="269302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ru-RU" sz="1300" b="1" dirty="0" smtClean="0">
                <a:solidFill>
                  <a:schemeClr val="bg1">
                    <a:lumMod val="50000"/>
                  </a:schemeClr>
                </a:solidFill>
              </a:rPr>
              <a:t>РОСПРИРОДНАДЗОР</a:t>
            </a:r>
            <a:endParaRPr lang="ru-RU" sz="13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2952173" y="3593175"/>
            <a:ext cx="28224" cy="792000"/>
          </a:xfrm>
          <a:prstGeom prst="rect">
            <a:avLst/>
          </a:prstGeom>
          <a:solidFill>
            <a:srgbClr val="7DA7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ru-RU"/>
          </a:p>
        </p:txBody>
      </p:sp>
      <p:sp>
        <p:nvSpPr>
          <p:cNvPr id="113" name="Прямоугольник 112"/>
          <p:cNvSpPr/>
          <p:nvPr/>
        </p:nvSpPr>
        <p:spPr>
          <a:xfrm>
            <a:off x="2952504" y="1976189"/>
            <a:ext cx="28224" cy="792000"/>
          </a:xfrm>
          <a:prstGeom prst="rect">
            <a:avLst/>
          </a:prstGeom>
          <a:solidFill>
            <a:srgbClr val="4A79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72" tIns="32985" rIns="65972" bIns="32985"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271027" y="1864583"/>
            <a:ext cx="5588664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"/>
              </a:lnSpc>
            </a:pPr>
            <a:endParaRPr lang="ru-RU" sz="1600" b="1" dirty="0" smtClean="0">
              <a:solidFill>
                <a:srgbClr val="2E9271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</a:pPr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Тема: </a:t>
            </a:r>
            <a:r>
              <a:rPr lang="ru-RU" sz="1600" b="1" dirty="0" smtClean="0">
                <a:latin typeface="Arial Narrow" pitchFamily="34" charset="0"/>
                <a:cs typeface="Arial" panose="020B0604020202020204" pitchFamily="34" charset="0"/>
              </a:rPr>
              <a:t>Статистика обращений граждан за 202</a:t>
            </a:r>
            <a:r>
              <a:rPr lang="en-US" sz="1600" b="1" dirty="0">
                <a:latin typeface="Arial Narrow" pitchFamily="34" charset="0"/>
                <a:cs typeface="Arial" panose="020B0604020202020204" pitchFamily="34" charset="0"/>
              </a:rPr>
              <a:t>4</a:t>
            </a:r>
            <a:r>
              <a:rPr lang="ru-RU" sz="1600" b="1" dirty="0" smtClean="0">
                <a:latin typeface="Arial Narrow" pitchFamily="34" charset="0"/>
                <a:cs typeface="Arial" panose="020B0604020202020204" pitchFamily="34" charset="0"/>
              </a:rPr>
              <a:t> год</a:t>
            </a:r>
            <a:endParaRPr lang="ru-RU" sz="1600" b="1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155" name="Прямоугольник 154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2952504" y="1859874"/>
            <a:ext cx="28224" cy="288000"/>
          </a:xfrm>
          <a:prstGeom prst="rect">
            <a:avLst/>
          </a:prstGeom>
          <a:solidFill>
            <a:srgbClr val="2E92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72" tIns="32985" rIns="65972" bIns="32985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271027" y="3415522"/>
            <a:ext cx="4572000" cy="1031049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1600" b="1" dirty="0" smtClean="0">
                <a:solidFill>
                  <a:srgbClr val="4D7877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Исполняющий обязанности Руководителя Межрегионального управления </a:t>
            </a:r>
            <a:r>
              <a:rPr lang="ru-RU" sz="1600" b="1" dirty="0">
                <a:solidFill>
                  <a:srgbClr val="4D7877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Росприроднадзора по Московской и Смоленской </a:t>
            </a:r>
            <a:r>
              <a:rPr lang="ru-RU" sz="1600" b="1" dirty="0" smtClean="0">
                <a:solidFill>
                  <a:srgbClr val="4D7877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областям</a:t>
            </a:r>
          </a:p>
          <a:p>
            <a:pPr>
              <a:lnSpc>
                <a:spcPts val="1500"/>
              </a:lnSpc>
            </a:pPr>
            <a:endParaRPr lang="ru-RU" sz="1600" b="1" dirty="0" smtClean="0">
              <a:solidFill>
                <a:srgbClr val="4D7877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ts val="1500"/>
              </a:lnSpc>
            </a:pPr>
            <a:r>
              <a:rPr lang="ru-RU" sz="1600" b="1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Стефаненко Станислав Игоревич</a:t>
            </a:r>
          </a:p>
        </p:txBody>
      </p:sp>
      <p:pic>
        <p:nvPicPr>
          <p:cNvPr id="152" name="Picture 1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706" y="107055"/>
            <a:ext cx="420003" cy="45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3761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Всего обращений граждан 2024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4" name="Рисунок 3"/>
          <p:cNvPicPr/>
          <p:nvPr>
            <p:extLst>
              <p:ext uri="{D42A27DB-BD31-4B8C-83A1-F6EECF244321}">
                <p14:modId xmlns:p14="http://schemas.microsoft.com/office/powerpoint/2010/main" val="1714876237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01613" y="692150"/>
            <a:ext cx="8572500" cy="4343400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5217703" y="2708318"/>
            <a:ext cx="3804516" cy="1511073"/>
            <a:chOff x="4935906" y="2426378"/>
            <a:chExt cx="3804516" cy="1511073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288096" y="2426378"/>
              <a:ext cx="3452326" cy="138499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Всего 7047</a:t>
              </a: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обращений </a:t>
              </a: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граждан</a:t>
              </a:r>
              <a:endParaRPr lang="ru-RU" sz="28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2060" name="Picture 12" descr="https://sun9-22.userapi.com/impg/5V85WsGRaCGbT-cnDjPzT4xtmKcsP2DSs1zWDg/sr_-pmH3GUE.jpg?size=1079x1062&amp;quality=95&amp;sign=3894f7789082a7193a029c8f51302b1a&amp;c_uniq_tag=eGtKnA9NT3wuiddZe-Hd2fmOzyLeq8TuuQHuk69lYa0&amp;type=alb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5906" y="2490671"/>
              <a:ext cx="1469940" cy="144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2581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Московская область обращения </a:t>
            </a:r>
            <a:r>
              <a:rPr lang="ru-RU" sz="2000" b="1" dirty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граждан </a:t>
            </a: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2024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4" name="Рисунок 3"/>
          <p:cNvPicPr/>
          <p:nvPr>
            <p:extLst>
              <p:ext uri="{D42A27DB-BD31-4B8C-83A1-F6EECF244321}">
                <p14:modId xmlns:p14="http://schemas.microsoft.com/office/powerpoint/2010/main" val="3277922370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87325" y="782638"/>
            <a:ext cx="8553450" cy="4219575"/>
          </a:xfrm>
          <a:prstGeom prst="rect">
            <a:avLst/>
          </a:prstGeom>
        </p:spPr>
      </p:pic>
      <p:grpSp>
        <p:nvGrpSpPr>
          <p:cNvPr id="93" name="Группа 92"/>
          <p:cNvGrpSpPr/>
          <p:nvPr/>
        </p:nvGrpSpPr>
        <p:grpSpPr>
          <a:xfrm>
            <a:off x="5217703" y="2708318"/>
            <a:ext cx="3804516" cy="1511073"/>
            <a:chOff x="4935906" y="2426378"/>
            <a:chExt cx="3804516" cy="1511073"/>
          </a:xfrm>
        </p:grpSpPr>
        <p:sp>
          <p:nvSpPr>
            <p:cNvPr id="94" name="Прямоугольник 93"/>
            <p:cNvSpPr/>
            <p:nvPr/>
          </p:nvSpPr>
          <p:spPr>
            <a:xfrm>
              <a:off x="5288096" y="2426378"/>
              <a:ext cx="3452326" cy="138499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Всего </a:t>
              </a:r>
              <a:r>
                <a:rPr lang="en-US" sz="2800" b="1" dirty="0" smtClean="0">
                  <a:latin typeface="Arial Narrow" pitchFamily="34" charset="0"/>
                  <a:cs typeface="Arial" panose="020B0604020202020204" pitchFamily="34" charset="0"/>
                </a:rPr>
                <a:t>6696</a:t>
              </a:r>
              <a:endParaRPr lang="ru-RU" sz="2800" b="1" dirty="0" smtClean="0">
                <a:latin typeface="Arial Narrow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обращений </a:t>
              </a: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граждан</a:t>
              </a:r>
              <a:endParaRPr lang="ru-RU" sz="28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95" name="Picture 12" descr="https://sun9-22.userapi.com/impg/5V85WsGRaCGbT-cnDjPzT4xtmKcsP2DSs1zWDg/sr_-pmH3GUE.jpg?size=1079x1062&amp;quality=95&amp;sign=3894f7789082a7193a029c8f51302b1a&amp;c_uniq_tag=eGtKnA9NT3wuiddZe-Hd2fmOzyLeq8TuuQHuk69lYa0&amp;type=alb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5906" y="2490671"/>
              <a:ext cx="1469940" cy="144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613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Смоленская область обращения </a:t>
            </a:r>
            <a:r>
              <a:rPr lang="ru-RU" sz="2000" b="1" dirty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граждан </a:t>
            </a: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2024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4" name="Рисунок 3"/>
          <p:cNvPicPr/>
          <p:nvPr>
            <p:extLst>
              <p:ext uri="{D42A27DB-BD31-4B8C-83A1-F6EECF244321}">
                <p14:modId xmlns:p14="http://schemas.microsoft.com/office/powerpoint/2010/main" val="215516080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42875" y="771525"/>
            <a:ext cx="8505825" cy="4200525"/>
          </a:xfrm>
          <a:prstGeom prst="rect">
            <a:avLst/>
          </a:prstGeom>
        </p:spPr>
      </p:pic>
      <p:grpSp>
        <p:nvGrpSpPr>
          <p:cNvPr id="93" name="Группа 92"/>
          <p:cNvGrpSpPr/>
          <p:nvPr/>
        </p:nvGrpSpPr>
        <p:grpSpPr>
          <a:xfrm>
            <a:off x="5217703" y="2708318"/>
            <a:ext cx="3804516" cy="1511073"/>
            <a:chOff x="4935906" y="2426378"/>
            <a:chExt cx="3804516" cy="1511073"/>
          </a:xfrm>
        </p:grpSpPr>
        <p:sp>
          <p:nvSpPr>
            <p:cNvPr id="94" name="Прямоугольник 93"/>
            <p:cNvSpPr/>
            <p:nvPr/>
          </p:nvSpPr>
          <p:spPr>
            <a:xfrm>
              <a:off x="5288096" y="2426378"/>
              <a:ext cx="3452326" cy="138499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Всего </a:t>
              </a:r>
              <a:r>
                <a:rPr lang="en-US" sz="2800" b="1" dirty="0" smtClean="0">
                  <a:latin typeface="Arial Narrow" pitchFamily="34" charset="0"/>
                  <a:cs typeface="Arial" panose="020B0604020202020204" pitchFamily="34" charset="0"/>
                </a:rPr>
                <a:t>351</a:t>
              </a:r>
              <a:endParaRPr lang="ru-RU" sz="2800" b="1" dirty="0" smtClean="0">
                <a:latin typeface="Arial Narrow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обращений </a:t>
              </a:r>
            </a:p>
            <a:p>
              <a:pPr algn="ctr"/>
              <a:r>
                <a:rPr lang="ru-RU" sz="2800" b="1" dirty="0" smtClean="0">
                  <a:latin typeface="Arial Narrow" pitchFamily="34" charset="0"/>
                  <a:cs typeface="Arial" panose="020B0604020202020204" pitchFamily="34" charset="0"/>
                </a:rPr>
                <a:t>граждан</a:t>
              </a:r>
              <a:endParaRPr lang="ru-RU" sz="28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95" name="Picture 12" descr="https://sun9-22.userapi.com/impg/5V85WsGRaCGbT-cnDjPzT4xtmKcsP2DSs1zWDg/sr_-pmH3GUE.jpg?size=1079x1062&amp;quality=95&amp;sign=3894f7789082a7193a029c8f51302b1a&amp;c_uniq_tag=eGtKnA9NT3wuiddZe-Hd2fmOzyLeq8TuuQHuk69lYa0&amp;type=album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5906" y="2490671"/>
              <a:ext cx="1469940" cy="144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4876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553996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Сравнение </a:t>
            </a: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обращений </a:t>
            </a:r>
            <a:r>
              <a:rPr lang="ru-RU" sz="2000" b="1" dirty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граждан </a:t>
            </a: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2024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</a:pP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pic>
        <p:nvPicPr>
          <p:cNvPr id="5" name="Рисунок 4"/>
          <p:cNvPicPr/>
          <p:nvPr>
            <p:extLst>
              <p:ext uri="{D42A27DB-BD31-4B8C-83A1-F6EECF244321}">
                <p14:modId xmlns:p14="http://schemas.microsoft.com/office/powerpoint/2010/main" val="640728217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03213" y="620713"/>
            <a:ext cx="7837487" cy="4351337"/>
          </a:xfrm>
          <a:prstGeom prst="rect">
            <a:avLst/>
          </a:prstGeom>
        </p:spPr>
      </p:pic>
      <p:pic>
        <p:nvPicPr>
          <p:cNvPr id="6" name="Рисунок 5"/>
          <p:cNvPicPr/>
          <p:nvPr>
            <p:extLst>
              <p:ext uri="{D42A27DB-BD31-4B8C-83A1-F6EECF244321}">
                <p14:modId xmlns:p14="http://schemas.microsoft.com/office/powerpoint/2010/main" val="394512076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941888" y="2235200"/>
            <a:ext cx="4178300" cy="228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6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Сравнение </a:t>
            </a: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обращений граждан за 2023-2024гг.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4" name="Рисунок 3"/>
          <p:cNvPicPr/>
          <p:nvPr>
            <p:extLst>
              <p:ext uri="{D42A27DB-BD31-4B8C-83A1-F6EECF244321}">
                <p14:modId xmlns:p14="http://schemas.microsoft.com/office/powerpoint/2010/main" val="3486360090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98438" y="541338"/>
            <a:ext cx="884078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4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>
            <p:extLst>
              <p:ext uri="{D42A27DB-BD31-4B8C-83A1-F6EECF244321}">
                <p14:modId xmlns:p14="http://schemas.microsoft.com/office/powerpoint/2010/main" val="1478020537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9525" y="569913"/>
            <a:ext cx="8620125" cy="4352925"/>
          </a:xfrm>
          <a:prstGeom prst="rect">
            <a:avLst/>
          </a:prstGeom>
        </p:spPr>
      </p:pic>
      <p:pic>
        <p:nvPicPr>
          <p:cNvPr id="86" name="Picture 1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1707" y="58091"/>
            <a:ext cx="404394" cy="43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6" name="Прямоугольник 545"/>
          <p:cNvSpPr/>
          <p:nvPr/>
        </p:nvSpPr>
        <p:spPr>
          <a:xfrm rot="5400000">
            <a:off x="3674014" y="1391359"/>
            <a:ext cx="9397" cy="7344000"/>
          </a:xfrm>
          <a:prstGeom prst="rect">
            <a:avLst/>
          </a:prstGeom>
          <a:solidFill>
            <a:srgbClr val="A1BFB7"/>
          </a:solidFill>
          <a:ln w="9525">
            <a:noFill/>
            <a:round/>
            <a:headEnd/>
            <a:tailEnd/>
          </a:ln>
        </p:spPr>
        <p:txBody>
          <a:bodyPr vert="horz" wrap="square" lIns="49480" tIns="24740" rIns="49480" bIns="2474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39" name="Группа 251"/>
          <p:cNvGrpSpPr>
            <a:grpSpLocks noChangeAspect="1"/>
          </p:cNvGrpSpPr>
          <p:nvPr/>
        </p:nvGrpSpPr>
        <p:grpSpPr>
          <a:xfrm>
            <a:off x="6712" y="204380"/>
            <a:ext cx="9142200" cy="482828"/>
            <a:chOff x="-4905" y="891317"/>
            <a:chExt cx="12241982" cy="646537"/>
          </a:xfrm>
        </p:grpSpPr>
        <p:grpSp>
          <p:nvGrpSpPr>
            <p:cNvPr id="141" name="Группа 731"/>
            <p:cNvGrpSpPr/>
            <p:nvPr/>
          </p:nvGrpSpPr>
          <p:grpSpPr>
            <a:xfrm>
              <a:off x="4465461" y="1334653"/>
              <a:ext cx="3100848" cy="158864"/>
              <a:chOff x="3717925" y="1155700"/>
              <a:chExt cx="2317750" cy="136526"/>
            </a:xfrm>
            <a:solidFill>
              <a:srgbClr val="2DBDA2"/>
            </a:solidFill>
          </p:grpSpPr>
          <p:sp>
            <p:nvSpPr>
              <p:cNvPr id="143" name="Freeform 12"/>
              <p:cNvSpPr>
                <a:spLocks/>
              </p:cNvSpPr>
              <p:nvPr/>
            </p:nvSpPr>
            <p:spPr bwMode="auto">
              <a:xfrm>
                <a:off x="41957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13"/>
              <p:cNvSpPr>
                <a:spLocks/>
              </p:cNvSpPr>
              <p:nvPr/>
            </p:nvSpPr>
            <p:spPr bwMode="auto">
              <a:xfrm>
                <a:off x="430371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14"/>
              <p:cNvSpPr>
                <a:spLocks/>
              </p:cNvSpPr>
              <p:nvPr/>
            </p:nvSpPr>
            <p:spPr bwMode="auto">
              <a:xfrm>
                <a:off x="4411663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15"/>
              <p:cNvSpPr>
                <a:spLocks/>
              </p:cNvSpPr>
              <p:nvPr/>
            </p:nvSpPr>
            <p:spPr bwMode="auto">
              <a:xfrm>
                <a:off x="451802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16"/>
              <p:cNvSpPr>
                <a:spLocks/>
              </p:cNvSpPr>
              <p:nvPr/>
            </p:nvSpPr>
            <p:spPr bwMode="auto">
              <a:xfrm>
                <a:off x="46228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17"/>
              <p:cNvSpPr>
                <a:spLocks/>
              </p:cNvSpPr>
              <p:nvPr/>
            </p:nvSpPr>
            <p:spPr bwMode="auto">
              <a:xfrm>
                <a:off x="47307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18"/>
              <p:cNvSpPr>
                <a:spLocks/>
              </p:cNvSpPr>
              <p:nvPr/>
            </p:nvSpPr>
            <p:spPr bwMode="auto">
              <a:xfrm>
                <a:off x="483870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19"/>
              <p:cNvSpPr>
                <a:spLocks/>
              </p:cNvSpPr>
              <p:nvPr/>
            </p:nvSpPr>
            <p:spPr bwMode="auto">
              <a:xfrm>
                <a:off x="4946650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0"/>
              <p:cNvSpPr>
                <a:spLocks/>
              </p:cNvSpPr>
              <p:nvPr/>
            </p:nvSpPr>
            <p:spPr bwMode="auto">
              <a:xfrm>
                <a:off x="50498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1"/>
              <p:cNvSpPr>
                <a:spLocks/>
              </p:cNvSpPr>
              <p:nvPr/>
            </p:nvSpPr>
            <p:spPr bwMode="auto">
              <a:xfrm>
                <a:off x="515778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2"/>
              <p:cNvSpPr>
                <a:spLocks/>
              </p:cNvSpPr>
              <p:nvPr/>
            </p:nvSpPr>
            <p:spPr bwMode="auto">
              <a:xfrm>
                <a:off x="5265738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23"/>
              <p:cNvSpPr>
                <a:spLocks/>
              </p:cNvSpPr>
              <p:nvPr/>
            </p:nvSpPr>
            <p:spPr bwMode="auto">
              <a:xfrm>
                <a:off x="5373688" y="1247775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9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2"/>
                    </a:cubicBezTo>
                    <a:cubicBezTo>
                      <a:pt x="20" y="1"/>
                      <a:pt x="19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25"/>
              <p:cNvSpPr>
                <a:spLocks/>
              </p:cNvSpPr>
              <p:nvPr/>
            </p:nvSpPr>
            <p:spPr bwMode="auto">
              <a:xfrm>
                <a:off x="38750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39290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</a:cxnLst>
                <a:rect l="0" t="0" r="r" b="b"/>
                <a:pathLst>
                  <a:path w="20" h="4">
                    <a:moveTo>
                      <a:pt x="19" y="0"/>
                    </a:move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7" name="Freeform 30"/>
              <p:cNvSpPr>
                <a:spLocks/>
              </p:cNvSpPr>
              <p:nvPr/>
            </p:nvSpPr>
            <p:spPr bwMode="auto">
              <a:xfrm>
                <a:off x="3717925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8" name="Freeform 31"/>
              <p:cNvSpPr>
                <a:spLocks/>
              </p:cNvSpPr>
              <p:nvPr/>
            </p:nvSpPr>
            <p:spPr bwMode="auto">
              <a:xfrm>
                <a:off x="38211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9" name="Freeform 32"/>
              <p:cNvSpPr>
                <a:spLocks/>
              </p:cNvSpPr>
              <p:nvPr/>
            </p:nvSpPr>
            <p:spPr bwMode="auto">
              <a:xfrm>
                <a:off x="39290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0" name="Freeform 35"/>
              <p:cNvSpPr>
                <a:spLocks/>
              </p:cNvSpPr>
              <p:nvPr/>
            </p:nvSpPr>
            <p:spPr bwMode="auto">
              <a:xfrm>
                <a:off x="424973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1" name="Freeform 36"/>
              <p:cNvSpPr>
                <a:spLocks/>
              </p:cNvSpPr>
              <p:nvPr/>
            </p:nvSpPr>
            <p:spPr bwMode="auto">
              <a:xfrm>
                <a:off x="4357688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2" name="Freeform 37"/>
              <p:cNvSpPr>
                <a:spLocks/>
              </p:cNvSpPr>
              <p:nvPr/>
            </p:nvSpPr>
            <p:spPr bwMode="auto">
              <a:xfrm>
                <a:off x="446405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" name="Freeform 38"/>
              <p:cNvSpPr>
                <a:spLocks/>
              </p:cNvSpPr>
              <p:nvPr/>
            </p:nvSpPr>
            <p:spPr bwMode="auto">
              <a:xfrm>
                <a:off x="45688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" name="Freeform 39"/>
              <p:cNvSpPr>
                <a:spLocks/>
              </p:cNvSpPr>
              <p:nvPr/>
            </p:nvSpPr>
            <p:spPr bwMode="auto">
              <a:xfrm>
                <a:off x="46767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5" name="Freeform 40"/>
              <p:cNvSpPr>
                <a:spLocks/>
              </p:cNvSpPr>
              <p:nvPr/>
            </p:nvSpPr>
            <p:spPr bwMode="auto">
              <a:xfrm>
                <a:off x="478472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6" name="Freeform 41"/>
              <p:cNvSpPr>
                <a:spLocks/>
              </p:cNvSpPr>
              <p:nvPr/>
            </p:nvSpPr>
            <p:spPr bwMode="auto">
              <a:xfrm>
                <a:off x="4892675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7" name="Freeform 42"/>
              <p:cNvSpPr>
                <a:spLocks/>
              </p:cNvSpPr>
              <p:nvPr/>
            </p:nvSpPr>
            <p:spPr bwMode="auto">
              <a:xfrm>
                <a:off x="49958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8" name="Freeform 43"/>
              <p:cNvSpPr>
                <a:spLocks/>
              </p:cNvSpPr>
              <p:nvPr/>
            </p:nvSpPr>
            <p:spPr bwMode="auto">
              <a:xfrm>
                <a:off x="510381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9" name="Freeform 44"/>
              <p:cNvSpPr>
                <a:spLocks/>
              </p:cNvSpPr>
              <p:nvPr/>
            </p:nvSpPr>
            <p:spPr bwMode="auto">
              <a:xfrm>
                <a:off x="5211763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2"/>
                      <a:pt x="13" y="2"/>
                      <a:pt x="10" y="2"/>
                    </a:cubicBezTo>
                    <a:cubicBezTo>
                      <a:pt x="7" y="2"/>
                      <a:pt x="5" y="2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0" name="Freeform 45"/>
              <p:cNvSpPr>
                <a:spLocks/>
              </p:cNvSpPr>
              <p:nvPr/>
            </p:nvSpPr>
            <p:spPr bwMode="auto">
              <a:xfrm>
                <a:off x="5319713" y="1277938"/>
                <a:ext cx="76200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2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2"/>
                    </a:cubicBez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2"/>
                      <a:pt x="12" y="2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1" name="Freeform 46"/>
              <p:cNvSpPr>
                <a:spLocks/>
              </p:cNvSpPr>
              <p:nvPr/>
            </p:nvSpPr>
            <p:spPr bwMode="auto">
              <a:xfrm>
                <a:off x="5422900" y="1277938"/>
                <a:ext cx="77788" cy="14288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2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2"/>
                    </a:cubicBezTo>
                    <a:cubicBezTo>
                      <a:pt x="20" y="1"/>
                      <a:pt x="20" y="1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2"/>
                      <a:pt x="13" y="2"/>
                      <a:pt x="10" y="2"/>
                    </a:cubicBezTo>
                    <a:cubicBezTo>
                      <a:pt x="8" y="2"/>
                      <a:pt x="5" y="2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2" name="Freeform 47"/>
              <p:cNvSpPr>
                <a:spLocks/>
              </p:cNvSpPr>
              <p:nvPr/>
            </p:nvSpPr>
            <p:spPr bwMode="auto">
              <a:xfrm>
                <a:off x="5476875" y="1247775"/>
                <a:ext cx="77788" cy="14288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0" y="4"/>
                  </a:cxn>
                  <a:cxn ang="0">
                    <a:pos x="20" y="2"/>
                  </a:cxn>
                </a:cxnLst>
                <a:rect l="0" t="0" r="r" b="b"/>
                <a:pathLst>
                  <a:path w="20" h="4">
                    <a:moveTo>
                      <a:pt x="20" y="2"/>
                    </a:moveTo>
                    <a:cubicBezTo>
                      <a:pt x="20" y="1"/>
                      <a:pt x="20" y="1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4" y="4"/>
                      <a:pt x="17" y="3"/>
                      <a:pt x="20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3" name="Freeform 49"/>
              <p:cNvSpPr>
                <a:spLocks/>
              </p:cNvSpPr>
              <p:nvPr/>
            </p:nvSpPr>
            <p:spPr bwMode="auto">
              <a:xfrm>
                <a:off x="39830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4" name="Freeform 50"/>
              <p:cNvSpPr>
                <a:spLocks/>
              </p:cNvSpPr>
              <p:nvPr/>
            </p:nvSpPr>
            <p:spPr bwMode="auto">
              <a:xfrm>
                <a:off x="40909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5" name="Freeform 51"/>
              <p:cNvSpPr>
                <a:spLocks/>
              </p:cNvSpPr>
              <p:nvPr/>
            </p:nvSpPr>
            <p:spPr bwMode="auto">
              <a:xfrm>
                <a:off x="41957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6" name="Freeform 52"/>
              <p:cNvSpPr>
                <a:spLocks/>
              </p:cNvSpPr>
              <p:nvPr/>
            </p:nvSpPr>
            <p:spPr bwMode="auto">
              <a:xfrm>
                <a:off x="430371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7" name="Freeform 53"/>
              <p:cNvSpPr>
                <a:spLocks/>
              </p:cNvSpPr>
              <p:nvPr/>
            </p:nvSpPr>
            <p:spPr bwMode="auto">
              <a:xfrm>
                <a:off x="4411663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8" name="Freeform 54"/>
              <p:cNvSpPr>
                <a:spLocks/>
              </p:cNvSpPr>
              <p:nvPr/>
            </p:nvSpPr>
            <p:spPr bwMode="auto">
              <a:xfrm>
                <a:off x="45180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9" name="Freeform 55"/>
              <p:cNvSpPr>
                <a:spLocks/>
              </p:cNvSpPr>
              <p:nvPr/>
            </p:nvSpPr>
            <p:spPr bwMode="auto">
              <a:xfrm>
                <a:off x="46228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0" name="Freeform 56"/>
              <p:cNvSpPr>
                <a:spLocks/>
              </p:cNvSpPr>
              <p:nvPr/>
            </p:nvSpPr>
            <p:spPr bwMode="auto">
              <a:xfrm>
                <a:off x="47307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1" name="Freeform 57"/>
              <p:cNvSpPr>
                <a:spLocks/>
              </p:cNvSpPr>
              <p:nvPr/>
            </p:nvSpPr>
            <p:spPr bwMode="auto">
              <a:xfrm>
                <a:off x="483870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2" name="Freeform 58"/>
              <p:cNvSpPr>
                <a:spLocks/>
              </p:cNvSpPr>
              <p:nvPr/>
            </p:nvSpPr>
            <p:spPr bwMode="auto">
              <a:xfrm>
                <a:off x="4946650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3" name="Freeform 59"/>
              <p:cNvSpPr>
                <a:spLocks/>
              </p:cNvSpPr>
              <p:nvPr/>
            </p:nvSpPr>
            <p:spPr bwMode="auto">
              <a:xfrm>
                <a:off x="50498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4" name="Freeform 60"/>
              <p:cNvSpPr>
                <a:spLocks/>
              </p:cNvSpPr>
              <p:nvPr/>
            </p:nvSpPr>
            <p:spPr bwMode="auto">
              <a:xfrm>
                <a:off x="515778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5" name="Freeform 61"/>
              <p:cNvSpPr>
                <a:spLocks/>
              </p:cNvSpPr>
              <p:nvPr/>
            </p:nvSpPr>
            <p:spPr bwMode="auto">
              <a:xfrm>
                <a:off x="5265738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6" name="Freeform 62"/>
              <p:cNvSpPr>
                <a:spLocks/>
              </p:cNvSpPr>
              <p:nvPr/>
            </p:nvSpPr>
            <p:spPr bwMode="auto">
              <a:xfrm>
                <a:off x="5373688" y="1185863"/>
                <a:ext cx="76200" cy="1428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0" h="4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9" y="4"/>
                      <a:pt x="9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20" y="1"/>
                      <a:pt x="19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7" name="Freeform 63"/>
              <p:cNvSpPr>
                <a:spLocks/>
              </p:cNvSpPr>
              <p:nvPr/>
            </p:nvSpPr>
            <p:spPr bwMode="auto">
              <a:xfrm>
                <a:off x="54768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8" name="Freeform 64"/>
              <p:cNvSpPr>
                <a:spLocks/>
              </p:cNvSpPr>
              <p:nvPr/>
            </p:nvSpPr>
            <p:spPr bwMode="auto">
              <a:xfrm>
                <a:off x="558482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</a:cxnLst>
                <a:rect l="0" t="0" r="r" b="b"/>
                <a:pathLst>
                  <a:path w="20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9" name="Freeform 65"/>
              <p:cNvSpPr>
                <a:spLocks/>
              </p:cNvSpPr>
              <p:nvPr/>
            </p:nvSpPr>
            <p:spPr bwMode="auto">
              <a:xfrm>
                <a:off x="5692775" y="1185863"/>
                <a:ext cx="77788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0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0" name="Freeform 66"/>
              <p:cNvSpPr>
                <a:spLocks/>
              </p:cNvSpPr>
              <p:nvPr/>
            </p:nvSpPr>
            <p:spPr bwMode="auto">
              <a:xfrm>
                <a:off x="5800725" y="1185863"/>
                <a:ext cx="73025" cy="142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9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9" y="2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19" h="4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9" y="4"/>
                    </a:cubicBez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9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1" name="Freeform 68"/>
              <p:cNvSpPr>
                <a:spLocks/>
              </p:cNvSpPr>
              <p:nvPr/>
            </p:nvSpPr>
            <p:spPr bwMode="auto">
              <a:xfrm>
                <a:off x="40370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2" name="Freeform 69"/>
              <p:cNvSpPr>
                <a:spLocks/>
              </p:cNvSpPr>
              <p:nvPr/>
            </p:nvSpPr>
            <p:spPr bwMode="auto">
              <a:xfrm>
                <a:off x="41417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3" name="Freeform 70"/>
              <p:cNvSpPr>
                <a:spLocks/>
              </p:cNvSpPr>
              <p:nvPr/>
            </p:nvSpPr>
            <p:spPr bwMode="auto">
              <a:xfrm>
                <a:off x="424973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4" name="Freeform 71"/>
              <p:cNvSpPr>
                <a:spLocks/>
              </p:cNvSpPr>
              <p:nvPr/>
            </p:nvSpPr>
            <p:spPr bwMode="auto">
              <a:xfrm>
                <a:off x="4357688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5" name="Freeform 72"/>
              <p:cNvSpPr>
                <a:spLocks/>
              </p:cNvSpPr>
              <p:nvPr/>
            </p:nvSpPr>
            <p:spPr bwMode="auto">
              <a:xfrm>
                <a:off x="44640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6" name="Freeform 73"/>
              <p:cNvSpPr>
                <a:spLocks/>
              </p:cNvSpPr>
              <p:nvPr/>
            </p:nvSpPr>
            <p:spPr bwMode="auto">
              <a:xfrm>
                <a:off x="45688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7" name="Freeform 74"/>
              <p:cNvSpPr>
                <a:spLocks/>
              </p:cNvSpPr>
              <p:nvPr/>
            </p:nvSpPr>
            <p:spPr bwMode="auto">
              <a:xfrm>
                <a:off x="46767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8" name="Freeform 75"/>
              <p:cNvSpPr>
                <a:spLocks/>
              </p:cNvSpPr>
              <p:nvPr/>
            </p:nvSpPr>
            <p:spPr bwMode="auto">
              <a:xfrm>
                <a:off x="478472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9" name="Freeform 76"/>
              <p:cNvSpPr>
                <a:spLocks/>
              </p:cNvSpPr>
              <p:nvPr/>
            </p:nvSpPr>
            <p:spPr bwMode="auto">
              <a:xfrm>
                <a:off x="4892675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0" name="Freeform 77"/>
              <p:cNvSpPr>
                <a:spLocks/>
              </p:cNvSpPr>
              <p:nvPr/>
            </p:nvSpPr>
            <p:spPr bwMode="auto">
              <a:xfrm>
                <a:off x="49958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1" name="Freeform 78"/>
              <p:cNvSpPr>
                <a:spLocks/>
              </p:cNvSpPr>
              <p:nvPr/>
            </p:nvSpPr>
            <p:spPr bwMode="auto">
              <a:xfrm>
                <a:off x="510381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2" name="Freeform 79"/>
              <p:cNvSpPr>
                <a:spLocks/>
              </p:cNvSpPr>
              <p:nvPr/>
            </p:nvSpPr>
            <p:spPr bwMode="auto">
              <a:xfrm>
                <a:off x="5211763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3" name="Freeform 80"/>
              <p:cNvSpPr>
                <a:spLocks/>
              </p:cNvSpPr>
              <p:nvPr/>
            </p:nvSpPr>
            <p:spPr bwMode="auto">
              <a:xfrm>
                <a:off x="5319713" y="1217613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" name="Freeform 81"/>
              <p:cNvSpPr>
                <a:spLocks/>
              </p:cNvSpPr>
              <p:nvPr/>
            </p:nvSpPr>
            <p:spPr bwMode="auto">
              <a:xfrm>
                <a:off x="54229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" name="Freeform 82"/>
              <p:cNvSpPr>
                <a:spLocks/>
              </p:cNvSpPr>
              <p:nvPr/>
            </p:nvSpPr>
            <p:spPr bwMode="auto">
              <a:xfrm>
                <a:off x="553085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6" name="Freeform 83"/>
              <p:cNvSpPr>
                <a:spLocks/>
              </p:cNvSpPr>
              <p:nvPr/>
            </p:nvSpPr>
            <p:spPr bwMode="auto">
              <a:xfrm>
                <a:off x="5638800" y="1217613"/>
                <a:ext cx="77788" cy="12700"/>
              </a:xfrm>
              <a:custGeom>
                <a:avLst/>
                <a:gdLst/>
                <a:ahLst/>
                <a:cxnLst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  <a:cxn ang="0">
                    <a:pos x="19" y="1"/>
                  </a:cxn>
                </a:cxnLst>
                <a:rect l="0" t="0" r="r" b="b"/>
                <a:pathLst>
                  <a:path w="20" h="4">
                    <a:moveTo>
                      <a:pt x="19" y="1"/>
                    </a:move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" name="Freeform 86"/>
              <p:cNvSpPr>
                <a:spLocks/>
              </p:cNvSpPr>
              <p:nvPr/>
            </p:nvSpPr>
            <p:spPr bwMode="auto">
              <a:xfrm>
                <a:off x="40370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" name="Freeform 87"/>
              <p:cNvSpPr>
                <a:spLocks/>
              </p:cNvSpPr>
              <p:nvPr/>
            </p:nvSpPr>
            <p:spPr bwMode="auto">
              <a:xfrm>
                <a:off x="41417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9" name="Freeform 88"/>
              <p:cNvSpPr>
                <a:spLocks/>
              </p:cNvSpPr>
              <p:nvPr/>
            </p:nvSpPr>
            <p:spPr bwMode="auto">
              <a:xfrm>
                <a:off x="424973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" name="Freeform 89"/>
              <p:cNvSpPr>
                <a:spLocks/>
              </p:cNvSpPr>
              <p:nvPr/>
            </p:nvSpPr>
            <p:spPr bwMode="auto">
              <a:xfrm>
                <a:off x="4357688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1" name="Freeform 90"/>
              <p:cNvSpPr>
                <a:spLocks/>
              </p:cNvSpPr>
              <p:nvPr/>
            </p:nvSpPr>
            <p:spPr bwMode="auto">
              <a:xfrm>
                <a:off x="44640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2" name="Freeform 91"/>
              <p:cNvSpPr>
                <a:spLocks/>
              </p:cNvSpPr>
              <p:nvPr/>
            </p:nvSpPr>
            <p:spPr bwMode="auto">
              <a:xfrm>
                <a:off x="45688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3" name="Freeform 92"/>
              <p:cNvSpPr>
                <a:spLocks/>
              </p:cNvSpPr>
              <p:nvPr/>
            </p:nvSpPr>
            <p:spPr bwMode="auto">
              <a:xfrm>
                <a:off x="46767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4" name="Freeform 93"/>
              <p:cNvSpPr>
                <a:spLocks/>
              </p:cNvSpPr>
              <p:nvPr/>
            </p:nvSpPr>
            <p:spPr bwMode="auto">
              <a:xfrm>
                <a:off x="47847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" name="Freeform 94"/>
              <p:cNvSpPr>
                <a:spLocks/>
              </p:cNvSpPr>
              <p:nvPr/>
            </p:nvSpPr>
            <p:spPr bwMode="auto">
              <a:xfrm>
                <a:off x="48926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6" name="Freeform 95"/>
              <p:cNvSpPr>
                <a:spLocks/>
              </p:cNvSpPr>
              <p:nvPr/>
            </p:nvSpPr>
            <p:spPr bwMode="auto">
              <a:xfrm>
                <a:off x="49958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7" name="Freeform 96"/>
              <p:cNvSpPr>
                <a:spLocks/>
              </p:cNvSpPr>
              <p:nvPr/>
            </p:nvSpPr>
            <p:spPr bwMode="auto">
              <a:xfrm>
                <a:off x="510381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8" name="Freeform 97"/>
              <p:cNvSpPr>
                <a:spLocks/>
              </p:cNvSpPr>
              <p:nvPr/>
            </p:nvSpPr>
            <p:spPr bwMode="auto">
              <a:xfrm>
                <a:off x="5211763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9" name="Freeform 98"/>
              <p:cNvSpPr>
                <a:spLocks/>
              </p:cNvSpPr>
              <p:nvPr/>
            </p:nvSpPr>
            <p:spPr bwMode="auto">
              <a:xfrm>
                <a:off x="5319713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0" name="Freeform 99"/>
              <p:cNvSpPr>
                <a:spLocks/>
              </p:cNvSpPr>
              <p:nvPr/>
            </p:nvSpPr>
            <p:spPr bwMode="auto">
              <a:xfrm>
                <a:off x="54229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1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1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1" name="Freeform 100"/>
              <p:cNvSpPr>
                <a:spLocks/>
              </p:cNvSpPr>
              <p:nvPr/>
            </p:nvSpPr>
            <p:spPr bwMode="auto">
              <a:xfrm>
                <a:off x="553085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0" y="4"/>
                  </a:cxn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8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2" name="Freeform 101"/>
              <p:cNvSpPr>
                <a:spLocks/>
              </p:cNvSpPr>
              <p:nvPr/>
            </p:nvSpPr>
            <p:spPr bwMode="auto">
              <a:xfrm>
                <a:off x="5638800" y="1155700"/>
                <a:ext cx="77788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3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3" name="Freeform 102"/>
              <p:cNvSpPr>
                <a:spLocks/>
              </p:cNvSpPr>
              <p:nvPr/>
            </p:nvSpPr>
            <p:spPr bwMode="auto">
              <a:xfrm>
                <a:off x="5746750" y="1155700"/>
                <a:ext cx="73025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2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0" y="4"/>
                  </a:cxn>
                </a:cxnLst>
                <a:rect l="0" t="0" r="r" b="b"/>
                <a:pathLst>
                  <a:path w="19" h="4">
                    <a:moveTo>
                      <a:pt x="10" y="4"/>
                    </a:moveTo>
                    <a:cubicBezTo>
                      <a:pt x="13" y="4"/>
                      <a:pt x="16" y="3"/>
                      <a:pt x="19" y="1"/>
                    </a:cubicBezTo>
                    <a:cubicBezTo>
                      <a:pt x="19" y="1"/>
                      <a:pt x="19" y="0"/>
                      <a:pt x="19" y="0"/>
                    </a:cubicBezTo>
                    <a:cubicBezTo>
                      <a:pt x="18" y="0"/>
                      <a:pt x="17" y="0"/>
                      <a:pt x="17" y="0"/>
                    </a:cubicBezTo>
                    <a:cubicBezTo>
                      <a:pt x="15" y="1"/>
                      <a:pt x="12" y="2"/>
                      <a:pt x="10" y="2"/>
                    </a:cubicBezTo>
                    <a:cubicBezTo>
                      <a:pt x="7" y="2"/>
                      <a:pt x="4" y="1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4" name="Freeform 103"/>
              <p:cNvSpPr>
                <a:spLocks/>
              </p:cNvSpPr>
              <p:nvPr/>
            </p:nvSpPr>
            <p:spPr bwMode="auto">
              <a:xfrm>
                <a:off x="585152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20" y="1"/>
                  </a:cxn>
                  <a:cxn ang="0">
                    <a:pos x="20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20" y="1"/>
                    </a:cubicBezTo>
                    <a:cubicBezTo>
                      <a:pt x="20" y="1"/>
                      <a:pt x="20" y="0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6" y="1"/>
                      <a:pt x="13" y="2"/>
                      <a:pt x="10" y="2"/>
                    </a:cubicBezTo>
                    <a:cubicBezTo>
                      <a:pt x="8" y="2"/>
                      <a:pt x="5" y="1"/>
                      <a:pt x="3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" name="Freeform 104"/>
              <p:cNvSpPr>
                <a:spLocks/>
              </p:cNvSpPr>
              <p:nvPr/>
            </p:nvSpPr>
            <p:spPr bwMode="auto">
              <a:xfrm>
                <a:off x="5959475" y="1155700"/>
                <a:ext cx="76200" cy="12700"/>
              </a:xfrm>
              <a:custGeom>
                <a:avLst/>
                <a:gdLst/>
                <a:ahLst/>
                <a:cxnLst>
                  <a:cxn ang="0">
                    <a:pos x="10" y="4"/>
                  </a:cxn>
                  <a:cxn ang="0">
                    <a:pos x="19" y="1"/>
                  </a:cxn>
                  <a:cxn ang="0">
                    <a:pos x="19" y="0"/>
                  </a:cxn>
                  <a:cxn ang="0">
                    <a:pos x="17" y="0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1" y="0"/>
                  </a:cxn>
                  <a:cxn ang="0">
                    <a:pos x="1" y="1"/>
                  </a:cxn>
                  <a:cxn ang="0">
                    <a:pos x="10" y="4"/>
                  </a:cxn>
                </a:cxnLst>
                <a:rect l="0" t="0" r="r" b="b"/>
                <a:pathLst>
                  <a:path w="20" h="4">
                    <a:moveTo>
                      <a:pt x="10" y="4"/>
                    </a:moveTo>
                    <a:cubicBezTo>
                      <a:pt x="14" y="4"/>
                      <a:pt x="17" y="3"/>
                      <a:pt x="19" y="1"/>
                    </a:cubicBezTo>
                    <a:cubicBezTo>
                      <a:pt x="20" y="1"/>
                      <a:pt x="20" y="0"/>
                      <a:pt x="19" y="0"/>
                    </a:cubicBezTo>
                    <a:cubicBezTo>
                      <a:pt x="19" y="0"/>
                      <a:pt x="18" y="0"/>
                      <a:pt x="17" y="0"/>
                    </a:cubicBezTo>
                    <a:cubicBezTo>
                      <a:pt x="15" y="1"/>
                      <a:pt x="13" y="2"/>
                      <a:pt x="10" y="2"/>
                    </a:cubicBezTo>
                    <a:cubicBezTo>
                      <a:pt x="7" y="2"/>
                      <a:pt x="5" y="1"/>
                      <a:pt x="3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3" y="3"/>
                      <a:pt x="6" y="4"/>
                      <a:pt x="10" y="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42" name="Freeform 7"/>
            <p:cNvSpPr>
              <a:spLocks noEditPoints="1"/>
            </p:cNvSpPr>
            <p:nvPr/>
          </p:nvSpPr>
          <p:spPr bwMode="auto">
            <a:xfrm>
              <a:off x="-4905" y="891317"/>
              <a:ext cx="12241982" cy="646537"/>
            </a:xfrm>
            <a:custGeom>
              <a:avLst/>
              <a:gdLst/>
              <a:ahLst/>
              <a:cxnLst>
                <a:cxn ang="0">
                  <a:pos x="3360" y="114"/>
                </a:cxn>
                <a:cxn ang="0">
                  <a:pos x="3268" y="112"/>
                </a:cxn>
                <a:cxn ang="0">
                  <a:pos x="3211" y="96"/>
                </a:cxn>
                <a:cxn ang="0">
                  <a:pos x="3161" y="109"/>
                </a:cxn>
                <a:cxn ang="0">
                  <a:pos x="2956" y="94"/>
                </a:cxn>
                <a:cxn ang="0">
                  <a:pos x="2861" y="65"/>
                </a:cxn>
                <a:cxn ang="0">
                  <a:pos x="2776" y="114"/>
                </a:cxn>
                <a:cxn ang="0">
                  <a:pos x="2698" y="152"/>
                </a:cxn>
                <a:cxn ang="0">
                  <a:pos x="2441" y="153"/>
                </a:cxn>
                <a:cxn ang="0">
                  <a:pos x="2281" y="202"/>
                </a:cxn>
                <a:cxn ang="0">
                  <a:pos x="2156" y="228"/>
                </a:cxn>
                <a:cxn ang="0">
                  <a:pos x="1509" y="202"/>
                </a:cxn>
                <a:cxn ang="0">
                  <a:pos x="1376" y="167"/>
                </a:cxn>
                <a:cxn ang="0">
                  <a:pos x="1231" y="118"/>
                </a:cxn>
                <a:cxn ang="0">
                  <a:pos x="1188" y="152"/>
                </a:cxn>
                <a:cxn ang="0">
                  <a:pos x="1017" y="126"/>
                </a:cxn>
                <a:cxn ang="0">
                  <a:pos x="855" y="128"/>
                </a:cxn>
                <a:cxn ang="0">
                  <a:pos x="784" y="88"/>
                </a:cxn>
                <a:cxn ang="0">
                  <a:pos x="706" y="85"/>
                </a:cxn>
                <a:cxn ang="0">
                  <a:pos x="651" y="83"/>
                </a:cxn>
                <a:cxn ang="0">
                  <a:pos x="588" y="151"/>
                </a:cxn>
                <a:cxn ang="0">
                  <a:pos x="527" y="133"/>
                </a:cxn>
                <a:cxn ang="0">
                  <a:pos x="454" y="123"/>
                </a:cxn>
                <a:cxn ang="0">
                  <a:pos x="402" y="156"/>
                </a:cxn>
                <a:cxn ang="0">
                  <a:pos x="486" y="127"/>
                </a:cxn>
                <a:cxn ang="0">
                  <a:pos x="569" y="124"/>
                </a:cxn>
                <a:cxn ang="0">
                  <a:pos x="604" y="156"/>
                </a:cxn>
                <a:cxn ang="0">
                  <a:pos x="663" y="156"/>
                </a:cxn>
                <a:cxn ang="0">
                  <a:pos x="704" y="104"/>
                </a:cxn>
                <a:cxn ang="0">
                  <a:pos x="777" y="158"/>
                </a:cxn>
                <a:cxn ang="0">
                  <a:pos x="790" y="90"/>
                </a:cxn>
                <a:cxn ang="0">
                  <a:pos x="815" y="156"/>
                </a:cxn>
                <a:cxn ang="0">
                  <a:pos x="939" y="158"/>
                </a:cxn>
                <a:cxn ang="0">
                  <a:pos x="1153" y="120"/>
                </a:cxn>
                <a:cxn ang="0">
                  <a:pos x="1235" y="157"/>
                </a:cxn>
                <a:cxn ang="0">
                  <a:pos x="1416" y="185"/>
                </a:cxn>
                <a:cxn ang="0">
                  <a:pos x="1560" y="209"/>
                </a:cxn>
                <a:cxn ang="0">
                  <a:pos x="2172" y="233"/>
                </a:cxn>
                <a:cxn ang="0">
                  <a:pos x="2300" y="200"/>
                </a:cxn>
                <a:cxn ang="0">
                  <a:pos x="2541" y="158"/>
                </a:cxn>
                <a:cxn ang="0">
                  <a:pos x="2733" y="111"/>
                </a:cxn>
                <a:cxn ang="0">
                  <a:pos x="2808" y="138"/>
                </a:cxn>
                <a:cxn ang="0">
                  <a:pos x="2891" y="158"/>
                </a:cxn>
                <a:cxn ang="0">
                  <a:pos x="2932" y="124"/>
                </a:cxn>
                <a:cxn ang="0">
                  <a:pos x="2989" y="158"/>
                </a:cxn>
                <a:cxn ang="0">
                  <a:pos x="3040" y="121"/>
                </a:cxn>
                <a:cxn ang="0">
                  <a:pos x="3069" y="112"/>
                </a:cxn>
                <a:cxn ang="0">
                  <a:pos x="3103" y="114"/>
                </a:cxn>
                <a:cxn ang="0">
                  <a:pos x="3133" y="111"/>
                </a:cxn>
                <a:cxn ang="0">
                  <a:pos x="3167" y="7"/>
                </a:cxn>
                <a:cxn ang="0">
                  <a:pos x="3216" y="8"/>
                </a:cxn>
                <a:cxn ang="0">
                  <a:pos x="3262" y="156"/>
                </a:cxn>
                <a:cxn ang="0">
                  <a:pos x="3361" y="121"/>
                </a:cxn>
                <a:cxn ang="0">
                  <a:pos x="3390" y="145"/>
                </a:cxn>
                <a:cxn ang="0">
                  <a:pos x="734" y="126"/>
                </a:cxn>
                <a:cxn ang="0">
                  <a:pos x="774" y="132"/>
                </a:cxn>
                <a:cxn ang="0">
                  <a:pos x="1229" y="152"/>
                </a:cxn>
                <a:cxn ang="0">
                  <a:pos x="1243" y="131"/>
                </a:cxn>
                <a:cxn ang="0">
                  <a:pos x="2926" y="153"/>
                </a:cxn>
                <a:cxn ang="0">
                  <a:pos x="3052" y="153"/>
                </a:cxn>
                <a:cxn ang="0">
                  <a:pos x="3390" y="130"/>
                </a:cxn>
              </a:cxnLst>
              <a:rect l="0" t="0" r="r" b="b"/>
              <a:pathLst>
                <a:path w="3849" h="234">
                  <a:moveTo>
                    <a:pt x="3849" y="154"/>
                  </a:moveTo>
                  <a:cubicBezTo>
                    <a:pt x="3451" y="153"/>
                    <a:pt x="3451" y="153"/>
                    <a:pt x="3451" y="153"/>
                  </a:cubicBezTo>
                  <a:cubicBezTo>
                    <a:pt x="3445" y="149"/>
                    <a:pt x="3440" y="145"/>
                    <a:pt x="3434" y="141"/>
                  </a:cubicBezTo>
                  <a:cubicBezTo>
                    <a:pt x="3433" y="140"/>
                    <a:pt x="3432" y="140"/>
                    <a:pt x="3430" y="140"/>
                  </a:cubicBezTo>
                  <a:cubicBezTo>
                    <a:pt x="3423" y="140"/>
                    <a:pt x="3415" y="140"/>
                    <a:pt x="3407" y="140"/>
                  </a:cubicBezTo>
                  <a:cubicBezTo>
                    <a:pt x="3403" y="140"/>
                    <a:pt x="3403" y="140"/>
                    <a:pt x="3403" y="140"/>
                  </a:cubicBezTo>
                  <a:cubicBezTo>
                    <a:pt x="3403" y="127"/>
                    <a:pt x="3403" y="127"/>
                    <a:pt x="3403" y="127"/>
                  </a:cubicBezTo>
                  <a:cubicBezTo>
                    <a:pt x="3403" y="123"/>
                    <a:pt x="3398" y="119"/>
                    <a:pt x="3392" y="119"/>
                  </a:cubicBezTo>
                  <a:cubicBezTo>
                    <a:pt x="3384" y="119"/>
                    <a:pt x="3384" y="119"/>
                    <a:pt x="3384" y="119"/>
                  </a:cubicBezTo>
                  <a:cubicBezTo>
                    <a:pt x="3384" y="118"/>
                    <a:pt x="3384" y="117"/>
                    <a:pt x="3383" y="117"/>
                  </a:cubicBezTo>
                  <a:cubicBezTo>
                    <a:pt x="3364" y="104"/>
                    <a:pt x="3364" y="104"/>
                    <a:pt x="3364" y="104"/>
                  </a:cubicBezTo>
                  <a:cubicBezTo>
                    <a:pt x="3364" y="104"/>
                    <a:pt x="3363" y="104"/>
                    <a:pt x="3362" y="104"/>
                  </a:cubicBezTo>
                  <a:cubicBezTo>
                    <a:pt x="3361" y="105"/>
                    <a:pt x="3360" y="106"/>
                    <a:pt x="3360" y="107"/>
                  </a:cubicBezTo>
                  <a:cubicBezTo>
                    <a:pt x="3360" y="114"/>
                    <a:pt x="3360" y="114"/>
                    <a:pt x="3360" y="114"/>
                  </a:cubicBezTo>
                  <a:cubicBezTo>
                    <a:pt x="3346" y="104"/>
                    <a:pt x="3346" y="104"/>
                    <a:pt x="3346" y="104"/>
                  </a:cubicBezTo>
                  <a:cubicBezTo>
                    <a:pt x="3345" y="104"/>
                    <a:pt x="3344" y="104"/>
                    <a:pt x="3343" y="104"/>
                  </a:cubicBezTo>
                  <a:cubicBezTo>
                    <a:pt x="3342" y="105"/>
                    <a:pt x="3342" y="106"/>
                    <a:pt x="3342" y="107"/>
                  </a:cubicBezTo>
                  <a:cubicBezTo>
                    <a:pt x="3342" y="114"/>
                    <a:pt x="3342" y="114"/>
                    <a:pt x="3342" y="114"/>
                  </a:cubicBezTo>
                  <a:cubicBezTo>
                    <a:pt x="3333" y="108"/>
                    <a:pt x="3333" y="108"/>
                    <a:pt x="3333" y="108"/>
                  </a:cubicBezTo>
                  <a:cubicBezTo>
                    <a:pt x="3333" y="90"/>
                    <a:pt x="3333" y="90"/>
                    <a:pt x="3333" y="90"/>
                  </a:cubicBezTo>
                  <a:cubicBezTo>
                    <a:pt x="3333" y="88"/>
                    <a:pt x="3331" y="87"/>
                    <a:pt x="3330" y="87"/>
                  </a:cubicBezTo>
                  <a:cubicBezTo>
                    <a:pt x="3274" y="87"/>
                    <a:pt x="3274" y="87"/>
                    <a:pt x="3274" y="87"/>
                  </a:cubicBezTo>
                  <a:cubicBezTo>
                    <a:pt x="3273" y="87"/>
                    <a:pt x="3271" y="88"/>
                    <a:pt x="3271" y="90"/>
                  </a:cubicBezTo>
                  <a:cubicBezTo>
                    <a:pt x="3271" y="153"/>
                    <a:pt x="3271" y="153"/>
                    <a:pt x="3271" y="153"/>
                  </a:cubicBezTo>
                  <a:cubicBezTo>
                    <a:pt x="3268" y="153"/>
                    <a:pt x="3268" y="153"/>
                    <a:pt x="3268" y="153"/>
                  </a:cubicBezTo>
                  <a:cubicBezTo>
                    <a:pt x="3268" y="150"/>
                    <a:pt x="3268" y="150"/>
                    <a:pt x="3268" y="150"/>
                  </a:cubicBezTo>
                  <a:cubicBezTo>
                    <a:pt x="3268" y="150"/>
                    <a:pt x="3268" y="150"/>
                    <a:pt x="3268" y="149"/>
                  </a:cubicBezTo>
                  <a:cubicBezTo>
                    <a:pt x="3268" y="112"/>
                    <a:pt x="3268" y="112"/>
                    <a:pt x="3268" y="112"/>
                  </a:cubicBezTo>
                  <a:cubicBezTo>
                    <a:pt x="3268" y="112"/>
                    <a:pt x="3268" y="112"/>
                    <a:pt x="3268" y="111"/>
                  </a:cubicBezTo>
                  <a:cubicBezTo>
                    <a:pt x="3268" y="110"/>
                    <a:pt x="3266" y="109"/>
                    <a:pt x="3265" y="109"/>
                  </a:cubicBezTo>
                  <a:cubicBezTo>
                    <a:pt x="3249" y="109"/>
                    <a:pt x="3249" y="109"/>
                    <a:pt x="3249" y="109"/>
                  </a:cubicBezTo>
                  <a:cubicBezTo>
                    <a:pt x="3249" y="15"/>
                    <a:pt x="3249" y="15"/>
                    <a:pt x="3249" y="15"/>
                  </a:cubicBezTo>
                  <a:cubicBezTo>
                    <a:pt x="3249" y="12"/>
                    <a:pt x="3249" y="9"/>
                    <a:pt x="3248" y="7"/>
                  </a:cubicBezTo>
                  <a:cubicBezTo>
                    <a:pt x="3248" y="6"/>
                    <a:pt x="3248" y="5"/>
                    <a:pt x="3247" y="4"/>
                  </a:cubicBezTo>
                  <a:cubicBezTo>
                    <a:pt x="3246" y="3"/>
                    <a:pt x="3245" y="2"/>
                    <a:pt x="3244" y="2"/>
                  </a:cubicBezTo>
                  <a:cubicBezTo>
                    <a:pt x="3242" y="1"/>
                    <a:pt x="3239" y="0"/>
                    <a:pt x="3237" y="0"/>
                  </a:cubicBezTo>
                  <a:cubicBezTo>
                    <a:pt x="3222" y="0"/>
                    <a:pt x="3222" y="0"/>
                    <a:pt x="3222" y="0"/>
                  </a:cubicBezTo>
                  <a:cubicBezTo>
                    <a:pt x="3220" y="0"/>
                    <a:pt x="3218" y="1"/>
                    <a:pt x="3216" y="1"/>
                  </a:cubicBezTo>
                  <a:cubicBezTo>
                    <a:pt x="3215" y="2"/>
                    <a:pt x="3215" y="2"/>
                    <a:pt x="3214" y="2"/>
                  </a:cubicBezTo>
                  <a:cubicBezTo>
                    <a:pt x="3212" y="4"/>
                    <a:pt x="3211" y="6"/>
                    <a:pt x="3211" y="8"/>
                  </a:cubicBezTo>
                  <a:cubicBezTo>
                    <a:pt x="3211" y="10"/>
                    <a:pt x="3211" y="10"/>
                    <a:pt x="3211" y="10"/>
                  </a:cubicBezTo>
                  <a:cubicBezTo>
                    <a:pt x="3211" y="39"/>
                    <a:pt x="3211" y="68"/>
                    <a:pt x="3211" y="96"/>
                  </a:cubicBezTo>
                  <a:cubicBezTo>
                    <a:pt x="3211" y="109"/>
                    <a:pt x="3211" y="109"/>
                    <a:pt x="3211" y="109"/>
                  </a:cubicBezTo>
                  <a:cubicBezTo>
                    <a:pt x="3198" y="109"/>
                    <a:pt x="3198" y="109"/>
                    <a:pt x="3198" y="109"/>
                  </a:cubicBezTo>
                  <a:cubicBezTo>
                    <a:pt x="3198" y="15"/>
                    <a:pt x="3198" y="15"/>
                    <a:pt x="3198" y="15"/>
                  </a:cubicBezTo>
                  <a:cubicBezTo>
                    <a:pt x="3198" y="12"/>
                    <a:pt x="3198" y="9"/>
                    <a:pt x="3198" y="7"/>
                  </a:cubicBezTo>
                  <a:cubicBezTo>
                    <a:pt x="3198" y="6"/>
                    <a:pt x="3197" y="5"/>
                    <a:pt x="3196" y="4"/>
                  </a:cubicBezTo>
                  <a:cubicBezTo>
                    <a:pt x="3196" y="3"/>
                    <a:pt x="3195" y="2"/>
                    <a:pt x="3194" y="2"/>
                  </a:cubicBezTo>
                  <a:cubicBezTo>
                    <a:pt x="3192" y="1"/>
                    <a:pt x="3189" y="0"/>
                    <a:pt x="3186" y="0"/>
                  </a:cubicBezTo>
                  <a:cubicBezTo>
                    <a:pt x="3172" y="0"/>
                    <a:pt x="3172" y="0"/>
                    <a:pt x="3172" y="0"/>
                  </a:cubicBezTo>
                  <a:cubicBezTo>
                    <a:pt x="3170" y="0"/>
                    <a:pt x="3168" y="1"/>
                    <a:pt x="3166" y="1"/>
                  </a:cubicBezTo>
                  <a:cubicBezTo>
                    <a:pt x="3165" y="2"/>
                    <a:pt x="3164" y="2"/>
                    <a:pt x="3164" y="2"/>
                  </a:cubicBezTo>
                  <a:cubicBezTo>
                    <a:pt x="3162" y="4"/>
                    <a:pt x="3160" y="6"/>
                    <a:pt x="3160" y="8"/>
                  </a:cubicBezTo>
                  <a:cubicBezTo>
                    <a:pt x="3160" y="10"/>
                    <a:pt x="3160" y="10"/>
                    <a:pt x="3160" y="10"/>
                  </a:cubicBezTo>
                  <a:cubicBezTo>
                    <a:pt x="3161" y="39"/>
                    <a:pt x="3161" y="69"/>
                    <a:pt x="3161" y="97"/>
                  </a:cubicBezTo>
                  <a:cubicBezTo>
                    <a:pt x="3161" y="109"/>
                    <a:pt x="3161" y="109"/>
                    <a:pt x="3161" y="109"/>
                  </a:cubicBezTo>
                  <a:cubicBezTo>
                    <a:pt x="3158" y="109"/>
                    <a:pt x="3158" y="109"/>
                    <a:pt x="3158" y="109"/>
                  </a:cubicBezTo>
                  <a:cubicBezTo>
                    <a:pt x="3158" y="97"/>
                    <a:pt x="3158" y="97"/>
                    <a:pt x="3158" y="97"/>
                  </a:cubicBezTo>
                  <a:cubicBezTo>
                    <a:pt x="3158" y="95"/>
                    <a:pt x="3157" y="94"/>
                    <a:pt x="3155" y="94"/>
                  </a:cubicBezTo>
                  <a:cubicBezTo>
                    <a:pt x="3067" y="94"/>
                    <a:pt x="3067" y="94"/>
                    <a:pt x="3067" y="94"/>
                  </a:cubicBezTo>
                  <a:cubicBezTo>
                    <a:pt x="3065" y="94"/>
                    <a:pt x="3064" y="95"/>
                    <a:pt x="3064" y="97"/>
                  </a:cubicBezTo>
                  <a:cubicBezTo>
                    <a:pt x="3064" y="109"/>
                    <a:pt x="3064" y="109"/>
                    <a:pt x="3064" y="109"/>
                  </a:cubicBezTo>
                  <a:cubicBezTo>
                    <a:pt x="3055" y="109"/>
                    <a:pt x="3055" y="109"/>
                    <a:pt x="3055" y="109"/>
                  </a:cubicBezTo>
                  <a:cubicBezTo>
                    <a:pt x="3053" y="109"/>
                    <a:pt x="3052" y="110"/>
                    <a:pt x="3052" y="112"/>
                  </a:cubicBezTo>
                  <a:cubicBezTo>
                    <a:pt x="3052" y="113"/>
                    <a:pt x="3052" y="113"/>
                    <a:pt x="3052" y="113"/>
                  </a:cubicBezTo>
                  <a:cubicBezTo>
                    <a:pt x="3044" y="113"/>
                    <a:pt x="3044" y="113"/>
                    <a:pt x="3044" y="113"/>
                  </a:cubicBezTo>
                  <a:cubicBezTo>
                    <a:pt x="3040" y="102"/>
                    <a:pt x="3029" y="94"/>
                    <a:pt x="3016" y="94"/>
                  </a:cubicBezTo>
                  <a:cubicBezTo>
                    <a:pt x="3002" y="94"/>
                    <a:pt x="2991" y="102"/>
                    <a:pt x="2987" y="113"/>
                  </a:cubicBezTo>
                  <a:cubicBezTo>
                    <a:pt x="2985" y="113"/>
                    <a:pt x="2985" y="113"/>
                    <a:pt x="2985" y="113"/>
                  </a:cubicBezTo>
                  <a:cubicBezTo>
                    <a:pt x="2981" y="102"/>
                    <a:pt x="2969" y="94"/>
                    <a:pt x="2956" y="94"/>
                  </a:cubicBezTo>
                  <a:cubicBezTo>
                    <a:pt x="2942" y="94"/>
                    <a:pt x="2930" y="103"/>
                    <a:pt x="2927" y="115"/>
                  </a:cubicBezTo>
                  <a:cubicBezTo>
                    <a:pt x="2913" y="115"/>
                    <a:pt x="2913" y="115"/>
                    <a:pt x="2913" y="115"/>
                  </a:cubicBezTo>
                  <a:cubicBezTo>
                    <a:pt x="2907" y="115"/>
                    <a:pt x="2903" y="119"/>
                    <a:pt x="2903" y="124"/>
                  </a:cubicBezTo>
                  <a:cubicBezTo>
                    <a:pt x="2903" y="134"/>
                    <a:pt x="2903" y="134"/>
                    <a:pt x="2903" y="134"/>
                  </a:cubicBezTo>
                  <a:cubicBezTo>
                    <a:pt x="2895" y="135"/>
                    <a:pt x="2888" y="142"/>
                    <a:pt x="2888" y="151"/>
                  </a:cubicBezTo>
                  <a:cubicBezTo>
                    <a:pt x="2888" y="153"/>
                    <a:pt x="2888" y="153"/>
                    <a:pt x="2888" y="153"/>
                  </a:cubicBezTo>
                  <a:cubicBezTo>
                    <a:pt x="2876" y="153"/>
                    <a:pt x="2876" y="153"/>
                    <a:pt x="2876" y="153"/>
                  </a:cubicBezTo>
                  <a:cubicBezTo>
                    <a:pt x="2876" y="73"/>
                    <a:pt x="2876" y="73"/>
                    <a:pt x="2876" y="73"/>
                  </a:cubicBezTo>
                  <a:cubicBezTo>
                    <a:pt x="2876" y="73"/>
                    <a:pt x="2875" y="72"/>
                    <a:pt x="2875" y="71"/>
                  </a:cubicBezTo>
                  <a:cubicBezTo>
                    <a:pt x="2874" y="71"/>
                    <a:pt x="2874" y="71"/>
                    <a:pt x="2873" y="71"/>
                  </a:cubicBezTo>
                  <a:cubicBezTo>
                    <a:pt x="2864" y="71"/>
                    <a:pt x="2864" y="71"/>
                    <a:pt x="2864" y="71"/>
                  </a:cubicBezTo>
                  <a:cubicBezTo>
                    <a:pt x="2864" y="67"/>
                    <a:pt x="2864" y="67"/>
                    <a:pt x="2864" y="67"/>
                  </a:cubicBezTo>
                  <a:cubicBezTo>
                    <a:pt x="2864" y="67"/>
                    <a:pt x="2863" y="66"/>
                    <a:pt x="2863" y="65"/>
                  </a:cubicBezTo>
                  <a:cubicBezTo>
                    <a:pt x="2862" y="65"/>
                    <a:pt x="2862" y="65"/>
                    <a:pt x="2861" y="65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8" y="64"/>
                    <a:pt x="2818" y="64"/>
                    <a:pt x="2818" y="64"/>
                  </a:cubicBezTo>
                  <a:cubicBezTo>
                    <a:pt x="2816" y="64"/>
                    <a:pt x="2815" y="66"/>
                    <a:pt x="2815" y="67"/>
                  </a:cubicBezTo>
                  <a:cubicBezTo>
                    <a:pt x="2815" y="70"/>
                    <a:pt x="2815" y="70"/>
                    <a:pt x="2815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6" y="70"/>
                    <a:pt x="2806" y="70"/>
                    <a:pt x="2806" y="70"/>
                  </a:cubicBezTo>
                  <a:cubicBezTo>
                    <a:pt x="2804" y="70"/>
                    <a:pt x="2803" y="72"/>
                    <a:pt x="2803" y="73"/>
                  </a:cubicBezTo>
                  <a:cubicBezTo>
                    <a:pt x="2803" y="135"/>
                    <a:pt x="2803" y="135"/>
                    <a:pt x="2803" y="135"/>
                  </a:cubicBezTo>
                  <a:cubicBezTo>
                    <a:pt x="2785" y="135"/>
                    <a:pt x="2785" y="135"/>
                    <a:pt x="2785" y="135"/>
                  </a:cubicBezTo>
                  <a:cubicBezTo>
                    <a:pt x="2783" y="135"/>
                    <a:pt x="2782" y="136"/>
                    <a:pt x="2782" y="138"/>
                  </a:cubicBezTo>
                  <a:cubicBezTo>
                    <a:pt x="2782" y="140"/>
                    <a:pt x="2782" y="140"/>
                    <a:pt x="2782" y="140"/>
                  </a:cubicBezTo>
                  <a:cubicBezTo>
                    <a:pt x="2779" y="140"/>
                    <a:pt x="2779" y="140"/>
                    <a:pt x="2779" y="140"/>
                  </a:cubicBezTo>
                  <a:cubicBezTo>
                    <a:pt x="2779" y="117"/>
                    <a:pt x="2779" y="117"/>
                    <a:pt x="2779" y="117"/>
                  </a:cubicBezTo>
                  <a:cubicBezTo>
                    <a:pt x="2779" y="115"/>
                    <a:pt x="2778" y="114"/>
                    <a:pt x="2776" y="114"/>
                  </a:cubicBezTo>
                  <a:cubicBezTo>
                    <a:pt x="2766" y="114"/>
                    <a:pt x="2766" y="114"/>
                    <a:pt x="2766" y="114"/>
                  </a:cubicBezTo>
                  <a:cubicBezTo>
                    <a:pt x="2765" y="114"/>
                    <a:pt x="2764" y="115"/>
                    <a:pt x="2764" y="117"/>
                  </a:cubicBezTo>
                  <a:cubicBezTo>
                    <a:pt x="2764" y="140"/>
                    <a:pt x="2764" y="140"/>
                    <a:pt x="2764" y="140"/>
                  </a:cubicBezTo>
                  <a:cubicBezTo>
                    <a:pt x="2761" y="140"/>
                    <a:pt x="2761" y="140"/>
                    <a:pt x="2761" y="140"/>
                  </a:cubicBezTo>
                  <a:cubicBezTo>
                    <a:pt x="2761" y="112"/>
                    <a:pt x="2761" y="112"/>
                    <a:pt x="2761" y="112"/>
                  </a:cubicBezTo>
                  <a:cubicBezTo>
                    <a:pt x="2761" y="111"/>
                    <a:pt x="2760" y="110"/>
                    <a:pt x="2759" y="110"/>
                  </a:cubicBezTo>
                  <a:cubicBezTo>
                    <a:pt x="2730" y="104"/>
                    <a:pt x="2730" y="104"/>
                    <a:pt x="2730" y="104"/>
                  </a:cubicBezTo>
                  <a:cubicBezTo>
                    <a:pt x="2729" y="104"/>
                    <a:pt x="2729" y="105"/>
                    <a:pt x="2728" y="105"/>
                  </a:cubicBezTo>
                  <a:cubicBezTo>
                    <a:pt x="2727" y="106"/>
                    <a:pt x="2727" y="106"/>
                    <a:pt x="2727" y="107"/>
                  </a:cubicBezTo>
                  <a:cubicBezTo>
                    <a:pt x="2727" y="115"/>
                    <a:pt x="2727" y="115"/>
                    <a:pt x="2727" y="115"/>
                  </a:cubicBezTo>
                  <a:cubicBezTo>
                    <a:pt x="2701" y="120"/>
                    <a:pt x="2701" y="120"/>
                    <a:pt x="2701" y="120"/>
                  </a:cubicBezTo>
                  <a:cubicBezTo>
                    <a:pt x="2700" y="120"/>
                    <a:pt x="2699" y="121"/>
                    <a:pt x="2699" y="122"/>
                  </a:cubicBezTo>
                  <a:cubicBezTo>
                    <a:pt x="2699" y="152"/>
                    <a:pt x="2699" y="152"/>
                    <a:pt x="2699" y="152"/>
                  </a:cubicBezTo>
                  <a:cubicBezTo>
                    <a:pt x="2698" y="152"/>
                    <a:pt x="2698" y="152"/>
                    <a:pt x="2698" y="152"/>
                  </a:cubicBezTo>
                  <a:cubicBezTo>
                    <a:pt x="2687" y="140"/>
                    <a:pt x="2687" y="140"/>
                    <a:pt x="2687" y="140"/>
                  </a:cubicBezTo>
                  <a:cubicBezTo>
                    <a:pt x="2687" y="139"/>
                    <a:pt x="2686" y="139"/>
                    <a:pt x="2686" y="139"/>
                  </a:cubicBezTo>
                  <a:cubicBezTo>
                    <a:pt x="2638" y="125"/>
                    <a:pt x="2638" y="125"/>
                    <a:pt x="2638" y="125"/>
                  </a:cubicBezTo>
                  <a:cubicBezTo>
                    <a:pt x="2638" y="125"/>
                    <a:pt x="2638" y="125"/>
                    <a:pt x="2637" y="125"/>
                  </a:cubicBezTo>
                  <a:cubicBezTo>
                    <a:pt x="2636" y="125"/>
                    <a:pt x="2635" y="125"/>
                    <a:pt x="2634" y="125"/>
                  </a:cubicBezTo>
                  <a:cubicBezTo>
                    <a:pt x="2633" y="126"/>
                    <a:pt x="2632" y="126"/>
                    <a:pt x="2632" y="127"/>
                  </a:cubicBezTo>
                  <a:cubicBezTo>
                    <a:pt x="2629" y="133"/>
                    <a:pt x="2621" y="137"/>
                    <a:pt x="2615" y="139"/>
                  </a:cubicBezTo>
                  <a:cubicBezTo>
                    <a:pt x="2604" y="143"/>
                    <a:pt x="2550" y="152"/>
                    <a:pt x="2550" y="152"/>
                  </a:cubicBezTo>
                  <a:cubicBezTo>
                    <a:pt x="2520" y="152"/>
                    <a:pt x="2520" y="152"/>
                    <a:pt x="2520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19" y="152"/>
                    <a:pt x="2519" y="152"/>
                    <a:pt x="2519" y="152"/>
                  </a:cubicBezTo>
                  <a:cubicBezTo>
                    <a:pt x="2500" y="152"/>
                    <a:pt x="2500" y="152"/>
                    <a:pt x="2500" y="152"/>
                  </a:cubicBezTo>
                  <a:cubicBezTo>
                    <a:pt x="2453" y="152"/>
                    <a:pt x="2453" y="152"/>
                    <a:pt x="2453" y="152"/>
                  </a:cubicBezTo>
                  <a:cubicBezTo>
                    <a:pt x="2449" y="152"/>
                    <a:pt x="2445" y="153"/>
                    <a:pt x="2441" y="153"/>
                  </a:cubicBezTo>
                  <a:cubicBezTo>
                    <a:pt x="2433" y="154"/>
                    <a:pt x="2426" y="156"/>
                    <a:pt x="2420" y="159"/>
                  </a:cubicBezTo>
                  <a:cubicBezTo>
                    <a:pt x="2416" y="161"/>
                    <a:pt x="2412" y="164"/>
                    <a:pt x="2408" y="167"/>
                  </a:cubicBezTo>
                  <a:cubicBezTo>
                    <a:pt x="2407" y="168"/>
                    <a:pt x="2405" y="169"/>
                    <a:pt x="2404" y="170"/>
                  </a:cubicBezTo>
                  <a:cubicBezTo>
                    <a:pt x="2404" y="170"/>
                    <a:pt x="2404" y="170"/>
                    <a:pt x="2403" y="170"/>
                  </a:cubicBezTo>
                  <a:cubicBezTo>
                    <a:pt x="2403" y="170"/>
                    <a:pt x="2403" y="170"/>
                    <a:pt x="2403" y="170"/>
                  </a:cubicBezTo>
                  <a:cubicBezTo>
                    <a:pt x="2400" y="172"/>
                    <a:pt x="2397" y="175"/>
                    <a:pt x="2393" y="176"/>
                  </a:cubicBezTo>
                  <a:cubicBezTo>
                    <a:pt x="2385" y="179"/>
                    <a:pt x="2377" y="179"/>
                    <a:pt x="2368" y="179"/>
                  </a:cubicBezTo>
                  <a:cubicBezTo>
                    <a:pt x="2366" y="179"/>
                    <a:pt x="2364" y="179"/>
                    <a:pt x="2361" y="179"/>
                  </a:cubicBezTo>
                  <a:cubicBezTo>
                    <a:pt x="2344" y="179"/>
                    <a:pt x="2344" y="179"/>
                    <a:pt x="2344" y="179"/>
                  </a:cubicBezTo>
                  <a:cubicBezTo>
                    <a:pt x="2338" y="179"/>
                    <a:pt x="2333" y="179"/>
                    <a:pt x="2327" y="180"/>
                  </a:cubicBezTo>
                  <a:cubicBezTo>
                    <a:pt x="2315" y="182"/>
                    <a:pt x="2304" y="188"/>
                    <a:pt x="2297" y="196"/>
                  </a:cubicBezTo>
                  <a:cubicBezTo>
                    <a:pt x="2292" y="199"/>
                    <a:pt x="2292" y="199"/>
                    <a:pt x="2292" y="199"/>
                  </a:cubicBezTo>
                  <a:cubicBezTo>
                    <a:pt x="2287" y="201"/>
                    <a:pt x="2287" y="201"/>
                    <a:pt x="2287" y="201"/>
                  </a:cubicBezTo>
                  <a:cubicBezTo>
                    <a:pt x="2281" y="202"/>
                    <a:pt x="2281" y="202"/>
                    <a:pt x="2281" y="202"/>
                  </a:cubicBezTo>
                  <a:cubicBezTo>
                    <a:pt x="2280" y="202"/>
                    <a:pt x="2279" y="202"/>
                    <a:pt x="2277" y="202"/>
                  </a:cubicBezTo>
                  <a:cubicBezTo>
                    <a:pt x="2277" y="202"/>
                    <a:pt x="2276" y="202"/>
                    <a:pt x="2275" y="202"/>
                  </a:cubicBezTo>
                  <a:cubicBezTo>
                    <a:pt x="2270" y="202"/>
                    <a:pt x="2264" y="202"/>
                    <a:pt x="2259" y="202"/>
                  </a:cubicBezTo>
                  <a:cubicBezTo>
                    <a:pt x="2255" y="202"/>
                    <a:pt x="2252" y="202"/>
                    <a:pt x="2249" y="202"/>
                  </a:cubicBezTo>
                  <a:cubicBezTo>
                    <a:pt x="2248" y="202"/>
                    <a:pt x="2246" y="202"/>
                    <a:pt x="2244" y="202"/>
                  </a:cubicBezTo>
                  <a:cubicBezTo>
                    <a:pt x="2237" y="202"/>
                    <a:pt x="2230" y="202"/>
                    <a:pt x="2222" y="204"/>
                  </a:cubicBezTo>
                  <a:cubicBezTo>
                    <a:pt x="2211" y="206"/>
                    <a:pt x="2203" y="211"/>
                    <a:pt x="2197" y="215"/>
                  </a:cubicBezTo>
                  <a:cubicBezTo>
                    <a:pt x="2191" y="220"/>
                    <a:pt x="2185" y="224"/>
                    <a:pt x="2177" y="226"/>
                  </a:cubicBezTo>
                  <a:cubicBezTo>
                    <a:pt x="2175" y="226"/>
                    <a:pt x="2175" y="226"/>
                    <a:pt x="2175" y="226"/>
                  </a:cubicBezTo>
                  <a:cubicBezTo>
                    <a:pt x="2174" y="227"/>
                    <a:pt x="2173" y="227"/>
                    <a:pt x="2171" y="227"/>
                  </a:cubicBezTo>
                  <a:cubicBezTo>
                    <a:pt x="2169" y="227"/>
                    <a:pt x="2169" y="227"/>
                    <a:pt x="2169" y="227"/>
                  </a:cubicBezTo>
                  <a:cubicBezTo>
                    <a:pt x="2168" y="227"/>
                    <a:pt x="2167" y="228"/>
                    <a:pt x="2165" y="228"/>
                  </a:cubicBezTo>
                  <a:cubicBezTo>
                    <a:pt x="2162" y="228"/>
                    <a:pt x="2159" y="228"/>
                    <a:pt x="2156" y="228"/>
                  </a:cubicBezTo>
                  <a:cubicBezTo>
                    <a:pt x="2156" y="228"/>
                    <a:pt x="2156" y="228"/>
                    <a:pt x="2156" y="228"/>
                  </a:cubicBezTo>
                  <a:cubicBezTo>
                    <a:pt x="2154" y="228"/>
                    <a:pt x="2153" y="228"/>
                    <a:pt x="2151" y="228"/>
                  </a:cubicBezTo>
                  <a:cubicBezTo>
                    <a:pt x="1891" y="228"/>
                    <a:pt x="1891" y="228"/>
                    <a:pt x="1891" y="228"/>
                  </a:cubicBezTo>
                  <a:cubicBezTo>
                    <a:pt x="1631" y="228"/>
                    <a:pt x="1631" y="228"/>
                    <a:pt x="1631" y="228"/>
                  </a:cubicBezTo>
                  <a:cubicBezTo>
                    <a:pt x="1627" y="228"/>
                    <a:pt x="1623" y="228"/>
                    <a:pt x="1618" y="228"/>
                  </a:cubicBezTo>
                  <a:cubicBezTo>
                    <a:pt x="1617" y="228"/>
                    <a:pt x="1616" y="227"/>
                    <a:pt x="1615" y="227"/>
                  </a:cubicBezTo>
                  <a:cubicBezTo>
                    <a:pt x="1612" y="227"/>
                    <a:pt x="1612" y="227"/>
                    <a:pt x="1612" y="227"/>
                  </a:cubicBezTo>
                  <a:cubicBezTo>
                    <a:pt x="1611" y="227"/>
                    <a:pt x="1610" y="227"/>
                    <a:pt x="1609" y="226"/>
                  </a:cubicBezTo>
                  <a:cubicBezTo>
                    <a:pt x="1606" y="226"/>
                    <a:pt x="1606" y="226"/>
                    <a:pt x="1606" y="226"/>
                  </a:cubicBezTo>
                  <a:cubicBezTo>
                    <a:pt x="1599" y="224"/>
                    <a:pt x="1593" y="220"/>
                    <a:pt x="1586" y="215"/>
                  </a:cubicBezTo>
                  <a:cubicBezTo>
                    <a:pt x="1581" y="211"/>
                    <a:pt x="1573" y="206"/>
                    <a:pt x="1561" y="204"/>
                  </a:cubicBezTo>
                  <a:cubicBezTo>
                    <a:pt x="1554" y="202"/>
                    <a:pt x="1547" y="202"/>
                    <a:pt x="1540" y="202"/>
                  </a:cubicBezTo>
                  <a:cubicBezTo>
                    <a:pt x="1538" y="202"/>
                    <a:pt x="1536" y="202"/>
                    <a:pt x="1535" y="202"/>
                  </a:cubicBezTo>
                  <a:cubicBezTo>
                    <a:pt x="1531" y="202"/>
                    <a:pt x="1528" y="202"/>
                    <a:pt x="1525" y="202"/>
                  </a:cubicBezTo>
                  <a:cubicBezTo>
                    <a:pt x="1520" y="202"/>
                    <a:pt x="1514" y="202"/>
                    <a:pt x="1509" y="202"/>
                  </a:cubicBezTo>
                  <a:cubicBezTo>
                    <a:pt x="1508" y="202"/>
                    <a:pt x="1507" y="202"/>
                    <a:pt x="1506" y="202"/>
                  </a:cubicBezTo>
                  <a:cubicBezTo>
                    <a:pt x="1505" y="202"/>
                    <a:pt x="1504" y="202"/>
                    <a:pt x="1503" y="202"/>
                  </a:cubicBezTo>
                  <a:cubicBezTo>
                    <a:pt x="1497" y="201"/>
                    <a:pt x="1497" y="201"/>
                    <a:pt x="1497" y="201"/>
                  </a:cubicBezTo>
                  <a:cubicBezTo>
                    <a:pt x="1492" y="199"/>
                    <a:pt x="1492" y="199"/>
                    <a:pt x="1492" y="199"/>
                  </a:cubicBezTo>
                  <a:cubicBezTo>
                    <a:pt x="1487" y="196"/>
                    <a:pt x="1487" y="196"/>
                    <a:pt x="1487" y="196"/>
                  </a:cubicBezTo>
                  <a:cubicBezTo>
                    <a:pt x="1480" y="188"/>
                    <a:pt x="1469" y="182"/>
                    <a:pt x="1457" y="180"/>
                  </a:cubicBezTo>
                  <a:cubicBezTo>
                    <a:pt x="1451" y="179"/>
                    <a:pt x="1446" y="179"/>
                    <a:pt x="1440" y="179"/>
                  </a:cubicBezTo>
                  <a:cubicBezTo>
                    <a:pt x="1422" y="179"/>
                    <a:pt x="1422" y="179"/>
                    <a:pt x="1422" y="179"/>
                  </a:cubicBezTo>
                  <a:cubicBezTo>
                    <a:pt x="1420" y="179"/>
                    <a:pt x="1418" y="179"/>
                    <a:pt x="1416" y="179"/>
                  </a:cubicBezTo>
                  <a:cubicBezTo>
                    <a:pt x="1407" y="179"/>
                    <a:pt x="1398" y="179"/>
                    <a:pt x="1391" y="176"/>
                  </a:cubicBezTo>
                  <a:cubicBezTo>
                    <a:pt x="1387" y="175"/>
                    <a:pt x="1384" y="172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80" y="170"/>
                    <a:pt x="1380" y="170"/>
                    <a:pt x="1380" y="170"/>
                  </a:cubicBezTo>
                  <a:cubicBezTo>
                    <a:pt x="1379" y="169"/>
                    <a:pt x="1377" y="168"/>
                    <a:pt x="1376" y="167"/>
                  </a:cubicBezTo>
                  <a:cubicBezTo>
                    <a:pt x="1372" y="164"/>
                    <a:pt x="1368" y="161"/>
                    <a:pt x="1363" y="159"/>
                  </a:cubicBezTo>
                  <a:cubicBezTo>
                    <a:pt x="1357" y="156"/>
                    <a:pt x="1351" y="154"/>
                    <a:pt x="1342" y="153"/>
                  </a:cubicBezTo>
                  <a:cubicBezTo>
                    <a:pt x="1339" y="153"/>
                    <a:pt x="1335" y="152"/>
                    <a:pt x="1331" y="152"/>
                  </a:cubicBezTo>
                  <a:cubicBezTo>
                    <a:pt x="1255" y="152"/>
                    <a:pt x="1255" y="152"/>
                    <a:pt x="1255" y="152"/>
                  </a:cubicBezTo>
                  <a:cubicBezTo>
                    <a:pt x="1252" y="126"/>
                    <a:pt x="1252" y="126"/>
                    <a:pt x="1252" y="126"/>
                  </a:cubicBezTo>
                  <a:cubicBezTo>
                    <a:pt x="1266" y="136"/>
                    <a:pt x="1267" y="135"/>
                    <a:pt x="1269" y="133"/>
                  </a:cubicBezTo>
                  <a:cubicBezTo>
                    <a:pt x="1269" y="132"/>
                    <a:pt x="1269" y="132"/>
                    <a:pt x="1269" y="131"/>
                  </a:cubicBezTo>
                  <a:cubicBezTo>
                    <a:pt x="1269" y="129"/>
                    <a:pt x="1268" y="127"/>
                    <a:pt x="1253" y="117"/>
                  </a:cubicBezTo>
                  <a:cubicBezTo>
                    <a:pt x="1253" y="117"/>
                    <a:pt x="1253" y="117"/>
                    <a:pt x="1253" y="117"/>
                  </a:cubicBezTo>
                  <a:cubicBezTo>
                    <a:pt x="1260" y="99"/>
                    <a:pt x="1260" y="99"/>
                    <a:pt x="1257" y="98"/>
                  </a:cubicBezTo>
                  <a:cubicBezTo>
                    <a:pt x="1257" y="97"/>
                    <a:pt x="1256" y="97"/>
                    <a:pt x="1255" y="97"/>
                  </a:cubicBezTo>
                  <a:cubicBezTo>
                    <a:pt x="1253" y="98"/>
                    <a:pt x="1251" y="100"/>
                    <a:pt x="1244" y="115"/>
                  </a:cubicBezTo>
                  <a:cubicBezTo>
                    <a:pt x="1244" y="115"/>
                    <a:pt x="1244" y="115"/>
                    <a:pt x="1244" y="116"/>
                  </a:cubicBezTo>
                  <a:cubicBezTo>
                    <a:pt x="1238" y="116"/>
                    <a:pt x="1234" y="117"/>
                    <a:pt x="1231" y="118"/>
                  </a:cubicBezTo>
                  <a:cubicBezTo>
                    <a:pt x="1229" y="116"/>
                    <a:pt x="1227" y="114"/>
                    <a:pt x="1227" y="114"/>
                  </a:cubicBezTo>
                  <a:cubicBezTo>
                    <a:pt x="1227" y="114"/>
                    <a:pt x="1226" y="114"/>
                    <a:pt x="1226" y="114"/>
                  </a:cubicBezTo>
                  <a:cubicBezTo>
                    <a:pt x="1235" y="96"/>
                    <a:pt x="1234" y="96"/>
                    <a:pt x="1232" y="94"/>
                  </a:cubicBezTo>
                  <a:cubicBezTo>
                    <a:pt x="1231" y="94"/>
                    <a:pt x="1230" y="94"/>
                    <a:pt x="1229" y="94"/>
                  </a:cubicBezTo>
                  <a:cubicBezTo>
                    <a:pt x="1228" y="94"/>
                    <a:pt x="1226" y="96"/>
                    <a:pt x="1218" y="112"/>
                  </a:cubicBezTo>
                  <a:cubicBezTo>
                    <a:pt x="1218" y="112"/>
                    <a:pt x="1218" y="113"/>
                    <a:pt x="1218" y="113"/>
                  </a:cubicBezTo>
                  <a:cubicBezTo>
                    <a:pt x="1194" y="116"/>
                    <a:pt x="1194" y="116"/>
                    <a:pt x="1194" y="119"/>
                  </a:cubicBezTo>
                  <a:cubicBezTo>
                    <a:pt x="1194" y="120"/>
                    <a:pt x="1194" y="121"/>
                    <a:pt x="1195" y="122"/>
                  </a:cubicBezTo>
                  <a:cubicBezTo>
                    <a:pt x="1196" y="123"/>
                    <a:pt x="1199" y="123"/>
                    <a:pt x="1217" y="121"/>
                  </a:cubicBezTo>
                  <a:cubicBezTo>
                    <a:pt x="1216" y="134"/>
                    <a:pt x="1216" y="134"/>
                    <a:pt x="1216" y="134"/>
                  </a:cubicBezTo>
                  <a:cubicBezTo>
                    <a:pt x="1216" y="134"/>
                    <a:pt x="1216" y="135"/>
                    <a:pt x="1216" y="135"/>
                  </a:cubicBezTo>
                  <a:cubicBezTo>
                    <a:pt x="1216" y="136"/>
                    <a:pt x="1216" y="136"/>
                    <a:pt x="1216" y="136"/>
                  </a:cubicBezTo>
                  <a:cubicBezTo>
                    <a:pt x="1215" y="152"/>
                    <a:pt x="1215" y="152"/>
                    <a:pt x="1215" y="152"/>
                  </a:cubicBezTo>
                  <a:cubicBezTo>
                    <a:pt x="1188" y="152"/>
                    <a:pt x="1188" y="152"/>
                    <a:pt x="1188" y="152"/>
                  </a:cubicBezTo>
                  <a:cubicBezTo>
                    <a:pt x="1188" y="126"/>
                    <a:pt x="1188" y="126"/>
                    <a:pt x="1188" y="126"/>
                  </a:cubicBezTo>
                  <a:cubicBezTo>
                    <a:pt x="1188" y="125"/>
                    <a:pt x="1187" y="125"/>
                    <a:pt x="1187" y="124"/>
                  </a:cubicBezTo>
                  <a:cubicBezTo>
                    <a:pt x="1186" y="124"/>
                    <a:pt x="1186" y="123"/>
                    <a:pt x="1185" y="123"/>
                  </a:cubicBezTo>
                  <a:cubicBezTo>
                    <a:pt x="1158" y="123"/>
                    <a:pt x="1158" y="123"/>
                    <a:pt x="1158" y="123"/>
                  </a:cubicBezTo>
                  <a:cubicBezTo>
                    <a:pt x="1158" y="117"/>
                    <a:pt x="1158" y="117"/>
                    <a:pt x="1158" y="117"/>
                  </a:cubicBezTo>
                  <a:cubicBezTo>
                    <a:pt x="1158" y="117"/>
                    <a:pt x="1158" y="116"/>
                    <a:pt x="1158" y="115"/>
                  </a:cubicBezTo>
                  <a:cubicBezTo>
                    <a:pt x="1157" y="115"/>
                    <a:pt x="1156" y="114"/>
                    <a:pt x="1156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9" y="114"/>
                    <a:pt x="1049" y="114"/>
                    <a:pt x="1049" y="114"/>
                  </a:cubicBezTo>
                  <a:cubicBezTo>
                    <a:pt x="1048" y="114"/>
                    <a:pt x="1046" y="116"/>
                    <a:pt x="1046" y="117"/>
                  </a:cubicBezTo>
                  <a:cubicBezTo>
                    <a:pt x="1046" y="123"/>
                    <a:pt x="1046" y="123"/>
                    <a:pt x="1046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20" y="123"/>
                    <a:pt x="1020" y="123"/>
                    <a:pt x="1020" y="123"/>
                  </a:cubicBezTo>
                  <a:cubicBezTo>
                    <a:pt x="1018" y="123"/>
                    <a:pt x="1017" y="124"/>
                    <a:pt x="1017" y="126"/>
                  </a:cubicBezTo>
                  <a:cubicBezTo>
                    <a:pt x="1017" y="152"/>
                    <a:pt x="1017" y="152"/>
                    <a:pt x="1017" y="152"/>
                  </a:cubicBezTo>
                  <a:cubicBezTo>
                    <a:pt x="1011" y="152"/>
                    <a:pt x="1011" y="152"/>
                    <a:pt x="1011" y="152"/>
                  </a:cubicBezTo>
                  <a:cubicBezTo>
                    <a:pt x="1011" y="88"/>
                    <a:pt x="1011" y="88"/>
                    <a:pt x="1011" y="88"/>
                  </a:cubicBezTo>
                  <a:cubicBezTo>
                    <a:pt x="1011" y="87"/>
                    <a:pt x="1011" y="86"/>
                    <a:pt x="1010" y="85"/>
                  </a:cubicBezTo>
                  <a:cubicBezTo>
                    <a:pt x="975" y="68"/>
                    <a:pt x="975" y="68"/>
                    <a:pt x="975" y="68"/>
                  </a:cubicBezTo>
                  <a:cubicBezTo>
                    <a:pt x="974" y="68"/>
                    <a:pt x="973" y="68"/>
                    <a:pt x="973" y="68"/>
                  </a:cubicBezTo>
                  <a:cubicBezTo>
                    <a:pt x="938" y="85"/>
                    <a:pt x="938" y="85"/>
                    <a:pt x="938" y="85"/>
                  </a:cubicBezTo>
                  <a:cubicBezTo>
                    <a:pt x="937" y="86"/>
                    <a:pt x="936" y="87"/>
                    <a:pt x="936" y="88"/>
                  </a:cubicBezTo>
                  <a:cubicBezTo>
                    <a:pt x="936" y="153"/>
                    <a:pt x="936" y="153"/>
                    <a:pt x="936" y="153"/>
                  </a:cubicBezTo>
                  <a:cubicBezTo>
                    <a:pt x="929" y="153"/>
                    <a:pt x="929" y="153"/>
                    <a:pt x="929" y="153"/>
                  </a:cubicBezTo>
                  <a:cubicBezTo>
                    <a:pt x="929" y="112"/>
                    <a:pt x="929" y="112"/>
                    <a:pt x="929" y="112"/>
                  </a:cubicBezTo>
                  <a:cubicBezTo>
                    <a:pt x="929" y="111"/>
                    <a:pt x="928" y="110"/>
                    <a:pt x="927" y="110"/>
                  </a:cubicBezTo>
                  <a:cubicBezTo>
                    <a:pt x="927" y="109"/>
                    <a:pt x="926" y="109"/>
                    <a:pt x="925" y="109"/>
                  </a:cubicBezTo>
                  <a:cubicBezTo>
                    <a:pt x="855" y="128"/>
                    <a:pt x="855" y="128"/>
                    <a:pt x="855" y="128"/>
                  </a:cubicBezTo>
                  <a:cubicBezTo>
                    <a:pt x="852" y="121"/>
                    <a:pt x="845" y="116"/>
                    <a:pt x="836" y="116"/>
                  </a:cubicBezTo>
                  <a:cubicBezTo>
                    <a:pt x="821" y="116"/>
                    <a:pt x="821" y="116"/>
                    <a:pt x="821" y="116"/>
                  </a:cubicBezTo>
                  <a:cubicBezTo>
                    <a:pt x="821" y="110"/>
                    <a:pt x="821" y="110"/>
                    <a:pt x="821" y="110"/>
                  </a:cubicBezTo>
                  <a:cubicBezTo>
                    <a:pt x="821" y="109"/>
                    <a:pt x="819" y="108"/>
                    <a:pt x="818" y="108"/>
                  </a:cubicBezTo>
                  <a:cubicBezTo>
                    <a:pt x="817" y="108"/>
                    <a:pt x="817" y="108"/>
                    <a:pt x="817" y="108"/>
                  </a:cubicBezTo>
                  <a:cubicBezTo>
                    <a:pt x="817" y="102"/>
                    <a:pt x="817" y="102"/>
                    <a:pt x="817" y="102"/>
                  </a:cubicBezTo>
                  <a:cubicBezTo>
                    <a:pt x="817" y="100"/>
                    <a:pt x="816" y="99"/>
                    <a:pt x="814" y="99"/>
                  </a:cubicBezTo>
                  <a:cubicBezTo>
                    <a:pt x="814" y="99"/>
                    <a:pt x="814" y="99"/>
                    <a:pt x="814" y="99"/>
                  </a:cubicBezTo>
                  <a:cubicBezTo>
                    <a:pt x="814" y="91"/>
                    <a:pt x="814" y="91"/>
                    <a:pt x="814" y="91"/>
                  </a:cubicBezTo>
                  <a:cubicBezTo>
                    <a:pt x="814" y="89"/>
                    <a:pt x="813" y="88"/>
                    <a:pt x="811" y="88"/>
                  </a:cubicBezTo>
                  <a:cubicBezTo>
                    <a:pt x="811" y="88"/>
                    <a:pt x="811" y="88"/>
                    <a:pt x="811" y="88"/>
                  </a:cubicBezTo>
                  <a:cubicBezTo>
                    <a:pt x="810" y="82"/>
                    <a:pt x="804" y="77"/>
                    <a:pt x="798" y="77"/>
                  </a:cubicBezTo>
                  <a:cubicBezTo>
                    <a:pt x="791" y="77"/>
                    <a:pt x="785" y="82"/>
                    <a:pt x="784" y="88"/>
                  </a:cubicBezTo>
                  <a:cubicBezTo>
                    <a:pt x="784" y="88"/>
                    <a:pt x="784" y="88"/>
                    <a:pt x="784" y="88"/>
                  </a:cubicBezTo>
                  <a:cubicBezTo>
                    <a:pt x="782" y="88"/>
                    <a:pt x="781" y="89"/>
                    <a:pt x="781" y="91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81" y="99"/>
                    <a:pt x="781" y="99"/>
                    <a:pt x="781" y="99"/>
                  </a:cubicBezTo>
                  <a:cubicBezTo>
                    <a:pt x="779" y="99"/>
                    <a:pt x="778" y="100"/>
                    <a:pt x="778" y="102"/>
                  </a:cubicBezTo>
                  <a:cubicBezTo>
                    <a:pt x="778" y="108"/>
                    <a:pt x="778" y="108"/>
                    <a:pt x="778" y="108"/>
                  </a:cubicBezTo>
                  <a:cubicBezTo>
                    <a:pt x="777" y="108"/>
                    <a:pt x="777" y="108"/>
                    <a:pt x="777" y="108"/>
                  </a:cubicBezTo>
                  <a:cubicBezTo>
                    <a:pt x="776" y="108"/>
                    <a:pt x="774" y="109"/>
                    <a:pt x="774" y="110"/>
                  </a:cubicBezTo>
                  <a:cubicBezTo>
                    <a:pt x="774" y="113"/>
                    <a:pt x="774" y="113"/>
                    <a:pt x="774" y="113"/>
                  </a:cubicBezTo>
                  <a:cubicBezTo>
                    <a:pt x="759" y="113"/>
                    <a:pt x="759" y="113"/>
                    <a:pt x="759" y="113"/>
                  </a:cubicBezTo>
                  <a:cubicBezTo>
                    <a:pt x="759" y="111"/>
                    <a:pt x="759" y="111"/>
                    <a:pt x="759" y="111"/>
                  </a:cubicBezTo>
                  <a:cubicBezTo>
                    <a:pt x="759" y="105"/>
                    <a:pt x="753" y="100"/>
                    <a:pt x="746" y="100"/>
                  </a:cubicBezTo>
                  <a:cubicBezTo>
                    <a:pt x="709" y="100"/>
                    <a:pt x="709" y="100"/>
                    <a:pt x="709" y="100"/>
                  </a:cubicBezTo>
                  <a:cubicBezTo>
                    <a:pt x="709" y="88"/>
                    <a:pt x="709" y="88"/>
                    <a:pt x="709" y="88"/>
                  </a:cubicBezTo>
                  <a:cubicBezTo>
                    <a:pt x="709" y="87"/>
                    <a:pt x="708" y="85"/>
                    <a:pt x="706" y="85"/>
                  </a:cubicBezTo>
                  <a:cubicBezTo>
                    <a:pt x="691" y="85"/>
                    <a:pt x="691" y="85"/>
                    <a:pt x="691" y="85"/>
                  </a:cubicBezTo>
                  <a:cubicBezTo>
                    <a:pt x="690" y="85"/>
                    <a:pt x="688" y="87"/>
                    <a:pt x="688" y="88"/>
                  </a:cubicBezTo>
                  <a:cubicBezTo>
                    <a:pt x="688" y="96"/>
                    <a:pt x="688" y="96"/>
                    <a:pt x="688" y="96"/>
                  </a:cubicBezTo>
                  <a:cubicBezTo>
                    <a:pt x="687" y="78"/>
                    <a:pt x="687" y="78"/>
                    <a:pt x="687" y="78"/>
                  </a:cubicBezTo>
                  <a:cubicBezTo>
                    <a:pt x="687" y="76"/>
                    <a:pt x="686" y="75"/>
                    <a:pt x="685" y="75"/>
                  </a:cubicBezTo>
                  <a:cubicBezTo>
                    <a:pt x="670" y="75"/>
                    <a:pt x="670" y="75"/>
                    <a:pt x="670" y="75"/>
                  </a:cubicBezTo>
                  <a:cubicBezTo>
                    <a:pt x="668" y="75"/>
                    <a:pt x="667" y="76"/>
                    <a:pt x="667" y="78"/>
                  </a:cubicBezTo>
                  <a:cubicBezTo>
                    <a:pt x="665" y="130"/>
                    <a:pt x="665" y="130"/>
                    <a:pt x="665" y="130"/>
                  </a:cubicBezTo>
                  <a:cubicBezTo>
                    <a:pt x="660" y="130"/>
                    <a:pt x="660" y="130"/>
                    <a:pt x="660" y="130"/>
                  </a:cubicBezTo>
                  <a:cubicBezTo>
                    <a:pt x="659" y="130"/>
                    <a:pt x="658" y="132"/>
                    <a:pt x="658" y="133"/>
                  </a:cubicBezTo>
                  <a:cubicBezTo>
                    <a:pt x="658" y="153"/>
                    <a:pt x="658" y="153"/>
                    <a:pt x="658" y="153"/>
                  </a:cubicBezTo>
                  <a:cubicBezTo>
                    <a:pt x="653" y="153"/>
                    <a:pt x="653" y="153"/>
                    <a:pt x="653" y="153"/>
                  </a:cubicBezTo>
                  <a:cubicBezTo>
                    <a:pt x="653" y="86"/>
                    <a:pt x="653" y="86"/>
                    <a:pt x="653" y="86"/>
                  </a:cubicBezTo>
                  <a:cubicBezTo>
                    <a:pt x="653" y="84"/>
                    <a:pt x="652" y="83"/>
                    <a:pt x="651" y="83"/>
                  </a:cubicBezTo>
                  <a:cubicBezTo>
                    <a:pt x="645" y="83"/>
                    <a:pt x="645" y="83"/>
                    <a:pt x="645" y="83"/>
                  </a:cubicBezTo>
                  <a:cubicBezTo>
                    <a:pt x="645" y="79"/>
                    <a:pt x="645" y="79"/>
                    <a:pt x="645" y="79"/>
                  </a:cubicBezTo>
                  <a:cubicBezTo>
                    <a:pt x="645" y="78"/>
                    <a:pt x="643" y="77"/>
                    <a:pt x="642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10" y="77"/>
                    <a:pt x="610" y="77"/>
                    <a:pt x="610" y="77"/>
                  </a:cubicBezTo>
                  <a:cubicBezTo>
                    <a:pt x="609" y="77"/>
                    <a:pt x="608" y="77"/>
                    <a:pt x="608" y="77"/>
                  </a:cubicBezTo>
                  <a:cubicBezTo>
                    <a:pt x="607" y="78"/>
                    <a:pt x="607" y="79"/>
                    <a:pt x="607" y="79"/>
                  </a:cubicBezTo>
                  <a:cubicBezTo>
                    <a:pt x="607" y="83"/>
                    <a:pt x="607" y="83"/>
                    <a:pt x="607" y="83"/>
                  </a:cubicBezTo>
                  <a:cubicBezTo>
                    <a:pt x="601" y="83"/>
                    <a:pt x="601" y="83"/>
                    <a:pt x="601" y="83"/>
                  </a:cubicBezTo>
                  <a:cubicBezTo>
                    <a:pt x="599" y="83"/>
                    <a:pt x="598" y="84"/>
                    <a:pt x="598" y="86"/>
                  </a:cubicBezTo>
                  <a:cubicBezTo>
                    <a:pt x="598" y="153"/>
                    <a:pt x="598" y="153"/>
                    <a:pt x="598" y="153"/>
                  </a:cubicBezTo>
                  <a:cubicBezTo>
                    <a:pt x="594" y="153"/>
                    <a:pt x="594" y="153"/>
                    <a:pt x="594" y="153"/>
                  </a:cubicBezTo>
                  <a:cubicBezTo>
                    <a:pt x="593" y="152"/>
                    <a:pt x="592" y="151"/>
                    <a:pt x="591" y="151"/>
                  </a:cubicBezTo>
                  <a:cubicBezTo>
                    <a:pt x="588" y="151"/>
                    <a:pt x="588" y="151"/>
                    <a:pt x="588" y="151"/>
                  </a:cubicBezTo>
                  <a:cubicBezTo>
                    <a:pt x="588" y="126"/>
                    <a:pt x="588" y="126"/>
                    <a:pt x="588" y="126"/>
                  </a:cubicBezTo>
                  <a:cubicBezTo>
                    <a:pt x="588" y="125"/>
                    <a:pt x="586" y="124"/>
                    <a:pt x="585" y="124"/>
                  </a:cubicBezTo>
                  <a:cubicBezTo>
                    <a:pt x="578" y="124"/>
                    <a:pt x="578" y="124"/>
                    <a:pt x="578" y="124"/>
                  </a:cubicBezTo>
                  <a:cubicBezTo>
                    <a:pt x="576" y="124"/>
                    <a:pt x="575" y="125"/>
                    <a:pt x="575" y="126"/>
                  </a:cubicBezTo>
                  <a:cubicBezTo>
                    <a:pt x="575" y="151"/>
                    <a:pt x="575" y="151"/>
                    <a:pt x="575" y="151"/>
                  </a:cubicBezTo>
                  <a:cubicBezTo>
                    <a:pt x="574" y="151"/>
                    <a:pt x="574" y="151"/>
                    <a:pt x="574" y="151"/>
                  </a:cubicBezTo>
                  <a:cubicBezTo>
                    <a:pt x="574" y="122"/>
                    <a:pt x="574" y="122"/>
                    <a:pt x="574" y="122"/>
                  </a:cubicBezTo>
                  <a:cubicBezTo>
                    <a:pt x="574" y="121"/>
                    <a:pt x="574" y="119"/>
                    <a:pt x="572" y="119"/>
                  </a:cubicBezTo>
                  <a:cubicBezTo>
                    <a:pt x="552" y="114"/>
                    <a:pt x="552" y="114"/>
                    <a:pt x="552" y="114"/>
                  </a:cubicBezTo>
                  <a:cubicBezTo>
                    <a:pt x="551" y="114"/>
                    <a:pt x="550" y="114"/>
                    <a:pt x="549" y="114"/>
                  </a:cubicBezTo>
                  <a:cubicBezTo>
                    <a:pt x="548" y="115"/>
                    <a:pt x="548" y="116"/>
                    <a:pt x="548" y="117"/>
                  </a:cubicBezTo>
                  <a:cubicBezTo>
                    <a:pt x="548" y="125"/>
                    <a:pt x="548" y="125"/>
                    <a:pt x="548" y="125"/>
                  </a:cubicBezTo>
                  <a:cubicBezTo>
                    <a:pt x="529" y="130"/>
                    <a:pt x="529" y="130"/>
                    <a:pt x="529" y="130"/>
                  </a:cubicBezTo>
                  <a:cubicBezTo>
                    <a:pt x="528" y="130"/>
                    <a:pt x="527" y="131"/>
                    <a:pt x="527" y="133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17" y="137"/>
                    <a:pt x="517" y="137"/>
                    <a:pt x="517" y="137"/>
                  </a:cubicBezTo>
                  <a:cubicBezTo>
                    <a:pt x="514" y="136"/>
                    <a:pt x="514" y="136"/>
                    <a:pt x="514" y="136"/>
                  </a:cubicBezTo>
                  <a:cubicBezTo>
                    <a:pt x="512" y="135"/>
                    <a:pt x="510" y="134"/>
                    <a:pt x="508" y="132"/>
                  </a:cubicBezTo>
                  <a:cubicBezTo>
                    <a:pt x="508" y="132"/>
                    <a:pt x="507" y="132"/>
                    <a:pt x="507" y="132"/>
                  </a:cubicBezTo>
                  <a:cubicBezTo>
                    <a:pt x="495" y="129"/>
                    <a:pt x="495" y="129"/>
                    <a:pt x="495" y="129"/>
                  </a:cubicBezTo>
                  <a:cubicBezTo>
                    <a:pt x="494" y="127"/>
                    <a:pt x="492" y="125"/>
                    <a:pt x="491" y="124"/>
                  </a:cubicBezTo>
                  <a:cubicBezTo>
                    <a:pt x="488" y="120"/>
                    <a:pt x="488" y="120"/>
                    <a:pt x="488" y="120"/>
                  </a:cubicBezTo>
                  <a:cubicBezTo>
                    <a:pt x="487" y="120"/>
                    <a:pt x="487" y="120"/>
                    <a:pt x="487" y="120"/>
                  </a:cubicBezTo>
                  <a:cubicBezTo>
                    <a:pt x="477" y="115"/>
                    <a:pt x="477" y="115"/>
                    <a:pt x="477" y="115"/>
                  </a:cubicBezTo>
                  <a:cubicBezTo>
                    <a:pt x="476" y="115"/>
                    <a:pt x="475" y="115"/>
                    <a:pt x="474" y="116"/>
                  </a:cubicBezTo>
                  <a:cubicBezTo>
                    <a:pt x="466" y="123"/>
                    <a:pt x="466" y="123"/>
                    <a:pt x="466" y="123"/>
                  </a:cubicBezTo>
                  <a:cubicBezTo>
                    <a:pt x="456" y="126"/>
                    <a:pt x="456" y="126"/>
                    <a:pt x="456" y="126"/>
                  </a:cubicBezTo>
                  <a:cubicBezTo>
                    <a:pt x="454" y="123"/>
                    <a:pt x="454" y="123"/>
                    <a:pt x="454" y="123"/>
                  </a:cubicBezTo>
                  <a:cubicBezTo>
                    <a:pt x="454" y="122"/>
                    <a:pt x="453" y="122"/>
                    <a:pt x="452" y="122"/>
                  </a:cubicBezTo>
                  <a:cubicBezTo>
                    <a:pt x="451" y="122"/>
                    <a:pt x="451" y="122"/>
                    <a:pt x="450" y="123"/>
                  </a:cubicBezTo>
                  <a:cubicBezTo>
                    <a:pt x="440" y="133"/>
                    <a:pt x="440" y="133"/>
                    <a:pt x="440" y="133"/>
                  </a:cubicBezTo>
                  <a:cubicBezTo>
                    <a:pt x="435" y="134"/>
                    <a:pt x="435" y="134"/>
                    <a:pt x="435" y="134"/>
                  </a:cubicBezTo>
                  <a:cubicBezTo>
                    <a:pt x="434" y="134"/>
                    <a:pt x="434" y="135"/>
                    <a:pt x="434" y="135"/>
                  </a:cubicBezTo>
                  <a:cubicBezTo>
                    <a:pt x="420" y="147"/>
                    <a:pt x="420" y="147"/>
                    <a:pt x="420" y="147"/>
                  </a:cubicBezTo>
                  <a:cubicBezTo>
                    <a:pt x="414" y="148"/>
                    <a:pt x="414" y="148"/>
                    <a:pt x="414" y="148"/>
                  </a:cubicBezTo>
                  <a:cubicBezTo>
                    <a:pt x="410" y="149"/>
                    <a:pt x="405" y="149"/>
                    <a:pt x="401" y="150"/>
                  </a:cubicBezTo>
                  <a:cubicBezTo>
                    <a:pt x="389" y="153"/>
                    <a:pt x="389" y="153"/>
                    <a:pt x="389" y="153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402" y="156"/>
                    <a:pt x="402" y="156"/>
                    <a:pt x="402" y="156"/>
                  </a:cubicBezTo>
                  <a:cubicBezTo>
                    <a:pt x="406" y="155"/>
                    <a:pt x="411" y="154"/>
                    <a:pt x="415" y="153"/>
                  </a:cubicBezTo>
                  <a:cubicBezTo>
                    <a:pt x="422" y="152"/>
                    <a:pt x="422" y="152"/>
                    <a:pt x="422" y="152"/>
                  </a:cubicBezTo>
                  <a:cubicBezTo>
                    <a:pt x="422" y="152"/>
                    <a:pt x="423" y="152"/>
                    <a:pt x="423" y="152"/>
                  </a:cubicBezTo>
                  <a:cubicBezTo>
                    <a:pt x="437" y="139"/>
                    <a:pt x="437" y="139"/>
                    <a:pt x="437" y="139"/>
                  </a:cubicBezTo>
                  <a:cubicBezTo>
                    <a:pt x="442" y="138"/>
                    <a:pt x="442" y="138"/>
                    <a:pt x="442" y="138"/>
                  </a:cubicBezTo>
                  <a:cubicBezTo>
                    <a:pt x="442" y="138"/>
                    <a:pt x="443" y="137"/>
                    <a:pt x="443" y="137"/>
                  </a:cubicBezTo>
                  <a:cubicBezTo>
                    <a:pt x="452" y="129"/>
                    <a:pt x="452" y="129"/>
                    <a:pt x="452" y="129"/>
                  </a:cubicBezTo>
                  <a:cubicBezTo>
                    <a:pt x="453" y="131"/>
                    <a:pt x="453" y="131"/>
                    <a:pt x="453" y="131"/>
                  </a:cubicBezTo>
                  <a:cubicBezTo>
                    <a:pt x="454" y="132"/>
                    <a:pt x="455" y="132"/>
                    <a:pt x="456" y="132"/>
                  </a:cubicBezTo>
                  <a:cubicBezTo>
                    <a:pt x="468" y="128"/>
                    <a:pt x="468" y="128"/>
                    <a:pt x="468" y="128"/>
                  </a:cubicBezTo>
                  <a:cubicBezTo>
                    <a:pt x="468" y="128"/>
                    <a:pt x="468" y="128"/>
                    <a:pt x="469" y="128"/>
                  </a:cubicBezTo>
                  <a:cubicBezTo>
                    <a:pt x="476" y="121"/>
                    <a:pt x="476" y="121"/>
                    <a:pt x="476" y="121"/>
                  </a:cubicBezTo>
                  <a:cubicBezTo>
                    <a:pt x="484" y="125"/>
                    <a:pt x="484" y="125"/>
                    <a:pt x="484" y="125"/>
                  </a:cubicBezTo>
                  <a:cubicBezTo>
                    <a:pt x="486" y="127"/>
                    <a:pt x="486" y="127"/>
                    <a:pt x="486" y="127"/>
                  </a:cubicBezTo>
                  <a:cubicBezTo>
                    <a:pt x="488" y="129"/>
                    <a:pt x="490" y="131"/>
                    <a:pt x="492" y="133"/>
                  </a:cubicBezTo>
                  <a:cubicBezTo>
                    <a:pt x="492" y="134"/>
                    <a:pt x="493" y="134"/>
                    <a:pt x="493" y="134"/>
                  </a:cubicBezTo>
                  <a:cubicBezTo>
                    <a:pt x="505" y="137"/>
                    <a:pt x="505" y="137"/>
                    <a:pt x="505" y="137"/>
                  </a:cubicBezTo>
                  <a:cubicBezTo>
                    <a:pt x="507" y="139"/>
                    <a:pt x="509" y="140"/>
                    <a:pt x="511" y="141"/>
                  </a:cubicBezTo>
                  <a:cubicBezTo>
                    <a:pt x="514" y="142"/>
                    <a:pt x="514" y="142"/>
                    <a:pt x="514" y="142"/>
                  </a:cubicBezTo>
                  <a:cubicBezTo>
                    <a:pt x="526" y="151"/>
                    <a:pt x="526" y="151"/>
                    <a:pt x="526" y="151"/>
                  </a:cubicBezTo>
                  <a:cubicBezTo>
                    <a:pt x="528" y="153"/>
                    <a:pt x="528" y="153"/>
                    <a:pt x="528" y="153"/>
                  </a:cubicBezTo>
                  <a:cubicBezTo>
                    <a:pt x="529" y="153"/>
                    <a:pt x="530" y="154"/>
                    <a:pt x="531" y="153"/>
                  </a:cubicBezTo>
                  <a:cubicBezTo>
                    <a:pt x="532" y="153"/>
                    <a:pt x="533" y="152"/>
                    <a:pt x="533" y="150"/>
                  </a:cubicBezTo>
                  <a:cubicBezTo>
                    <a:pt x="533" y="135"/>
                    <a:pt x="533" y="135"/>
                    <a:pt x="533" y="135"/>
                  </a:cubicBezTo>
                  <a:cubicBezTo>
                    <a:pt x="552" y="130"/>
                    <a:pt x="552" y="130"/>
                    <a:pt x="552" y="130"/>
                  </a:cubicBezTo>
                  <a:cubicBezTo>
                    <a:pt x="553" y="130"/>
                    <a:pt x="554" y="128"/>
                    <a:pt x="554" y="127"/>
                  </a:cubicBezTo>
                  <a:cubicBezTo>
                    <a:pt x="554" y="120"/>
                    <a:pt x="554" y="120"/>
                    <a:pt x="554" y="120"/>
                  </a:cubicBezTo>
                  <a:cubicBezTo>
                    <a:pt x="569" y="124"/>
                    <a:pt x="569" y="124"/>
                    <a:pt x="569" y="124"/>
                  </a:cubicBezTo>
                  <a:cubicBezTo>
                    <a:pt x="569" y="154"/>
                    <a:pt x="569" y="154"/>
                    <a:pt x="569" y="154"/>
                  </a:cubicBezTo>
                  <a:cubicBezTo>
                    <a:pt x="569" y="155"/>
                    <a:pt x="570" y="157"/>
                    <a:pt x="572" y="157"/>
                  </a:cubicBezTo>
                  <a:cubicBezTo>
                    <a:pt x="578" y="157"/>
                    <a:pt x="578" y="157"/>
                    <a:pt x="578" y="157"/>
                  </a:cubicBezTo>
                  <a:cubicBezTo>
                    <a:pt x="579" y="157"/>
                    <a:pt x="581" y="155"/>
                    <a:pt x="581" y="154"/>
                  </a:cubicBezTo>
                  <a:cubicBezTo>
                    <a:pt x="581" y="129"/>
                    <a:pt x="581" y="129"/>
                    <a:pt x="581" y="129"/>
                  </a:cubicBezTo>
                  <a:cubicBezTo>
                    <a:pt x="582" y="129"/>
                    <a:pt x="582" y="129"/>
                    <a:pt x="582" y="129"/>
                  </a:cubicBezTo>
                  <a:cubicBezTo>
                    <a:pt x="582" y="154"/>
                    <a:pt x="582" y="154"/>
                    <a:pt x="582" y="154"/>
                  </a:cubicBezTo>
                  <a:cubicBezTo>
                    <a:pt x="582" y="155"/>
                    <a:pt x="583" y="157"/>
                    <a:pt x="585" y="157"/>
                  </a:cubicBezTo>
                  <a:cubicBezTo>
                    <a:pt x="588" y="157"/>
                    <a:pt x="588" y="157"/>
                    <a:pt x="588" y="157"/>
                  </a:cubicBezTo>
                  <a:cubicBezTo>
                    <a:pt x="588" y="157"/>
                    <a:pt x="589" y="158"/>
                    <a:pt x="589" y="158"/>
                  </a:cubicBezTo>
                  <a:cubicBezTo>
                    <a:pt x="589" y="158"/>
                    <a:pt x="590" y="159"/>
                    <a:pt x="591" y="159"/>
                  </a:cubicBezTo>
                  <a:cubicBezTo>
                    <a:pt x="591" y="159"/>
                    <a:pt x="591" y="159"/>
                    <a:pt x="591" y="159"/>
                  </a:cubicBezTo>
                  <a:cubicBezTo>
                    <a:pt x="601" y="159"/>
                    <a:pt x="601" y="159"/>
                    <a:pt x="601" y="159"/>
                  </a:cubicBezTo>
                  <a:cubicBezTo>
                    <a:pt x="602" y="159"/>
                    <a:pt x="604" y="157"/>
                    <a:pt x="604" y="156"/>
                  </a:cubicBezTo>
                  <a:cubicBezTo>
                    <a:pt x="604" y="89"/>
                    <a:pt x="604" y="89"/>
                    <a:pt x="604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0" y="89"/>
                    <a:pt x="610" y="89"/>
                    <a:pt x="610" y="89"/>
                  </a:cubicBezTo>
                  <a:cubicBezTo>
                    <a:pt x="611" y="89"/>
                    <a:pt x="613" y="87"/>
                    <a:pt x="613" y="86"/>
                  </a:cubicBezTo>
                  <a:cubicBezTo>
                    <a:pt x="613" y="82"/>
                    <a:pt x="613" y="82"/>
                    <a:pt x="613" y="82"/>
                  </a:cubicBezTo>
                  <a:cubicBezTo>
                    <a:pt x="639" y="82"/>
                    <a:pt x="639" y="82"/>
                    <a:pt x="639" y="82"/>
                  </a:cubicBezTo>
                  <a:cubicBezTo>
                    <a:pt x="639" y="86"/>
                    <a:pt x="639" y="86"/>
                    <a:pt x="639" y="86"/>
                  </a:cubicBezTo>
                  <a:cubicBezTo>
                    <a:pt x="639" y="87"/>
                    <a:pt x="640" y="89"/>
                    <a:pt x="642" y="89"/>
                  </a:cubicBezTo>
                  <a:cubicBezTo>
                    <a:pt x="648" y="89"/>
                    <a:pt x="648" y="89"/>
                    <a:pt x="648" y="89"/>
                  </a:cubicBezTo>
                  <a:cubicBezTo>
                    <a:pt x="648" y="156"/>
                    <a:pt x="648" y="156"/>
                    <a:pt x="648" y="156"/>
                  </a:cubicBezTo>
                  <a:cubicBezTo>
                    <a:pt x="648" y="156"/>
                    <a:pt x="648" y="157"/>
                    <a:pt x="648" y="158"/>
                  </a:cubicBezTo>
                  <a:cubicBezTo>
                    <a:pt x="649" y="158"/>
                    <a:pt x="650" y="159"/>
                    <a:pt x="650" y="159"/>
                  </a:cubicBezTo>
                  <a:cubicBezTo>
                    <a:pt x="660" y="159"/>
                    <a:pt x="660" y="159"/>
                    <a:pt x="660" y="159"/>
                  </a:cubicBezTo>
                  <a:cubicBezTo>
                    <a:pt x="662" y="159"/>
                    <a:pt x="663" y="157"/>
                    <a:pt x="663" y="156"/>
                  </a:cubicBezTo>
                  <a:cubicBezTo>
                    <a:pt x="663" y="136"/>
                    <a:pt x="663" y="136"/>
                    <a:pt x="663" y="136"/>
                  </a:cubicBezTo>
                  <a:cubicBezTo>
                    <a:pt x="668" y="136"/>
                    <a:pt x="668" y="136"/>
                    <a:pt x="668" y="136"/>
                  </a:cubicBezTo>
                  <a:cubicBezTo>
                    <a:pt x="669" y="136"/>
                    <a:pt x="671" y="135"/>
                    <a:pt x="671" y="133"/>
                  </a:cubicBezTo>
                  <a:cubicBezTo>
                    <a:pt x="673" y="81"/>
                    <a:pt x="673" y="81"/>
                    <a:pt x="673" y="81"/>
                  </a:cubicBezTo>
                  <a:cubicBezTo>
                    <a:pt x="682" y="81"/>
                    <a:pt x="682" y="81"/>
                    <a:pt x="682" y="81"/>
                  </a:cubicBezTo>
                  <a:cubicBezTo>
                    <a:pt x="684" y="133"/>
                    <a:pt x="684" y="133"/>
                    <a:pt x="684" y="133"/>
                  </a:cubicBezTo>
                  <a:cubicBezTo>
                    <a:pt x="684" y="135"/>
                    <a:pt x="685" y="136"/>
                    <a:pt x="687" y="136"/>
                  </a:cubicBezTo>
                  <a:cubicBezTo>
                    <a:pt x="689" y="136"/>
                    <a:pt x="689" y="136"/>
                    <a:pt x="689" y="136"/>
                  </a:cubicBezTo>
                  <a:cubicBezTo>
                    <a:pt x="691" y="136"/>
                    <a:pt x="692" y="135"/>
                    <a:pt x="692" y="133"/>
                  </a:cubicBezTo>
                  <a:cubicBezTo>
                    <a:pt x="694" y="91"/>
                    <a:pt x="694" y="91"/>
                    <a:pt x="694" y="91"/>
                  </a:cubicBezTo>
                  <a:cubicBezTo>
                    <a:pt x="703" y="91"/>
                    <a:pt x="703" y="91"/>
                    <a:pt x="703" y="91"/>
                  </a:cubicBezTo>
                  <a:cubicBezTo>
                    <a:pt x="704" y="103"/>
                    <a:pt x="704" y="103"/>
                    <a:pt x="704" y="103"/>
                  </a:cubicBezTo>
                  <a:cubicBezTo>
                    <a:pt x="704" y="103"/>
                    <a:pt x="704" y="103"/>
                    <a:pt x="704" y="104"/>
                  </a:cubicBezTo>
                  <a:cubicBezTo>
                    <a:pt x="704" y="104"/>
                    <a:pt x="704" y="104"/>
                    <a:pt x="704" y="104"/>
                  </a:cubicBezTo>
                  <a:cubicBezTo>
                    <a:pt x="705" y="133"/>
                    <a:pt x="705" y="133"/>
                    <a:pt x="705" y="133"/>
                  </a:cubicBezTo>
                  <a:cubicBezTo>
                    <a:pt x="705" y="135"/>
                    <a:pt x="707" y="136"/>
                    <a:pt x="708" y="136"/>
                  </a:cubicBezTo>
                  <a:cubicBezTo>
                    <a:pt x="711" y="136"/>
                    <a:pt x="711" y="136"/>
                    <a:pt x="711" y="136"/>
                  </a:cubicBezTo>
                  <a:cubicBezTo>
                    <a:pt x="712" y="136"/>
                    <a:pt x="712" y="136"/>
                    <a:pt x="712" y="136"/>
                  </a:cubicBezTo>
                  <a:cubicBezTo>
                    <a:pt x="712" y="136"/>
                    <a:pt x="713" y="136"/>
                    <a:pt x="713" y="136"/>
                  </a:cubicBezTo>
                  <a:cubicBezTo>
                    <a:pt x="754" y="136"/>
                    <a:pt x="754" y="136"/>
                    <a:pt x="754" y="136"/>
                  </a:cubicBezTo>
                  <a:cubicBezTo>
                    <a:pt x="754" y="136"/>
                    <a:pt x="755" y="136"/>
                    <a:pt x="755" y="136"/>
                  </a:cubicBezTo>
                  <a:cubicBezTo>
                    <a:pt x="755" y="136"/>
                    <a:pt x="756" y="136"/>
                    <a:pt x="756" y="136"/>
                  </a:cubicBezTo>
                  <a:cubicBezTo>
                    <a:pt x="769" y="136"/>
                    <a:pt x="769" y="136"/>
                    <a:pt x="769" y="136"/>
                  </a:cubicBezTo>
                  <a:cubicBezTo>
                    <a:pt x="769" y="156"/>
                    <a:pt x="769" y="156"/>
                    <a:pt x="769" y="156"/>
                  </a:cubicBezTo>
                  <a:cubicBezTo>
                    <a:pt x="769" y="156"/>
                    <a:pt x="769" y="157"/>
                    <a:pt x="770" y="158"/>
                  </a:cubicBezTo>
                  <a:cubicBezTo>
                    <a:pt x="770" y="158"/>
                    <a:pt x="771" y="158"/>
                    <a:pt x="772" y="158"/>
                  </a:cubicBezTo>
                  <a:cubicBezTo>
                    <a:pt x="772" y="158"/>
                    <a:pt x="772" y="158"/>
                    <a:pt x="772" y="158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79" y="158"/>
                    <a:pt x="780" y="157"/>
                    <a:pt x="780" y="156"/>
                  </a:cubicBezTo>
                  <a:cubicBezTo>
                    <a:pt x="780" y="118"/>
                    <a:pt x="780" y="118"/>
                    <a:pt x="780" y="118"/>
                  </a:cubicBezTo>
                  <a:cubicBezTo>
                    <a:pt x="780" y="118"/>
                    <a:pt x="780" y="117"/>
                    <a:pt x="780" y="117"/>
                  </a:cubicBezTo>
                  <a:cubicBezTo>
                    <a:pt x="780" y="117"/>
                    <a:pt x="780" y="117"/>
                    <a:pt x="780" y="116"/>
                  </a:cubicBezTo>
                  <a:cubicBezTo>
                    <a:pt x="780" y="113"/>
                    <a:pt x="780" y="113"/>
                    <a:pt x="780" y="113"/>
                  </a:cubicBezTo>
                  <a:cubicBezTo>
                    <a:pt x="781" y="113"/>
                    <a:pt x="781" y="113"/>
                    <a:pt x="781" y="113"/>
                  </a:cubicBezTo>
                  <a:cubicBezTo>
                    <a:pt x="782" y="113"/>
                    <a:pt x="783" y="112"/>
                    <a:pt x="783" y="110"/>
                  </a:cubicBezTo>
                  <a:cubicBezTo>
                    <a:pt x="783" y="105"/>
                    <a:pt x="783" y="105"/>
                    <a:pt x="783" y="105"/>
                  </a:cubicBezTo>
                  <a:cubicBezTo>
                    <a:pt x="784" y="105"/>
                    <a:pt x="784" y="105"/>
                    <a:pt x="784" y="105"/>
                  </a:cubicBezTo>
                  <a:cubicBezTo>
                    <a:pt x="785" y="105"/>
                    <a:pt x="787" y="104"/>
                    <a:pt x="787" y="102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7" y="94"/>
                    <a:pt x="787" y="94"/>
                    <a:pt x="787" y="94"/>
                  </a:cubicBezTo>
                  <a:cubicBezTo>
                    <a:pt x="788" y="94"/>
                    <a:pt x="790" y="92"/>
                    <a:pt x="790" y="91"/>
                  </a:cubicBezTo>
                  <a:cubicBezTo>
                    <a:pt x="790" y="90"/>
                    <a:pt x="790" y="90"/>
                    <a:pt x="790" y="90"/>
                  </a:cubicBezTo>
                  <a:cubicBezTo>
                    <a:pt x="790" y="86"/>
                    <a:pt x="793" y="83"/>
                    <a:pt x="798" y="83"/>
                  </a:cubicBezTo>
                  <a:cubicBezTo>
                    <a:pt x="802" y="83"/>
                    <a:pt x="806" y="86"/>
                    <a:pt x="806" y="90"/>
                  </a:cubicBezTo>
                  <a:cubicBezTo>
                    <a:pt x="806" y="91"/>
                    <a:pt x="806" y="91"/>
                    <a:pt x="806" y="91"/>
                  </a:cubicBezTo>
                  <a:cubicBezTo>
                    <a:pt x="806" y="92"/>
                    <a:pt x="807" y="94"/>
                    <a:pt x="808" y="94"/>
                  </a:cubicBezTo>
                  <a:cubicBezTo>
                    <a:pt x="809" y="102"/>
                    <a:pt x="809" y="102"/>
                    <a:pt x="809" y="102"/>
                  </a:cubicBezTo>
                  <a:cubicBezTo>
                    <a:pt x="809" y="104"/>
                    <a:pt x="810" y="105"/>
                    <a:pt x="811" y="105"/>
                  </a:cubicBezTo>
                  <a:cubicBezTo>
                    <a:pt x="812" y="105"/>
                    <a:pt x="812" y="105"/>
                    <a:pt x="812" y="105"/>
                  </a:cubicBezTo>
                  <a:cubicBezTo>
                    <a:pt x="812" y="110"/>
                    <a:pt x="812" y="110"/>
                    <a:pt x="812" y="110"/>
                  </a:cubicBezTo>
                  <a:cubicBezTo>
                    <a:pt x="812" y="112"/>
                    <a:pt x="813" y="113"/>
                    <a:pt x="814" y="113"/>
                  </a:cubicBezTo>
                  <a:cubicBezTo>
                    <a:pt x="815" y="113"/>
                    <a:pt x="815" y="113"/>
                    <a:pt x="815" y="113"/>
                  </a:cubicBezTo>
                  <a:cubicBezTo>
                    <a:pt x="815" y="119"/>
                    <a:pt x="815" y="119"/>
                    <a:pt x="815" y="119"/>
                  </a:cubicBezTo>
                  <a:cubicBezTo>
                    <a:pt x="815" y="120"/>
                    <a:pt x="815" y="120"/>
                    <a:pt x="815" y="120"/>
                  </a:cubicBezTo>
                  <a:cubicBezTo>
                    <a:pt x="815" y="120"/>
                    <a:pt x="815" y="121"/>
                    <a:pt x="815" y="121"/>
                  </a:cubicBezTo>
                  <a:cubicBezTo>
                    <a:pt x="815" y="156"/>
                    <a:pt x="815" y="156"/>
                    <a:pt x="815" y="156"/>
                  </a:cubicBezTo>
                  <a:cubicBezTo>
                    <a:pt x="815" y="156"/>
                    <a:pt x="815" y="157"/>
                    <a:pt x="816" y="158"/>
                  </a:cubicBezTo>
                  <a:cubicBezTo>
                    <a:pt x="816" y="158"/>
                    <a:pt x="817" y="158"/>
                    <a:pt x="818" y="158"/>
                  </a:cubicBezTo>
                  <a:cubicBezTo>
                    <a:pt x="834" y="158"/>
                    <a:pt x="834" y="158"/>
                    <a:pt x="834" y="158"/>
                  </a:cubicBezTo>
                  <a:cubicBezTo>
                    <a:pt x="836" y="158"/>
                    <a:pt x="837" y="157"/>
                    <a:pt x="837" y="156"/>
                  </a:cubicBezTo>
                  <a:cubicBezTo>
                    <a:pt x="837" y="139"/>
                    <a:pt x="837" y="139"/>
                    <a:pt x="837" y="139"/>
                  </a:cubicBezTo>
                  <a:cubicBezTo>
                    <a:pt x="852" y="135"/>
                    <a:pt x="852" y="135"/>
                    <a:pt x="852" y="135"/>
                  </a:cubicBezTo>
                  <a:cubicBezTo>
                    <a:pt x="853" y="135"/>
                    <a:pt x="853" y="134"/>
                    <a:pt x="853" y="134"/>
                  </a:cubicBezTo>
                  <a:cubicBezTo>
                    <a:pt x="853" y="134"/>
                    <a:pt x="854" y="134"/>
                    <a:pt x="854" y="134"/>
                  </a:cubicBezTo>
                  <a:cubicBezTo>
                    <a:pt x="923" y="116"/>
                    <a:pt x="923" y="116"/>
                    <a:pt x="923" y="116"/>
                  </a:cubicBezTo>
                  <a:cubicBezTo>
                    <a:pt x="923" y="155"/>
                    <a:pt x="923" y="155"/>
                    <a:pt x="923" y="155"/>
                  </a:cubicBezTo>
                  <a:cubicBezTo>
                    <a:pt x="923" y="156"/>
                    <a:pt x="923" y="157"/>
                    <a:pt x="924" y="157"/>
                  </a:cubicBezTo>
                  <a:cubicBezTo>
                    <a:pt x="924" y="158"/>
                    <a:pt x="925" y="158"/>
                    <a:pt x="926" y="158"/>
                  </a:cubicBezTo>
                  <a:cubicBezTo>
                    <a:pt x="926" y="158"/>
                    <a:pt x="926" y="158"/>
                    <a:pt x="926" y="158"/>
                  </a:cubicBezTo>
                  <a:cubicBezTo>
                    <a:pt x="939" y="158"/>
                    <a:pt x="939" y="158"/>
                    <a:pt x="939" y="158"/>
                  </a:cubicBezTo>
                  <a:cubicBezTo>
                    <a:pt x="940" y="158"/>
                    <a:pt x="942" y="157"/>
                    <a:pt x="942" y="155"/>
                  </a:cubicBezTo>
                  <a:cubicBezTo>
                    <a:pt x="942" y="90"/>
                    <a:pt x="942" y="90"/>
                    <a:pt x="942" y="90"/>
                  </a:cubicBezTo>
                  <a:cubicBezTo>
                    <a:pt x="974" y="74"/>
                    <a:pt x="974" y="74"/>
                    <a:pt x="974" y="74"/>
                  </a:cubicBezTo>
                  <a:cubicBezTo>
                    <a:pt x="1006" y="90"/>
                    <a:pt x="1006" y="90"/>
                    <a:pt x="1006" y="90"/>
                  </a:cubicBezTo>
                  <a:cubicBezTo>
                    <a:pt x="1006" y="155"/>
                    <a:pt x="1006" y="155"/>
                    <a:pt x="1006" y="155"/>
                  </a:cubicBezTo>
                  <a:cubicBezTo>
                    <a:pt x="1006" y="157"/>
                    <a:pt x="1007" y="158"/>
                    <a:pt x="1009" y="158"/>
                  </a:cubicBezTo>
                  <a:cubicBezTo>
                    <a:pt x="1020" y="158"/>
                    <a:pt x="1020" y="158"/>
                    <a:pt x="1020" y="158"/>
                  </a:cubicBezTo>
                  <a:cubicBezTo>
                    <a:pt x="1021" y="158"/>
                    <a:pt x="1022" y="157"/>
                    <a:pt x="1022" y="155"/>
                  </a:cubicBezTo>
                  <a:cubicBezTo>
                    <a:pt x="1023" y="129"/>
                    <a:pt x="1023" y="129"/>
                    <a:pt x="1023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49" y="129"/>
                    <a:pt x="1049" y="129"/>
                    <a:pt x="1049" y="129"/>
                  </a:cubicBezTo>
                  <a:cubicBezTo>
                    <a:pt x="1051" y="129"/>
                    <a:pt x="1052" y="128"/>
                    <a:pt x="1052" y="126"/>
                  </a:cubicBezTo>
                  <a:cubicBezTo>
                    <a:pt x="1052" y="120"/>
                    <a:pt x="1052" y="120"/>
                    <a:pt x="1052" y="120"/>
                  </a:cubicBezTo>
                  <a:cubicBezTo>
                    <a:pt x="1153" y="120"/>
                    <a:pt x="1153" y="120"/>
                    <a:pt x="1153" y="120"/>
                  </a:cubicBezTo>
                  <a:cubicBezTo>
                    <a:pt x="1153" y="126"/>
                    <a:pt x="1153" y="126"/>
                    <a:pt x="1153" y="126"/>
                  </a:cubicBezTo>
                  <a:cubicBezTo>
                    <a:pt x="1153" y="127"/>
                    <a:pt x="1153" y="128"/>
                    <a:pt x="1154" y="128"/>
                  </a:cubicBezTo>
                  <a:cubicBezTo>
                    <a:pt x="1154" y="129"/>
                    <a:pt x="1155" y="129"/>
                    <a:pt x="1156" y="129"/>
                  </a:cubicBezTo>
                  <a:cubicBezTo>
                    <a:pt x="1182" y="129"/>
                    <a:pt x="1182" y="129"/>
                    <a:pt x="1182" y="129"/>
                  </a:cubicBezTo>
                  <a:cubicBezTo>
                    <a:pt x="1182" y="155"/>
                    <a:pt x="1182" y="155"/>
                    <a:pt x="1182" y="155"/>
                  </a:cubicBezTo>
                  <a:cubicBezTo>
                    <a:pt x="1182" y="156"/>
                    <a:pt x="1182" y="157"/>
                    <a:pt x="1183" y="157"/>
                  </a:cubicBezTo>
                  <a:cubicBezTo>
                    <a:pt x="1183" y="158"/>
                    <a:pt x="1184" y="158"/>
                    <a:pt x="1185" y="158"/>
                  </a:cubicBezTo>
                  <a:cubicBezTo>
                    <a:pt x="1217" y="158"/>
                    <a:pt x="1217" y="158"/>
                    <a:pt x="1217" y="158"/>
                  </a:cubicBezTo>
                  <a:cubicBezTo>
                    <a:pt x="1219" y="158"/>
                    <a:pt x="1220" y="157"/>
                    <a:pt x="1220" y="155"/>
                  </a:cubicBezTo>
                  <a:cubicBezTo>
                    <a:pt x="1220" y="153"/>
                    <a:pt x="1220" y="153"/>
                    <a:pt x="1220" y="153"/>
                  </a:cubicBezTo>
                  <a:cubicBezTo>
                    <a:pt x="1221" y="155"/>
                    <a:pt x="1221" y="155"/>
                    <a:pt x="1221" y="155"/>
                  </a:cubicBezTo>
                  <a:cubicBezTo>
                    <a:pt x="1221" y="157"/>
                    <a:pt x="1222" y="158"/>
                    <a:pt x="1223" y="158"/>
                  </a:cubicBezTo>
                  <a:cubicBezTo>
                    <a:pt x="1233" y="158"/>
                    <a:pt x="1233" y="158"/>
                    <a:pt x="1233" y="158"/>
                  </a:cubicBezTo>
                  <a:cubicBezTo>
                    <a:pt x="1234" y="158"/>
                    <a:pt x="1235" y="158"/>
                    <a:pt x="1235" y="157"/>
                  </a:cubicBezTo>
                  <a:cubicBezTo>
                    <a:pt x="1236" y="158"/>
                    <a:pt x="1236" y="158"/>
                    <a:pt x="1237" y="158"/>
                  </a:cubicBezTo>
                  <a:cubicBezTo>
                    <a:pt x="1247" y="158"/>
                    <a:pt x="1247" y="158"/>
                    <a:pt x="1247" y="158"/>
                  </a:cubicBezTo>
                  <a:cubicBezTo>
                    <a:pt x="1248" y="158"/>
                    <a:pt x="1248" y="158"/>
                    <a:pt x="1249" y="157"/>
                  </a:cubicBezTo>
                  <a:cubicBezTo>
                    <a:pt x="1249" y="157"/>
                    <a:pt x="1250" y="156"/>
                    <a:pt x="1250" y="155"/>
                  </a:cubicBezTo>
                  <a:cubicBezTo>
                    <a:pt x="1250" y="156"/>
                    <a:pt x="1250" y="156"/>
                    <a:pt x="1250" y="156"/>
                  </a:cubicBezTo>
                  <a:cubicBezTo>
                    <a:pt x="1250" y="157"/>
                    <a:pt x="1251" y="158"/>
                    <a:pt x="1252" y="158"/>
                  </a:cubicBezTo>
                  <a:cubicBezTo>
                    <a:pt x="1331" y="158"/>
                    <a:pt x="1331" y="158"/>
                    <a:pt x="1331" y="158"/>
                  </a:cubicBezTo>
                  <a:cubicBezTo>
                    <a:pt x="1335" y="158"/>
                    <a:pt x="1339" y="158"/>
                    <a:pt x="1342" y="159"/>
                  </a:cubicBezTo>
                  <a:cubicBezTo>
                    <a:pt x="1349" y="159"/>
                    <a:pt x="1355" y="161"/>
                    <a:pt x="1361" y="164"/>
                  </a:cubicBezTo>
                  <a:cubicBezTo>
                    <a:pt x="1365" y="166"/>
                    <a:pt x="1369" y="169"/>
                    <a:pt x="1372" y="171"/>
                  </a:cubicBezTo>
                  <a:cubicBezTo>
                    <a:pt x="1374" y="172"/>
                    <a:pt x="1375" y="173"/>
                    <a:pt x="1377" y="174"/>
                  </a:cubicBezTo>
                  <a:cubicBezTo>
                    <a:pt x="1377" y="174"/>
                    <a:pt x="1377" y="175"/>
                    <a:pt x="1377" y="175"/>
                  </a:cubicBezTo>
                  <a:cubicBezTo>
                    <a:pt x="1381" y="177"/>
                    <a:pt x="1385" y="180"/>
                    <a:pt x="1389" y="181"/>
                  </a:cubicBezTo>
                  <a:cubicBezTo>
                    <a:pt x="1397" y="185"/>
                    <a:pt x="1407" y="185"/>
                    <a:pt x="1416" y="185"/>
                  </a:cubicBezTo>
                  <a:cubicBezTo>
                    <a:pt x="1418" y="185"/>
                    <a:pt x="1420" y="185"/>
                    <a:pt x="1422" y="185"/>
                  </a:cubicBezTo>
                  <a:cubicBezTo>
                    <a:pt x="1440" y="185"/>
                    <a:pt x="1440" y="185"/>
                    <a:pt x="1440" y="185"/>
                  </a:cubicBezTo>
                  <a:cubicBezTo>
                    <a:pt x="1445" y="185"/>
                    <a:pt x="1451" y="185"/>
                    <a:pt x="1456" y="186"/>
                  </a:cubicBezTo>
                  <a:cubicBezTo>
                    <a:pt x="1467" y="187"/>
                    <a:pt x="1477" y="193"/>
                    <a:pt x="1483" y="200"/>
                  </a:cubicBezTo>
                  <a:cubicBezTo>
                    <a:pt x="1484" y="200"/>
                    <a:pt x="1484" y="200"/>
                    <a:pt x="1484" y="200"/>
                  </a:cubicBezTo>
                  <a:cubicBezTo>
                    <a:pt x="1490" y="204"/>
                    <a:pt x="1490" y="204"/>
                    <a:pt x="1490" y="204"/>
                  </a:cubicBezTo>
                  <a:cubicBezTo>
                    <a:pt x="1496" y="206"/>
                    <a:pt x="1496" y="206"/>
                    <a:pt x="1496" y="206"/>
                  </a:cubicBezTo>
                  <a:cubicBezTo>
                    <a:pt x="1502" y="207"/>
                    <a:pt x="1502" y="207"/>
                    <a:pt x="1502" y="207"/>
                  </a:cubicBezTo>
                  <a:cubicBezTo>
                    <a:pt x="1503" y="208"/>
                    <a:pt x="1504" y="208"/>
                    <a:pt x="1506" y="208"/>
                  </a:cubicBezTo>
                  <a:cubicBezTo>
                    <a:pt x="1507" y="208"/>
                    <a:pt x="1508" y="208"/>
                    <a:pt x="1508" y="208"/>
                  </a:cubicBezTo>
                  <a:cubicBezTo>
                    <a:pt x="1514" y="208"/>
                    <a:pt x="1520" y="208"/>
                    <a:pt x="1525" y="208"/>
                  </a:cubicBezTo>
                  <a:cubicBezTo>
                    <a:pt x="1528" y="208"/>
                    <a:pt x="1531" y="208"/>
                    <a:pt x="1534" y="208"/>
                  </a:cubicBezTo>
                  <a:cubicBezTo>
                    <a:pt x="1536" y="208"/>
                    <a:pt x="1538" y="208"/>
                    <a:pt x="1540" y="208"/>
                  </a:cubicBezTo>
                  <a:cubicBezTo>
                    <a:pt x="1547" y="208"/>
                    <a:pt x="1554" y="208"/>
                    <a:pt x="1560" y="209"/>
                  </a:cubicBezTo>
                  <a:cubicBezTo>
                    <a:pt x="1568" y="211"/>
                    <a:pt x="1576" y="214"/>
                    <a:pt x="1583" y="219"/>
                  </a:cubicBezTo>
                  <a:cubicBezTo>
                    <a:pt x="1590" y="225"/>
                    <a:pt x="1597" y="229"/>
                    <a:pt x="1605" y="231"/>
                  </a:cubicBezTo>
                  <a:cubicBezTo>
                    <a:pt x="1607" y="232"/>
                    <a:pt x="1607" y="232"/>
                    <a:pt x="1607" y="232"/>
                  </a:cubicBezTo>
                  <a:cubicBezTo>
                    <a:pt x="1609" y="232"/>
                    <a:pt x="1610" y="232"/>
                    <a:pt x="1612" y="233"/>
                  </a:cubicBezTo>
                  <a:cubicBezTo>
                    <a:pt x="1614" y="233"/>
                    <a:pt x="1614" y="233"/>
                    <a:pt x="1614" y="233"/>
                  </a:cubicBezTo>
                  <a:cubicBezTo>
                    <a:pt x="1615" y="233"/>
                    <a:pt x="1617" y="233"/>
                    <a:pt x="1618" y="233"/>
                  </a:cubicBezTo>
                  <a:cubicBezTo>
                    <a:pt x="1622" y="233"/>
                    <a:pt x="1627" y="234"/>
                    <a:pt x="1631" y="234"/>
                  </a:cubicBezTo>
                  <a:cubicBezTo>
                    <a:pt x="1891" y="234"/>
                    <a:pt x="1891" y="234"/>
                    <a:pt x="1891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088" y="234"/>
                    <a:pt x="2088" y="234"/>
                    <a:pt x="2088" y="234"/>
                  </a:cubicBezTo>
                  <a:cubicBezTo>
                    <a:pt x="2153" y="234"/>
                    <a:pt x="2153" y="234"/>
                    <a:pt x="2153" y="234"/>
                  </a:cubicBezTo>
                  <a:cubicBezTo>
                    <a:pt x="2157" y="234"/>
                    <a:pt x="2161" y="233"/>
                    <a:pt x="2166" y="233"/>
                  </a:cubicBezTo>
                  <a:cubicBezTo>
                    <a:pt x="2167" y="233"/>
                    <a:pt x="2169" y="233"/>
                    <a:pt x="2170" y="233"/>
                  </a:cubicBezTo>
                  <a:cubicBezTo>
                    <a:pt x="2172" y="233"/>
                    <a:pt x="2172" y="233"/>
                    <a:pt x="2172" y="233"/>
                  </a:cubicBezTo>
                  <a:cubicBezTo>
                    <a:pt x="2174" y="232"/>
                    <a:pt x="2175" y="232"/>
                    <a:pt x="2176" y="232"/>
                  </a:cubicBezTo>
                  <a:cubicBezTo>
                    <a:pt x="2179" y="231"/>
                    <a:pt x="2179" y="231"/>
                    <a:pt x="2179" y="231"/>
                  </a:cubicBezTo>
                  <a:cubicBezTo>
                    <a:pt x="2187" y="229"/>
                    <a:pt x="2194" y="225"/>
                    <a:pt x="2201" y="219"/>
                  </a:cubicBezTo>
                  <a:cubicBezTo>
                    <a:pt x="2207" y="214"/>
                    <a:pt x="2216" y="211"/>
                    <a:pt x="2223" y="209"/>
                  </a:cubicBezTo>
                  <a:cubicBezTo>
                    <a:pt x="2230" y="208"/>
                    <a:pt x="2237" y="208"/>
                    <a:pt x="2244" y="208"/>
                  </a:cubicBezTo>
                  <a:cubicBezTo>
                    <a:pt x="2246" y="208"/>
                    <a:pt x="2248" y="208"/>
                    <a:pt x="2249" y="208"/>
                  </a:cubicBezTo>
                  <a:cubicBezTo>
                    <a:pt x="2252" y="208"/>
                    <a:pt x="2255" y="208"/>
                    <a:pt x="2259" y="208"/>
                  </a:cubicBezTo>
                  <a:cubicBezTo>
                    <a:pt x="2264" y="208"/>
                    <a:pt x="2270" y="208"/>
                    <a:pt x="2275" y="208"/>
                  </a:cubicBezTo>
                  <a:cubicBezTo>
                    <a:pt x="2276" y="208"/>
                    <a:pt x="2277" y="208"/>
                    <a:pt x="2278" y="208"/>
                  </a:cubicBezTo>
                  <a:cubicBezTo>
                    <a:pt x="2279" y="208"/>
                    <a:pt x="2281" y="208"/>
                    <a:pt x="2282" y="207"/>
                  </a:cubicBezTo>
                  <a:cubicBezTo>
                    <a:pt x="2288" y="206"/>
                    <a:pt x="2288" y="206"/>
                    <a:pt x="2288" y="206"/>
                  </a:cubicBezTo>
                  <a:cubicBezTo>
                    <a:pt x="2294" y="204"/>
                    <a:pt x="2294" y="204"/>
                    <a:pt x="2294" y="204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0" y="200"/>
                    <a:pt x="2300" y="200"/>
                    <a:pt x="2300" y="200"/>
                  </a:cubicBezTo>
                  <a:cubicBezTo>
                    <a:pt x="2307" y="193"/>
                    <a:pt x="2317" y="187"/>
                    <a:pt x="2328" y="186"/>
                  </a:cubicBezTo>
                  <a:cubicBezTo>
                    <a:pt x="2333" y="185"/>
                    <a:pt x="2339" y="185"/>
                    <a:pt x="2344" y="185"/>
                  </a:cubicBezTo>
                  <a:cubicBezTo>
                    <a:pt x="2362" y="185"/>
                    <a:pt x="2362" y="185"/>
                    <a:pt x="2362" y="185"/>
                  </a:cubicBezTo>
                  <a:cubicBezTo>
                    <a:pt x="2364" y="185"/>
                    <a:pt x="2366" y="185"/>
                    <a:pt x="2368" y="185"/>
                  </a:cubicBezTo>
                  <a:cubicBezTo>
                    <a:pt x="2377" y="185"/>
                    <a:pt x="2387" y="185"/>
                    <a:pt x="2395" y="181"/>
                  </a:cubicBezTo>
                  <a:cubicBezTo>
                    <a:pt x="2399" y="180"/>
                    <a:pt x="2403" y="177"/>
                    <a:pt x="2407" y="175"/>
                  </a:cubicBezTo>
                  <a:cubicBezTo>
                    <a:pt x="2407" y="175"/>
                    <a:pt x="2407" y="174"/>
                    <a:pt x="2407" y="174"/>
                  </a:cubicBezTo>
                  <a:cubicBezTo>
                    <a:pt x="2408" y="173"/>
                    <a:pt x="2410" y="172"/>
                    <a:pt x="2411" y="171"/>
                  </a:cubicBezTo>
                  <a:cubicBezTo>
                    <a:pt x="2415" y="169"/>
                    <a:pt x="2419" y="166"/>
                    <a:pt x="2423" y="164"/>
                  </a:cubicBezTo>
                  <a:cubicBezTo>
                    <a:pt x="2428" y="161"/>
                    <a:pt x="2435" y="160"/>
                    <a:pt x="2442" y="159"/>
                  </a:cubicBezTo>
                  <a:cubicBezTo>
                    <a:pt x="2445" y="158"/>
                    <a:pt x="2449" y="158"/>
                    <a:pt x="2453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10" y="158"/>
                    <a:pt x="2510" y="158"/>
                    <a:pt x="2510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41" y="158"/>
                    <a:pt x="2541" y="158"/>
                    <a:pt x="2541" y="158"/>
                  </a:cubicBezTo>
                  <a:cubicBezTo>
                    <a:pt x="2550" y="158"/>
                    <a:pt x="2550" y="158"/>
                    <a:pt x="2550" y="158"/>
                  </a:cubicBezTo>
                  <a:cubicBezTo>
                    <a:pt x="2552" y="158"/>
                    <a:pt x="2605" y="149"/>
                    <a:pt x="2617" y="144"/>
                  </a:cubicBezTo>
                  <a:cubicBezTo>
                    <a:pt x="2624" y="142"/>
                    <a:pt x="2633" y="138"/>
                    <a:pt x="2636" y="131"/>
                  </a:cubicBezTo>
                  <a:cubicBezTo>
                    <a:pt x="2637" y="131"/>
                    <a:pt x="2637" y="130"/>
                    <a:pt x="2637" y="130"/>
                  </a:cubicBezTo>
                  <a:cubicBezTo>
                    <a:pt x="2683" y="144"/>
                    <a:pt x="2683" y="144"/>
                    <a:pt x="2683" y="144"/>
                  </a:cubicBezTo>
                  <a:cubicBezTo>
                    <a:pt x="2695" y="157"/>
                    <a:pt x="2695" y="157"/>
                    <a:pt x="2695" y="157"/>
                  </a:cubicBezTo>
                  <a:cubicBezTo>
                    <a:pt x="2695" y="158"/>
                    <a:pt x="2696" y="158"/>
                    <a:pt x="2697" y="158"/>
                  </a:cubicBezTo>
                  <a:cubicBezTo>
                    <a:pt x="2702" y="158"/>
                    <a:pt x="2702" y="158"/>
                    <a:pt x="2702" y="158"/>
                  </a:cubicBezTo>
                  <a:cubicBezTo>
                    <a:pt x="2703" y="158"/>
                    <a:pt x="2704" y="157"/>
                    <a:pt x="2704" y="155"/>
                  </a:cubicBezTo>
                  <a:cubicBezTo>
                    <a:pt x="2704" y="125"/>
                    <a:pt x="2704" y="125"/>
                    <a:pt x="2704" y="125"/>
                  </a:cubicBezTo>
                  <a:cubicBezTo>
                    <a:pt x="2730" y="120"/>
                    <a:pt x="2730" y="120"/>
                    <a:pt x="2730" y="120"/>
                  </a:cubicBezTo>
                  <a:cubicBezTo>
                    <a:pt x="2732" y="120"/>
                    <a:pt x="2733" y="119"/>
                    <a:pt x="2733" y="117"/>
                  </a:cubicBezTo>
                  <a:cubicBezTo>
                    <a:pt x="2733" y="111"/>
                    <a:pt x="2733" y="111"/>
                    <a:pt x="2733" y="111"/>
                  </a:cubicBezTo>
                  <a:cubicBezTo>
                    <a:pt x="2755" y="115"/>
                    <a:pt x="2755" y="115"/>
                    <a:pt x="2755" y="115"/>
                  </a:cubicBezTo>
                  <a:cubicBezTo>
                    <a:pt x="2755" y="143"/>
                    <a:pt x="2755" y="143"/>
                    <a:pt x="2755" y="143"/>
                  </a:cubicBezTo>
                  <a:cubicBezTo>
                    <a:pt x="2755" y="144"/>
                    <a:pt x="2756" y="146"/>
                    <a:pt x="2758" y="146"/>
                  </a:cubicBezTo>
                  <a:cubicBezTo>
                    <a:pt x="2766" y="146"/>
                    <a:pt x="2766" y="146"/>
                    <a:pt x="2766" y="146"/>
                  </a:cubicBezTo>
                  <a:cubicBezTo>
                    <a:pt x="2768" y="146"/>
                    <a:pt x="2769" y="144"/>
                    <a:pt x="2769" y="143"/>
                  </a:cubicBezTo>
                  <a:cubicBezTo>
                    <a:pt x="2769" y="119"/>
                    <a:pt x="2769" y="119"/>
                    <a:pt x="2769" y="119"/>
                  </a:cubicBezTo>
                  <a:cubicBezTo>
                    <a:pt x="2773" y="119"/>
                    <a:pt x="2773" y="119"/>
                    <a:pt x="2773" y="119"/>
                  </a:cubicBezTo>
                  <a:cubicBezTo>
                    <a:pt x="2773" y="143"/>
                    <a:pt x="2773" y="143"/>
                    <a:pt x="2773" y="143"/>
                  </a:cubicBezTo>
                  <a:cubicBezTo>
                    <a:pt x="2773" y="144"/>
                    <a:pt x="2774" y="146"/>
                    <a:pt x="2776" y="146"/>
                  </a:cubicBezTo>
                  <a:cubicBezTo>
                    <a:pt x="2785" y="146"/>
                    <a:pt x="2785" y="146"/>
                    <a:pt x="2785" y="146"/>
                  </a:cubicBezTo>
                  <a:cubicBezTo>
                    <a:pt x="2786" y="146"/>
                    <a:pt x="2788" y="144"/>
                    <a:pt x="2788" y="143"/>
                  </a:cubicBezTo>
                  <a:cubicBezTo>
                    <a:pt x="2788" y="140"/>
                    <a:pt x="2788" y="140"/>
                    <a:pt x="2788" y="140"/>
                  </a:cubicBezTo>
                  <a:cubicBezTo>
                    <a:pt x="2805" y="140"/>
                    <a:pt x="2805" y="140"/>
                    <a:pt x="2805" y="140"/>
                  </a:cubicBezTo>
                  <a:cubicBezTo>
                    <a:pt x="2807" y="140"/>
                    <a:pt x="2808" y="139"/>
                    <a:pt x="2808" y="138"/>
                  </a:cubicBezTo>
                  <a:cubicBezTo>
                    <a:pt x="2808" y="76"/>
                    <a:pt x="2808" y="76"/>
                    <a:pt x="2808" y="76"/>
                  </a:cubicBezTo>
                  <a:cubicBezTo>
                    <a:pt x="2817" y="76"/>
                    <a:pt x="2817" y="76"/>
                    <a:pt x="2817" y="76"/>
                  </a:cubicBezTo>
                  <a:cubicBezTo>
                    <a:pt x="2818" y="76"/>
                    <a:pt x="2818" y="76"/>
                    <a:pt x="2818" y="76"/>
                  </a:cubicBezTo>
                  <a:cubicBezTo>
                    <a:pt x="2819" y="76"/>
                    <a:pt x="2820" y="75"/>
                    <a:pt x="2820" y="73"/>
                  </a:cubicBezTo>
                  <a:cubicBezTo>
                    <a:pt x="2820" y="70"/>
                    <a:pt x="2820" y="70"/>
                    <a:pt x="2820" y="70"/>
                  </a:cubicBezTo>
                  <a:cubicBezTo>
                    <a:pt x="2858" y="70"/>
                    <a:pt x="2858" y="70"/>
                    <a:pt x="2858" y="70"/>
                  </a:cubicBezTo>
                  <a:cubicBezTo>
                    <a:pt x="2858" y="73"/>
                    <a:pt x="2858" y="73"/>
                    <a:pt x="2858" y="73"/>
                  </a:cubicBezTo>
                  <a:cubicBezTo>
                    <a:pt x="2858" y="75"/>
                    <a:pt x="2859" y="76"/>
                    <a:pt x="2861" y="76"/>
                  </a:cubicBezTo>
                  <a:cubicBezTo>
                    <a:pt x="2870" y="76"/>
                    <a:pt x="2870" y="76"/>
                    <a:pt x="2870" y="76"/>
                  </a:cubicBezTo>
                  <a:cubicBezTo>
                    <a:pt x="2870" y="155"/>
                    <a:pt x="2870" y="155"/>
                    <a:pt x="2870" y="155"/>
                  </a:cubicBezTo>
                  <a:cubicBezTo>
                    <a:pt x="2870" y="156"/>
                    <a:pt x="2870" y="157"/>
                    <a:pt x="2871" y="157"/>
                  </a:cubicBezTo>
                  <a:cubicBezTo>
                    <a:pt x="2871" y="158"/>
                    <a:pt x="2872" y="158"/>
                    <a:pt x="2873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1" y="158"/>
                    <a:pt x="2891" y="158"/>
                    <a:pt x="2891" y="158"/>
                  </a:cubicBezTo>
                  <a:cubicBezTo>
                    <a:pt x="2892" y="158"/>
                    <a:pt x="2893" y="158"/>
                    <a:pt x="2893" y="157"/>
                  </a:cubicBezTo>
                  <a:cubicBezTo>
                    <a:pt x="2894" y="157"/>
                    <a:pt x="2894" y="156"/>
                    <a:pt x="2894" y="155"/>
                  </a:cubicBezTo>
                  <a:cubicBezTo>
                    <a:pt x="2894" y="151"/>
                    <a:pt x="2894" y="151"/>
                    <a:pt x="2894" y="151"/>
                  </a:cubicBezTo>
                  <a:cubicBezTo>
                    <a:pt x="2894" y="145"/>
                    <a:pt x="2899" y="139"/>
                    <a:pt x="2906" y="139"/>
                  </a:cubicBezTo>
                  <a:cubicBezTo>
                    <a:pt x="2907" y="139"/>
                    <a:pt x="2907" y="139"/>
                    <a:pt x="2907" y="139"/>
                  </a:cubicBezTo>
                  <a:cubicBezTo>
                    <a:pt x="2908" y="139"/>
                    <a:pt x="2908" y="139"/>
                    <a:pt x="2909" y="139"/>
                  </a:cubicBezTo>
                  <a:cubicBezTo>
                    <a:pt x="2915" y="139"/>
                    <a:pt x="2921" y="144"/>
                    <a:pt x="2921" y="151"/>
                  </a:cubicBezTo>
                  <a:cubicBezTo>
                    <a:pt x="2921" y="155"/>
                    <a:pt x="2921" y="155"/>
                    <a:pt x="2921" y="155"/>
                  </a:cubicBezTo>
                  <a:cubicBezTo>
                    <a:pt x="2921" y="157"/>
                    <a:pt x="2922" y="158"/>
                    <a:pt x="2924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29" y="158"/>
                    <a:pt x="2929" y="158"/>
                    <a:pt x="2929" y="158"/>
                  </a:cubicBezTo>
                  <a:cubicBezTo>
                    <a:pt x="2930" y="158"/>
                    <a:pt x="2931" y="158"/>
                    <a:pt x="2931" y="157"/>
                  </a:cubicBezTo>
                  <a:cubicBezTo>
                    <a:pt x="2932" y="157"/>
                    <a:pt x="2932" y="156"/>
                    <a:pt x="2932" y="155"/>
                  </a:cubicBezTo>
                  <a:cubicBezTo>
                    <a:pt x="2932" y="124"/>
                    <a:pt x="2932" y="124"/>
                    <a:pt x="2932" y="124"/>
                  </a:cubicBezTo>
                  <a:cubicBezTo>
                    <a:pt x="2932" y="123"/>
                    <a:pt x="2932" y="122"/>
                    <a:pt x="2932" y="121"/>
                  </a:cubicBezTo>
                  <a:cubicBezTo>
                    <a:pt x="2932" y="121"/>
                    <a:pt x="2932" y="120"/>
                    <a:pt x="2932" y="120"/>
                  </a:cubicBezTo>
                  <a:cubicBezTo>
                    <a:pt x="2932" y="120"/>
                    <a:pt x="2932" y="120"/>
                    <a:pt x="2932" y="119"/>
                  </a:cubicBezTo>
                  <a:cubicBezTo>
                    <a:pt x="2932" y="119"/>
                    <a:pt x="2932" y="119"/>
                    <a:pt x="2932" y="118"/>
                  </a:cubicBezTo>
                  <a:cubicBezTo>
                    <a:pt x="2934" y="108"/>
                    <a:pt x="2944" y="100"/>
                    <a:pt x="2956" y="100"/>
                  </a:cubicBezTo>
                  <a:cubicBezTo>
                    <a:pt x="2967" y="100"/>
                    <a:pt x="2977" y="107"/>
                    <a:pt x="2980" y="116"/>
                  </a:cubicBezTo>
                  <a:cubicBezTo>
                    <a:pt x="2980" y="117"/>
                    <a:pt x="2980" y="117"/>
                    <a:pt x="2980" y="117"/>
                  </a:cubicBezTo>
                  <a:cubicBezTo>
                    <a:pt x="2980" y="118"/>
                    <a:pt x="2980" y="118"/>
                    <a:pt x="2980" y="119"/>
                  </a:cubicBezTo>
                  <a:cubicBezTo>
                    <a:pt x="2980" y="119"/>
                    <a:pt x="2980" y="119"/>
                    <a:pt x="2980" y="119"/>
                  </a:cubicBezTo>
                  <a:cubicBezTo>
                    <a:pt x="2980" y="120"/>
                    <a:pt x="2980" y="120"/>
                    <a:pt x="2980" y="121"/>
                  </a:cubicBezTo>
                  <a:cubicBezTo>
                    <a:pt x="2980" y="122"/>
                    <a:pt x="2980" y="123"/>
                    <a:pt x="2980" y="125"/>
                  </a:cubicBezTo>
                  <a:cubicBezTo>
                    <a:pt x="2980" y="156"/>
                    <a:pt x="2980" y="156"/>
                    <a:pt x="2980" y="156"/>
                  </a:cubicBezTo>
                  <a:cubicBezTo>
                    <a:pt x="2980" y="157"/>
                    <a:pt x="2981" y="158"/>
                    <a:pt x="2983" y="158"/>
                  </a:cubicBezTo>
                  <a:cubicBezTo>
                    <a:pt x="2989" y="158"/>
                    <a:pt x="2989" y="158"/>
                    <a:pt x="2989" y="158"/>
                  </a:cubicBezTo>
                  <a:cubicBezTo>
                    <a:pt x="2990" y="158"/>
                    <a:pt x="2990" y="158"/>
                    <a:pt x="2991" y="158"/>
                  </a:cubicBezTo>
                  <a:cubicBezTo>
                    <a:pt x="2991" y="157"/>
                    <a:pt x="2992" y="156"/>
                    <a:pt x="2992" y="156"/>
                  </a:cubicBezTo>
                  <a:cubicBezTo>
                    <a:pt x="2992" y="124"/>
                    <a:pt x="2992" y="124"/>
                    <a:pt x="2992" y="124"/>
                  </a:cubicBezTo>
                  <a:cubicBezTo>
                    <a:pt x="2992" y="123"/>
                    <a:pt x="2991" y="122"/>
                    <a:pt x="2991" y="121"/>
                  </a:cubicBezTo>
                  <a:cubicBezTo>
                    <a:pt x="2991" y="120"/>
                    <a:pt x="2991" y="120"/>
                    <a:pt x="2991" y="119"/>
                  </a:cubicBezTo>
                  <a:cubicBezTo>
                    <a:pt x="2992" y="119"/>
                    <a:pt x="2992" y="119"/>
                    <a:pt x="2992" y="119"/>
                  </a:cubicBezTo>
                  <a:cubicBezTo>
                    <a:pt x="2992" y="118"/>
                    <a:pt x="2992" y="118"/>
                    <a:pt x="2991" y="117"/>
                  </a:cubicBezTo>
                  <a:cubicBezTo>
                    <a:pt x="2992" y="117"/>
                    <a:pt x="2992" y="117"/>
                    <a:pt x="2992" y="116"/>
                  </a:cubicBezTo>
                  <a:cubicBezTo>
                    <a:pt x="2994" y="107"/>
                    <a:pt x="3004" y="100"/>
                    <a:pt x="3016" y="100"/>
                  </a:cubicBezTo>
                  <a:cubicBezTo>
                    <a:pt x="3027" y="100"/>
                    <a:pt x="3037" y="107"/>
                    <a:pt x="3039" y="116"/>
                  </a:cubicBezTo>
                  <a:cubicBezTo>
                    <a:pt x="3039" y="117"/>
                    <a:pt x="3039" y="117"/>
                    <a:pt x="3040" y="117"/>
                  </a:cubicBezTo>
                  <a:cubicBezTo>
                    <a:pt x="3040" y="118"/>
                    <a:pt x="3039" y="118"/>
                    <a:pt x="3040" y="119"/>
                  </a:cubicBezTo>
                  <a:cubicBezTo>
                    <a:pt x="3040" y="120"/>
                    <a:pt x="3040" y="120"/>
                    <a:pt x="3040" y="120"/>
                  </a:cubicBezTo>
                  <a:cubicBezTo>
                    <a:pt x="3040" y="120"/>
                    <a:pt x="3040" y="120"/>
                    <a:pt x="3040" y="121"/>
                  </a:cubicBezTo>
                  <a:cubicBezTo>
                    <a:pt x="3040" y="122"/>
                    <a:pt x="3040" y="123"/>
                    <a:pt x="3039" y="124"/>
                  </a:cubicBezTo>
                  <a:cubicBezTo>
                    <a:pt x="3039" y="125"/>
                    <a:pt x="3039" y="125"/>
                    <a:pt x="3039" y="125"/>
                  </a:cubicBezTo>
                  <a:cubicBezTo>
                    <a:pt x="3039" y="156"/>
                    <a:pt x="3039" y="156"/>
                    <a:pt x="3039" y="156"/>
                  </a:cubicBezTo>
                  <a:cubicBezTo>
                    <a:pt x="3039" y="157"/>
                    <a:pt x="3041" y="158"/>
                    <a:pt x="3042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5" y="158"/>
                    <a:pt x="3055" y="158"/>
                  </a:cubicBezTo>
                  <a:cubicBezTo>
                    <a:pt x="3055" y="158"/>
                    <a:pt x="3056" y="158"/>
                    <a:pt x="3057" y="158"/>
                  </a:cubicBezTo>
                  <a:cubicBezTo>
                    <a:pt x="3057" y="157"/>
                    <a:pt x="3058" y="156"/>
                    <a:pt x="3058" y="156"/>
                  </a:cubicBezTo>
                  <a:cubicBezTo>
                    <a:pt x="3058" y="118"/>
                    <a:pt x="3058" y="118"/>
                    <a:pt x="3058" y="118"/>
                  </a:cubicBezTo>
                  <a:cubicBezTo>
                    <a:pt x="3058" y="118"/>
                    <a:pt x="3057" y="117"/>
                    <a:pt x="3057" y="117"/>
                  </a:cubicBezTo>
                  <a:cubicBezTo>
                    <a:pt x="3057" y="117"/>
                    <a:pt x="3058" y="116"/>
                    <a:pt x="3058" y="116"/>
                  </a:cubicBezTo>
                  <a:cubicBezTo>
                    <a:pt x="3058" y="114"/>
                    <a:pt x="3058" y="114"/>
                    <a:pt x="3058" y="114"/>
                  </a:cubicBezTo>
                  <a:cubicBezTo>
                    <a:pt x="3067" y="114"/>
                    <a:pt x="3067" y="114"/>
                    <a:pt x="3067" y="114"/>
                  </a:cubicBezTo>
                  <a:cubicBezTo>
                    <a:pt x="3068" y="114"/>
                    <a:pt x="3069" y="113"/>
                    <a:pt x="3069" y="112"/>
                  </a:cubicBezTo>
                  <a:cubicBezTo>
                    <a:pt x="3069" y="100"/>
                    <a:pt x="3069" y="100"/>
                    <a:pt x="3069" y="100"/>
                  </a:cubicBezTo>
                  <a:cubicBezTo>
                    <a:pt x="3075" y="100"/>
                    <a:pt x="3075" y="100"/>
                    <a:pt x="3075" y="100"/>
                  </a:cubicBezTo>
                  <a:cubicBezTo>
                    <a:pt x="3074" y="100"/>
                    <a:pt x="3073" y="101"/>
                    <a:pt x="3073" y="102"/>
                  </a:cubicBezTo>
                  <a:cubicBezTo>
                    <a:pt x="3073" y="111"/>
                    <a:pt x="3073" y="111"/>
                    <a:pt x="3073" y="111"/>
                  </a:cubicBezTo>
                  <a:cubicBezTo>
                    <a:pt x="3073" y="112"/>
                    <a:pt x="3075" y="114"/>
                    <a:pt x="3076" y="114"/>
                  </a:cubicBezTo>
                  <a:cubicBezTo>
                    <a:pt x="3083" y="114"/>
                    <a:pt x="3083" y="114"/>
                    <a:pt x="3083" y="114"/>
                  </a:cubicBezTo>
                  <a:cubicBezTo>
                    <a:pt x="3085" y="114"/>
                    <a:pt x="3086" y="112"/>
                    <a:pt x="3086" y="111"/>
                  </a:cubicBezTo>
                  <a:cubicBezTo>
                    <a:pt x="3086" y="102"/>
                    <a:pt x="3086" y="102"/>
                    <a:pt x="3086" y="102"/>
                  </a:cubicBezTo>
                  <a:cubicBezTo>
                    <a:pt x="3086" y="101"/>
                    <a:pt x="3086" y="100"/>
                    <a:pt x="3085" y="100"/>
                  </a:cubicBezTo>
                  <a:cubicBezTo>
                    <a:pt x="3095" y="100"/>
                    <a:pt x="3095" y="100"/>
                    <a:pt x="3095" y="100"/>
                  </a:cubicBezTo>
                  <a:cubicBezTo>
                    <a:pt x="3094" y="100"/>
                    <a:pt x="3093" y="101"/>
                    <a:pt x="3093" y="102"/>
                  </a:cubicBezTo>
                  <a:cubicBezTo>
                    <a:pt x="3093" y="111"/>
                    <a:pt x="3093" y="111"/>
                    <a:pt x="3093" y="111"/>
                  </a:cubicBezTo>
                  <a:cubicBezTo>
                    <a:pt x="3093" y="112"/>
                    <a:pt x="3095" y="114"/>
                    <a:pt x="3096" y="114"/>
                  </a:cubicBezTo>
                  <a:cubicBezTo>
                    <a:pt x="3103" y="114"/>
                    <a:pt x="3103" y="114"/>
                    <a:pt x="3103" y="114"/>
                  </a:cubicBezTo>
                  <a:cubicBezTo>
                    <a:pt x="3105" y="114"/>
                    <a:pt x="3106" y="112"/>
                    <a:pt x="3106" y="111"/>
                  </a:cubicBezTo>
                  <a:cubicBezTo>
                    <a:pt x="3106" y="102"/>
                    <a:pt x="3106" y="102"/>
                    <a:pt x="3106" y="102"/>
                  </a:cubicBezTo>
                  <a:cubicBezTo>
                    <a:pt x="3106" y="101"/>
                    <a:pt x="3105" y="100"/>
                    <a:pt x="3105" y="100"/>
                  </a:cubicBezTo>
                  <a:cubicBezTo>
                    <a:pt x="3115" y="100"/>
                    <a:pt x="3115" y="100"/>
                    <a:pt x="3115" y="100"/>
                  </a:cubicBezTo>
                  <a:cubicBezTo>
                    <a:pt x="3114" y="100"/>
                    <a:pt x="3113" y="101"/>
                    <a:pt x="3113" y="102"/>
                  </a:cubicBezTo>
                  <a:cubicBezTo>
                    <a:pt x="3113" y="111"/>
                    <a:pt x="3113" y="111"/>
                    <a:pt x="3113" y="111"/>
                  </a:cubicBezTo>
                  <a:cubicBezTo>
                    <a:pt x="3113" y="112"/>
                    <a:pt x="3115" y="114"/>
                    <a:pt x="3116" y="114"/>
                  </a:cubicBezTo>
                  <a:cubicBezTo>
                    <a:pt x="3123" y="114"/>
                    <a:pt x="3123" y="114"/>
                    <a:pt x="3123" y="114"/>
                  </a:cubicBezTo>
                  <a:cubicBezTo>
                    <a:pt x="3125" y="114"/>
                    <a:pt x="3126" y="112"/>
                    <a:pt x="3126" y="111"/>
                  </a:cubicBezTo>
                  <a:cubicBezTo>
                    <a:pt x="3126" y="102"/>
                    <a:pt x="3126" y="102"/>
                    <a:pt x="3126" y="102"/>
                  </a:cubicBezTo>
                  <a:cubicBezTo>
                    <a:pt x="3126" y="101"/>
                    <a:pt x="3125" y="100"/>
                    <a:pt x="3125" y="100"/>
                  </a:cubicBezTo>
                  <a:cubicBezTo>
                    <a:pt x="3134" y="100"/>
                    <a:pt x="3134" y="100"/>
                    <a:pt x="3134" y="100"/>
                  </a:cubicBezTo>
                  <a:cubicBezTo>
                    <a:pt x="3134" y="100"/>
                    <a:pt x="3133" y="101"/>
                    <a:pt x="3133" y="102"/>
                  </a:cubicBezTo>
                  <a:cubicBezTo>
                    <a:pt x="3133" y="111"/>
                    <a:pt x="3133" y="111"/>
                    <a:pt x="3133" y="111"/>
                  </a:cubicBezTo>
                  <a:cubicBezTo>
                    <a:pt x="3133" y="112"/>
                    <a:pt x="3135" y="114"/>
                    <a:pt x="3136" y="114"/>
                  </a:cubicBezTo>
                  <a:cubicBezTo>
                    <a:pt x="3143" y="114"/>
                    <a:pt x="3143" y="114"/>
                    <a:pt x="3143" y="114"/>
                  </a:cubicBezTo>
                  <a:cubicBezTo>
                    <a:pt x="3145" y="114"/>
                    <a:pt x="3146" y="112"/>
                    <a:pt x="3146" y="111"/>
                  </a:cubicBezTo>
                  <a:cubicBezTo>
                    <a:pt x="3146" y="102"/>
                    <a:pt x="3146" y="102"/>
                    <a:pt x="3146" y="102"/>
                  </a:cubicBezTo>
                  <a:cubicBezTo>
                    <a:pt x="3146" y="101"/>
                    <a:pt x="3146" y="100"/>
                    <a:pt x="3145" y="100"/>
                  </a:cubicBezTo>
                  <a:cubicBezTo>
                    <a:pt x="3152" y="100"/>
                    <a:pt x="3152" y="100"/>
                    <a:pt x="3152" y="100"/>
                  </a:cubicBezTo>
                  <a:cubicBezTo>
                    <a:pt x="3152" y="112"/>
                    <a:pt x="3152" y="112"/>
                    <a:pt x="3152" y="112"/>
                  </a:cubicBezTo>
                  <a:cubicBezTo>
                    <a:pt x="3152" y="113"/>
                    <a:pt x="3153" y="114"/>
                    <a:pt x="3155" y="114"/>
                  </a:cubicBezTo>
                  <a:cubicBezTo>
                    <a:pt x="3163" y="114"/>
                    <a:pt x="3163" y="114"/>
                    <a:pt x="3163" y="114"/>
                  </a:cubicBezTo>
                  <a:cubicBezTo>
                    <a:pt x="3165" y="114"/>
                    <a:pt x="3166" y="113"/>
                    <a:pt x="3166" y="112"/>
                  </a:cubicBezTo>
                  <a:cubicBezTo>
                    <a:pt x="3166" y="97"/>
                    <a:pt x="3166" y="97"/>
                    <a:pt x="3166" y="97"/>
                  </a:cubicBezTo>
                  <a:cubicBezTo>
                    <a:pt x="3166" y="69"/>
                    <a:pt x="3166" y="39"/>
                    <a:pt x="3166" y="10"/>
                  </a:cubicBezTo>
                  <a:cubicBezTo>
                    <a:pt x="3166" y="8"/>
                    <a:pt x="3166" y="8"/>
                    <a:pt x="3166" y="8"/>
                  </a:cubicBezTo>
                  <a:cubicBezTo>
                    <a:pt x="3166" y="8"/>
                    <a:pt x="3166" y="8"/>
                    <a:pt x="3167" y="7"/>
                  </a:cubicBezTo>
                  <a:cubicBezTo>
                    <a:pt x="3167" y="7"/>
                    <a:pt x="3167" y="7"/>
                    <a:pt x="3168" y="7"/>
                  </a:cubicBezTo>
                  <a:cubicBezTo>
                    <a:pt x="3169" y="6"/>
                    <a:pt x="3170" y="6"/>
                    <a:pt x="3172" y="6"/>
                  </a:cubicBezTo>
                  <a:cubicBezTo>
                    <a:pt x="3186" y="6"/>
                    <a:pt x="3186" y="6"/>
                    <a:pt x="3186" y="6"/>
                  </a:cubicBezTo>
                  <a:cubicBezTo>
                    <a:pt x="3188" y="6"/>
                    <a:pt x="3190" y="6"/>
                    <a:pt x="3191" y="7"/>
                  </a:cubicBezTo>
                  <a:cubicBezTo>
                    <a:pt x="3191" y="7"/>
                    <a:pt x="3192" y="7"/>
                    <a:pt x="3192" y="8"/>
                  </a:cubicBezTo>
                  <a:cubicBezTo>
                    <a:pt x="3192" y="8"/>
                    <a:pt x="3192" y="8"/>
                    <a:pt x="3192" y="8"/>
                  </a:cubicBezTo>
                  <a:cubicBezTo>
                    <a:pt x="3193" y="10"/>
                    <a:pt x="3193" y="12"/>
                    <a:pt x="3193" y="15"/>
                  </a:cubicBezTo>
                  <a:cubicBezTo>
                    <a:pt x="3193" y="112"/>
                    <a:pt x="3193" y="112"/>
                    <a:pt x="3193" y="112"/>
                  </a:cubicBezTo>
                  <a:cubicBezTo>
                    <a:pt x="3193" y="113"/>
                    <a:pt x="3194" y="114"/>
                    <a:pt x="3195" y="114"/>
                  </a:cubicBezTo>
                  <a:cubicBezTo>
                    <a:pt x="3214" y="114"/>
                    <a:pt x="3214" y="114"/>
                    <a:pt x="3214" y="114"/>
                  </a:cubicBezTo>
                  <a:cubicBezTo>
                    <a:pt x="3215" y="114"/>
                    <a:pt x="3217" y="113"/>
                    <a:pt x="3217" y="112"/>
                  </a:cubicBezTo>
                  <a:cubicBezTo>
                    <a:pt x="3217" y="96"/>
                    <a:pt x="3217" y="96"/>
                    <a:pt x="3217" y="96"/>
                  </a:cubicBezTo>
                  <a:cubicBezTo>
                    <a:pt x="3217" y="68"/>
                    <a:pt x="3217" y="39"/>
                    <a:pt x="3216" y="10"/>
                  </a:cubicBezTo>
                  <a:cubicBezTo>
                    <a:pt x="3216" y="8"/>
                    <a:pt x="3216" y="8"/>
                    <a:pt x="3216" y="8"/>
                  </a:cubicBezTo>
                  <a:cubicBezTo>
                    <a:pt x="3216" y="8"/>
                    <a:pt x="3217" y="8"/>
                    <a:pt x="3217" y="7"/>
                  </a:cubicBezTo>
                  <a:cubicBezTo>
                    <a:pt x="3217" y="7"/>
                    <a:pt x="3218" y="7"/>
                    <a:pt x="3218" y="7"/>
                  </a:cubicBezTo>
                  <a:cubicBezTo>
                    <a:pt x="3219" y="6"/>
                    <a:pt x="3221" y="6"/>
                    <a:pt x="3222" y="6"/>
                  </a:cubicBezTo>
                  <a:cubicBezTo>
                    <a:pt x="3237" y="6"/>
                    <a:pt x="3237" y="6"/>
                    <a:pt x="3237" y="6"/>
                  </a:cubicBezTo>
                  <a:cubicBezTo>
                    <a:pt x="3239" y="6"/>
                    <a:pt x="3240" y="6"/>
                    <a:pt x="3242" y="7"/>
                  </a:cubicBezTo>
                  <a:cubicBezTo>
                    <a:pt x="3242" y="7"/>
                    <a:pt x="3242" y="7"/>
                    <a:pt x="3243" y="8"/>
                  </a:cubicBezTo>
                  <a:cubicBezTo>
                    <a:pt x="3243" y="8"/>
                    <a:pt x="3243" y="8"/>
                    <a:pt x="3243" y="8"/>
                  </a:cubicBezTo>
                  <a:cubicBezTo>
                    <a:pt x="3243" y="10"/>
                    <a:pt x="3243" y="12"/>
                    <a:pt x="3243" y="15"/>
                  </a:cubicBezTo>
                  <a:cubicBezTo>
                    <a:pt x="3243" y="112"/>
                    <a:pt x="3243" y="112"/>
                    <a:pt x="3243" y="112"/>
                  </a:cubicBezTo>
                  <a:cubicBezTo>
                    <a:pt x="3243" y="113"/>
                    <a:pt x="3244" y="114"/>
                    <a:pt x="3246" y="114"/>
                  </a:cubicBezTo>
                  <a:cubicBezTo>
                    <a:pt x="3262" y="114"/>
                    <a:pt x="3262" y="114"/>
                    <a:pt x="3262" y="114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49"/>
                    <a:pt x="3262" y="149"/>
                    <a:pt x="3262" y="149"/>
                  </a:cubicBezTo>
                  <a:cubicBezTo>
                    <a:pt x="3262" y="156"/>
                    <a:pt x="3262" y="156"/>
                    <a:pt x="3262" y="156"/>
                  </a:cubicBezTo>
                  <a:cubicBezTo>
                    <a:pt x="3262" y="158"/>
                    <a:pt x="3263" y="159"/>
                    <a:pt x="3265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4" y="159"/>
                    <a:pt x="3274" y="159"/>
                    <a:pt x="3274" y="159"/>
                  </a:cubicBezTo>
                  <a:cubicBezTo>
                    <a:pt x="3275" y="159"/>
                    <a:pt x="3276" y="158"/>
                    <a:pt x="3276" y="158"/>
                  </a:cubicBezTo>
                  <a:cubicBezTo>
                    <a:pt x="3277" y="157"/>
                    <a:pt x="3277" y="157"/>
                    <a:pt x="3277" y="156"/>
                  </a:cubicBezTo>
                  <a:cubicBezTo>
                    <a:pt x="3277" y="92"/>
                    <a:pt x="3277" y="92"/>
                    <a:pt x="3277" y="92"/>
                  </a:cubicBezTo>
                  <a:cubicBezTo>
                    <a:pt x="3327" y="92"/>
                    <a:pt x="3327" y="92"/>
                    <a:pt x="3327" y="92"/>
                  </a:cubicBezTo>
                  <a:cubicBezTo>
                    <a:pt x="3327" y="109"/>
                    <a:pt x="3327" y="109"/>
                    <a:pt x="3327" y="109"/>
                  </a:cubicBezTo>
                  <a:cubicBezTo>
                    <a:pt x="3327" y="110"/>
                    <a:pt x="3327" y="111"/>
                    <a:pt x="3328" y="112"/>
                  </a:cubicBezTo>
                  <a:cubicBezTo>
                    <a:pt x="3343" y="121"/>
                    <a:pt x="3343" y="121"/>
                    <a:pt x="3343" y="121"/>
                  </a:cubicBezTo>
                  <a:cubicBezTo>
                    <a:pt x="3344" y="122"/>
                    <a:pt x="3345" y="122"/>
                    <a:pt x="3346" y="122"/>
                  </a:cubicBezTo>
                  <a:cubicBezTo>
                    <a:pt x="3347" y="121"/>
                    <a:pt x="3347" y="120"/>
                    <a:pt x="3347" y="119"/>
                  </a:cubicBezTo>
                  <a:cubicBezTo>
                    <a:pt x="3347" y="112"/>
                    <a:pt x="3347" y="112"/>
                    <a:pt x="3347" y="112"/>
                  </a:cubicBezTo>
                  <a:cubicBezTo>
                    <a:pt x="3361" y="121"/>
                    <a:pt x="3361" y="121"/>
                    <a:pt x="3361" y="121"/>
                  </a:cubicBezTo>
                  <a:cubicBezTo>
                    <a:pt x="3362" y="122"/>
                    <a:pt x="3363" y="122"/>
                    <a:pt x="3364" y="122"/>
                  </a:cubicBezTo>
                  <a:cubicBezTo>
                    <a:pt x="3365" y="121"/>
                    <a:pt x="3366" y="120"/>
                    <a:pt x="3366" y="119"/>
                  </a:cubicBezTo>
                  <a:cubicBezTo>
                    <a:pt x="3366" y="112"/>
                    <a:pt x="3366" y="112"/>
                    <a:pt x="3366" y="112"/>
                  </a:cubicBezTo>
                  <a:cubicBezTo>
                    <a:pt x="3378" y="121"/>
                    <a:pt x="3378" y="121"/>
                    <a:pt x="3378" y="121"/>
                  </a:cubicBezTo>
                  <a:cubicBezTo>
                    <a:pt x="3378" y="122"/>
                    <a:pt x="3378" y="122"/>
                    <a:pt x="3378" y="122"/>
                  </a:cubicBezTo>
                  <a:cubicBezTo>
                    <a:pt x="3378" y="122"/>
                    <a:pt x="3379" y="122"/>
                    <a:pt x="3379" y="123"/>
                  </a:cubicBezTo>
                  <a:cubicBezTo>
                    <a:pt x="3379" y="123"/>
                    <a:pt x="3378" y="123"/>
                    <a:pt x="3378" y="124"/>
                  </a:cubicBezTo>
                  <a:cubicBezTo>
                    <a:pt x="3378" y="133"/>
                    <a:pt x="3378" y="133"/>
                    <a:pt x="3378" y="133"/>
                  </a:cubicBezTo>
                  <a:cubicBezTo>
                    <a:pt x="3378" y="134"/>
                    <a:pt x="3380" y="136"/>
                    <a:pt x="3381" y="136"/>
                  </a:cubicBezTo>
                  <a:cubicBezTo>
                    <a:pt x="3387" y="136"/>
                    <a:pt x="3387" y="136"/>
                    <a:pt x="3387" y="136"/>
                  </a:cubicBezTo>
                  <a:cubicBezTo>
                    <a:pt x="3387" y="142"/>
                    <a:pt x="3387" y="142"/>
                    <a:pt x="3387" y="142"/>
                  </a:cubicBezTo>
                  <a:cubicBezTo>
                    <a:pt x="3387" y="143"/>
                    <a:pt x="3387" y="144"/>
                    <a:pt x="3388" y="144"/>
                  </a:cubicBezTo>
                  <a:cubicBezTo>
                    <a:pt x="3388" y="145"/>
                    <a:pt x="3389" y="145"/>
                    <a:pt x="3390" y="145"/>
                  </a:cubicBezTo>
                  <a:cubicBezTo>
                    <a:pt x="3390" y="145"/>
                    <a:pt x="3390" y="145"/>
                    <a:pt x="3390" y="145"/>
                  </a:cubicBezTo>
                  <a:cubicBezTo>
                    <a:pt x="3397" y="145"/>
                    <a:pt x="3397" y="145"/>
                    <a:pt x="3397" y="145"/>
                  </a:cubicBezTo>
                  <a:cubicBezTo>
                    <a:pt x="3398" y="145"/>
                    <a:pt x="3398" y="145"/>
                    <a:pt x="3399" y="145"/>
                  </a:cubicBezTo>
                  <a:cubicBezTo>
                    <a:pt x="3399" y="145"/>
                    <a:pt x="3400" y="145"/>
                    <a:pt x="3400" y="145"/>
                  </a:cubicBezTo>
                  <a:cubicBezTo>
                    <a:pt x="3407" y="145"/>
                    <a:pt x="3407" y="145"/>
                    <a:pt x="3407" y="145"/>
                  </a:cubicBezTo>
                  <a:cubicBezTo>
                    <a:pt x="3415" y="145"/>
                    <a:pt x="3423" y="145"/>
                    <a:pt x="3431" y="145"/>
                  </a:cubicBezTo>
                  <a:cubicBezTo>
                    <a:pt x="3436" y="149"/>
                    <a:pt x="3442" y="154"/>
                    <a:pt x="3448" y="158"/>
                  </a:cubicBezTo>
                  <a:cubicBezTo>
                    <a:pt x="3449" y="159"/>
                    <a:pt x="3449" y="159"/>
                    <a:pt x="3450" y="159"/>
                  </a:cubicBezTo>
                  <a:cubicBezTo>
                    <a:pt x="3849" y="160"/>
                    <a:pt x="3849" y="160"/>
                    <a:pt x="3849" y="160"/>
                  </a:cubicBezTo>
                  <a:lnTo>
                    <a:pt x="3849" y="154"/>
                  </a:lnTo>
                  <a:close/>
                  <a:moveTo>
                    <a:pt x="751" y="130"/>
                  </a:moveTo>
                  <a:cubicBezTo>
                    <a:pt x="716" y="130"/>
                    <a:pt x="716" y="130"/>
                    <a:pt x="716" y="130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732" y="129"/>
                    <a:pt x="732" y="129"/>
                    <a:pt x="732" y="129"/>
                  </a:cubicBezTo>
                  <a:cubicBezTo>
                    <a:pt x="733" y="129"/>
                    <a:pt x="734" y="127"/>
                    <a:pt x="734" y="126"/>
                  </a:cubicBezTo>
                  <a:cubicBezTo>
                    <a:pt x="734" y="121"/>
                    <a:pt x="734" y="121"/>
                    <a:pt x="734" y="121"/>
                  </a:cubicBezTo>
                  <a:cubicBezTo>
                    <a:pt x="751" y="121"/>
                    <a:pt x="751" y="121"/>
                    <a:pt x="751" y="121"/>
                  </a:cubicBezTo>
                  <a:lnTo>
                    <a:pt x="751" y="130"/>
                  </a:lnTo>
                  <a:close/>
                  <a:moveTo>
                    <a:pt x="751" y="113"/>
                  </a:moveTo>
                  <a:cubicBezTo>
                    <a:pt x="730" y="113"/>
                    <a:pt x="730" y="113"/>
                    <a:pt x="730" y="113"/>
                  </a:cubicBezTo>
                  <a:cubicBezTo>
                    <a:pt x="728" y="113"/>
                    <a:pt x="727" y="115"/>
                    <a:pt x="727" y="116"/>
                  </a:cubicBezTo>
                  <a:cubicBezTo>
                    <a:pt x="727" y="121"/>
                    <a:pt x="727" y="121"/>
                    <a:pt x="727" y="121"/>
                  </a:cubicBezTo>
                  <a:cubicBezTo>
                    <a:pt x="711" y="121"/>
                    <a:pt x="711" y="121"/>
                    <a:pt x="711" y="121"/>
                  </a:cubicBezTo>
                  <a:cubicBezTo>
                    <a:pt x="711" y="121"/>
                    <a:pt x="711" y="121"/>
                    <a:pt x="710" y="121"/>
                  </a:cubicBezTo>
                  <a:cubicBezTo>
                    <a:pt x="710" y="107"/>
                    <a:pt x="710" y="107"/>
                    <a:pt x="710" y="107"/>
                  </a:cubicBezTo>
                  <a:cubicBezTo>
                    <a:pt x="746" y="107"/>
                    <a:pt x="746" y="107"/>
                    <a:pt x="746" y="107"/>
                  </a:cubicBezTo>
                  <a:cubicBezTo>
                    <a:pt x="749" y="107"/>
                    <a:pt x="751" y="109"/>
                    <a:pt x="751" y="111"/>
                  </a:cubicBezTo>
                  <a:lnTo>
                    <a:pt x="751" y="113"/>
                  </a:lnTo>
                  <a:close/>
                  <a:moveTo>
                    <a:pt x="774" y="132"/>
                  </a:moveTo>
                  <a:cubicBezTo>
                    <a:pt x="774" y="131"/>
                    <a:pt x="773" y="130"/>
                    <a:pt x="772" y="130"/>
                  </a:cubicBezTo>
                  <a:cubicBezTo>
                    <a:pt x="759" y="130"/>
                    <a:pt x="759" y="130"/>
                    <a:pt x="759" y="130"/>
                  </a:cubicBezTo>
                  <a:cubicBezTo>
                    <a:pt x="759" y="121"/>
                    <a:pt x="759" y="121"/>
                    <a:pt x="759" y="121"/>
                  </a:cubicBezTo>
                  <a:cubicBezTo>
                    <a:pt x="774" y="121"/>
                    <a:pt x="774" y="121"/>
                    <a:pt x="774" y="121"/>
                  </a:cubicBezTo>
                  <a:lnTo>
                    <a:pt x="774" y="132"/>
                  </a:lnTo>
                  <a:close/>
                  <a:moveTo>
                    <a:pt x="834" y="134"/>
                  </a:moveTo>
                  <a:cubicBezTo>
                    <a:pt x="832" y="134"/>
                    <a:pt x="832" y="135"/>
                    <a:pt x="832" y="136"/>
                  </a:cubicBezTo>
                  <a:cubicBezTo>
                    <a:pt x="831" y="153"/>
                    <a:pt x="831" y="153"/>
                    <a:pt x="831" y="153"/>
                  </a:cubicBezTo>
                  <a:cubicBezTo>
                    <a:pt x="821" y="153"/>
                    <a:pt x="821" y="153"/>
                    <a:pt x="821" y="153"/>
                  </a:cubicBezTo>
                  <a:cubicBezTo>
                    <a:pt x="821" y="124"/>
                    <a:pt x="821" y="124"/>
                    <a:pt x="821" y="124"/>
                  </a:cubicBezTo>
                  <a:cubicBezTo>
                    <a:pt x="836" y="124"/>
                    <a:pt x="836" y="124"/>
                    <a:pt x="836" y="124"/>
                  </a:cubicBezTo>
                  <a:cubicBezTo>
                    <a:pt x="841" y="124"/>
                    <a:pt x="846" y="126"/>
                    <a:pt x="848" y="130"/>
                  </a:cubicBezTo>
                  <a:lnTo>
                    <a:pt x="834" y="134"/>
                  </a:lnTo>
                  <a:close/>
                  <a:moveTo>
                    <a:pt x="1229" y="152"/>
                  </a:moveTo>
                  <a:cubicBezTo>
                    <a:pt x="1229" y="152"/>
                    <a:pt x="1229" y="152"/>
                    <a:pt x="1229" y="152"/>
                  </a:cubicBezTo>
                  <a:cubicBezTo>
                    <a:pt x="1226" y="152"/>
                    <a:pt x="1226" y="152"/>
                    <a:pt x="1226" y="152"/>
                  </a:cubicBezTo>
                  <a:cubicBezTo>
                    <a:pt x="1225" y="138"/>
                    <a:pt x="1225" y="138"/>
                    <a:pt x="1225" y="138"/>
                  </a:cubicBezTo>
                  <a:cubicBezTo>
                    <a:pt x="1227" y="138"/>
                    <a:pt x="1229" y="138"/>
                    <a:pt x="1231" y="137"/>
                  </a:cubicBezTo>
                  <a:cubicBezTo>
                    <a:pt x="1231" y="152"/>
                    <a:pt x="1231" y="152"/>
                    <a:pt x="1231" y="152"/>
                  </a:cubicBezTo>
                  <a:lnTo>
                    <a:pt x="1229" y="152"/>
                  </a:lnTo>
                  <a:close/>
                  <a:moveTo>
                    <a:pt x="1231" y="130"/>
                  </a:moveTo>
                  <a:cubicBezTo>
                    <a:pt x="1231" y="130"/>
                    <a:pt x="1231" y="130"/>
                    <a:pt x="1231" y="130"/>
                  </a:cubicBezTo>
                  <a:cubicBezTo>
                    <a:pt x="1229" y="130"/>
                    <a:pt x="1227" y="131"/>
                    <a:pt x="1225" y="131"/>
                  </a:cubicBezTo>
                  <a:cubicBezTo>
                    <a:pt x="1225" y="125"/>
                    <a:pt x="1225" y="125"/>
                    <a:pt x="1225" y="125"/>
                  </a:cubicBezTo>
                  <a:cubicBezTo>
                    <a:pt x="1226" y="125"/>
                    <a:pt x="1227" y="125"/>
                    <a:pt x="1228" y="125"/>
                  </a:cubicBezTo>
                  <a:cubicBezTo>
                    <a:pt x="1230" y="126"/>
                    <a:pt x="1231" y="127"/>
                    <a:pt x="1232" y="128"/>
                  </a:cubicBezTo>
                  <a:cubicBezTo>
                    <a:pt x="1231" y="129"/>
                    <a:pt x="1231" y="130"/>
                    <a:pt x="1231" y="130"/>
                  </a:cubicBezTo>
                  <a:close/>
                  <a:moveTo>
                    <a:pt x="1243" y="131"/>
                  </a:moveTo>
                  <a:cubicBezTo>
                    <a:pt x="1243" y="130"/>
                    <a:pt x="1244" y="129"/>
                    <a:pt x="1243" y="128"/>
                  </a:cubicBezTo>
                  <a:cubicBezTo>
                    <a:pt x="1243" y="127"/>
                    <a:pt x="1242" y="126"/>
                    <a:pt x="1241" y="125"/>
                  </a:cubicBezTo>
                  <a:cubicBezTo>
                    <a:pt x="1241" y="125"/>
                    <a:pt x="1241" y="124"/>
                    <a:pt x="1241" y="124"/>
                  </a:cubicBezTo>
                  <a:cubicBezTo>
                    <a:pt x="1242" y="124"/>
                    <a:pt x="1243" y="124"/>
                    <a:pt x="1244" y="124"/>
                  </a:cubicBezTo>
                  <a:cubicBezTo>
                    <a:pt x="1244" y="135"/>
                    <a:pt x="1244" y="135"/>
                    <a:pt x="1244" y="135"/>
                  </a:cubicBezTo>
                  <a:cubicBezTo>
                    <a:pt x="1243" y="134"/>
                    <a:pt x="1241" y="133"/>
                    <a:pt x="1239" y="132"/>
                  </a:cubicBezTo>
                  <a:cubicBezTo>
                    <a:pt x="1241" y="132"/>
                    <a:pt x="1242" y="132"/>
                    <a:pt x="1243" y="131"/>
                  </a:cubicBezTo>
                  <a:close/>
                  <a:moveTo>
                    <a:pt x="1239" y="152"/>
                  </a:moveTo>
                  <a:cubicBezTo>
                    <a:pt x="1238" y="140"/>
                    <a:pt x="1238" y="140"/>
                    <a:pt x="1238" y="140"/>
                  </a:cubicBezTo>
                  <a:cubicBezTo>
                    <a:pt x="1241" y="141"/>
                    <a:pt x="1243" y="143"/>
                    <a:pt x="1244" y="143"/>
                  </a:cubicBezTo>
                  <a:cubicBezTo>
                    <a:pt x="1244" y="152"/>
                    <a:pt x="1244" y="152"/>
                    <a:pt x="1244" y="152"/>
                  </a:cubicBezTo>
                  <a:lnTo>
                    <a:pt x="1239" y="152"/>
                  </a:lnTo>
                  <a:close/>
                  <a:moveTo>
                    <a:pt x="2927" y="153"/>
                  </a:moveTo>
                  <a:cubicBezTo>
                    <a:pt x="2926" y="153"/>
                    <a:pt x="2926" y="153"/>
                    <a:pt x="2926" y="153"/>
                  </a:cubicBezTo>
                  <a:cubicBezTo>
                    <a:pt x="2926" y="151"/>
                    <a:pt x="2926" y="151"/>
                    <a:pt x="2926" y="151"/>
                  </a:cubicBezTo>
                  <a:cubicBezTo>
                    <a:pt x="2926" y="142"/>
                    <a:pt x="2920" y="135"/>
                    <a:pt x="2912" y="134"/>
                  </a:cubicBezTo>
                  <a:cubicBezTo>
                    <a:pt x="2912" y="124"/>
                    <a:pt x="2912" y="124"/>
                    <a:pt x="2912" y="124"/>
                  </a:cubicBezTo>
                  <a:cubicBezTo>
                    <a:pt x="2912" y="123"/>
                    <a:pt x="2912" y="123"/>
                    <a:pt x="2913" y="123"/>
                  </a:cubicBezTo>
                  <a:cubicBezTo>
                    <a:pt x="2926" y="123"/>
                    <a:pt x="2926" y="123"/>
                    <a:pt x="2926" y="123"/>
                  </a:cubicBezTo>
                  <a:cubicBezTo>
                    <a:pt x="2926" y="124"/>
                    <a:pt x="2927" y="124"/>
                    <a:pt x="2927" y="125"/>
                  </a:cubicBezTo>
                  <a:lnTo>
                    <a:pt x="2927" y="153"/>
                  </a:lnTo>
                  <a:close/>
                  <a:moveTo>
                    <a:pt x="2986" y="153"/>
                  </a:moveTo>
                  <a:cubicBezTo>
                    <a:pt x="2985" y="153"/>
                    <a:pt x="2985" y="153"/>
                    <a:pt x="2985" y="153"/>
                  </a:cubicBezTo>
                  <a:cubicBezTo>
                    <a:pt x="2985" y="126"/>
                    <a:pt x="2985" y="126"/>
                    <a:pt x="2985" y="126"/>
                  </a:cubicBezTo>
                  <a:cubicBezTo>
                    <a:pt x="2986" y="125"/>
                    <a:pt x="2986" y="124"/>
                    <a:pt x="2986" y="123"/>
                  </a:cubicBezTo>
                  <a:cubicBezTo>
                    <a:pt x="2986" y="124"/>
                    <a:pt x="2986" y="124"/>
                    <a:pt x="2986" y="125"/>
                  </a:cubicBezTo>
                  <a:lnTo>
                    <a:pt x="2986" y="153"/>
                  </a:lnTo>
                  <a:close/>
                  <a:moveTo>
                    <a:pt x="3052" y="153"/>
                  </a:moveTo>
                  <a:cubicBezTo>
                    <a:pt x="3045" y="153"/>
                    <a:pt x="3045" y="153"/>
                    <a:pt x="3045" y="153"/>
                  </a:cubicBezTo>
                  <a:cubicBezTo>
                    <a:pt x="3045" y="125"/>
                    <a:pt x="3045" y="125"/>
                    <a:pt x="3045" y="125"/>
                  </a:cubicBezTo>
                  <a:cubicBezTo>
                    <a:pt x="3045" y="124"/>
                    <a:pt x="3045" y="123"/>
                    <a:pt x="3045" y="121"/>
                  </a:cubicBezTo>
                  <a:cubicBezTo>
                    <a:pt x="3052" y="121"/>
                    <a:pt x="3052" y="121"/>
                    <a:pt x="3052" y="121"/>
                  </a:cubicBezTo>
                  <a:lnTo>
                    <a:pt x="3052" y="153"/>
                  </a:lnTo>
                  <a:close/>
                  <a:moveTo>
                    <a:pt x="3141" y="108"/>
                  </a:moveTo>
                  <a:cubicBezTo>
                    <a:pt x="3139" y="108"/>
                    <a:pt x="3139" y="108"/>
                    <a:pt x="3139" y="108"/>
                  </a:cubicBezTo>
                  <a:cubicBezTo>
                    <a:pt x="3139" y="105"/>
                    <a:pt x="3139" y="105"/>
                    <a:pt x="3139" y="105"/>
                  </a:cubicBezTo>
                  <a:cubicBezTo>
                    <a:pt x="3141" y="105"/>
                    <a:pt x="3141" y="105"/>
                    <a:pt x="3141" y="105"/>
                  </a:cubicBezTo>
                  <a:lnTo>
                    <a:pt x="3141" y="108"/>
                  </a:lnTo>
                  <a:close/>
                  <a:moveTo>
                    <a:pt x="3394" y="140"/>
                  </a:moveTo>
                  <a:cubicBezTo>
                    <a:pt x="3392" y="140"/>
                    <a:pt x="3392" y="140"/>
                    <a:pt x="3392" y="140"/>
                  </a:cubicBezTo>
                  <a:cubicBezTo>
                    <a:pt x="3392" y="133"/>
                    <a:pt x="3392" y="133"/>
                    <a:pt x="3392" y="133"/>
                  </a:cubicBezTo>
                  <a:cubicBezTo>
                    <a:pt x="3392" y="131"/>
                    <a:pt x="3391" y="130"/>
                    <a:pt x="3390" y="130"/>
                  </a:cubicBezTo>
                  <a:cubicBezTo>
                    <a:pt x="3384" y="130"/>
                    <a:pt x="3384" y="130"/>
                    <a:pt x="3384" y="130"/>
                  </a:cubicBezTo>
                  <a:cubicBezTo>
                    <a:pt x="3384" y="127"/>
                    <a:pt x="3384" y="127"/>
                    <a:pt x="3384" y="127"/>
                  </a:cubicBezTo>
                  <a:cubicBezTo>
                    <a:pt x="3392" y="127"/>
                    <a:pt x="3392" y="127"/>
                    <a:pt x="3392" y="127"/>
                  </a:cubicBezTo>
                  <a:cubicBezTo>
                    <a:pt x="3393" y="127"/>
                    <a:pt x="3394" y="127"/>
                    <a:pt x="3394" y="127"/>
                  </a:cubicBezTo>
                  <a:lnTo>
                    <a:pt x="3394" y="140"/>
                  </a:lnTo>
                  <a:close/>
                </a:path>
              </a:pathLst>
            </a:custGeom>
            <a:solidFill>
              <a:srgbClr val="9BBEB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5973" tIns="32986" rIns="65973" bIns="32986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6" name="TextBox 225"/>
          <p:cNvSpPr txBox="1"/>
          <p:nvPr/>
        </p:nvSpPr>
        <p:spPr>
          <a:xfrm>
            <a:off x="546101" y="39203"/>
            <a:ext cx="8178799" cy="3231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 smtClean="0">
                <a:solidFill>
                  <a:srgbClr val="4A79C6"/>
                </a:solidFill>
                <a:latin typeface="Arial Narrow" pitchFamily="34" charset="0"/>
                <a:cs typeface="Arial" panose="020B0604020202020204" pitchFamily="34" charset="0"/>
              </a:rPr>
              <a:t>Обращения граждан за 2024 год</a:t>
            </a:r>
            <a:endParaRPr lang="ru-RU" sz="2000" b="1" dirty="0">
              <a:solidFill>
                <a:srgbClr val="4A79C6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98881" y="4758883"/>
            <a:ext cx="2133600" cy="274637"/>
          </a:xfrm>
        </p:spPr>
        <p:txBody>
          <a:bodyPr/>
          <a:lstStyle/>
          <a:p>
            <a:pPr>
              <a:defRPr/>
            </a:pPr>
            <a:fld id="{24152F25-DE48-4ACC-9F34-01B5516AFCFC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4" name="Рисунок 3"/>
          <p:cNvPicPr/>
          <p:nvPr>
            <p:extLst>
              <p:ext uri="{D42A27DB-BD31-4B8C-83A1-F6EECF244321}">
                <p14:modId xmlns:p14="http://schemas.microsoft.com/office/powerpoint/2010/main" val="1812213899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76423" y="1123199"/>
            <a:ext cx="3824281" cy="2009399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3345140" y="793802"/>
            <a:ext cx="2180533" cy="1386886"/>
            <a:chOff x="5288096" y="1292735"/>
            <a:chExt cx="3452326" cy="2828323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288096" y="2426378"/>
              <a:ext cx="3452326" cy="169468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600" b="1" dirty="0">
                  <a:latin typeface="Arial Narrow" pitchFamily="34" charset="0"/>
                  <a:cs typeface="Arial" panose="020B0604020202020204" pitchFamily="34" charset="0"/>
                </a:rPr>
                <a:t>Всего 7047</a:t>
              </a:r>
            </a:p>
            <a:p>
              <a:pPr algn="ctr"/>
              <a:r>
                <a:rPr lang="ru-RU" sz="1600" b="1" dirty="0" smtClean="0">
                  <a:latin typeface="Arial Narrow" pitchFamily="34" charset="0"/>
                  <a:cs typeface="Arial" panose="020B0604020202020204" pitchFamily="34" charset="0"/>
                </a:rPr>
                <a:t>обращений </a:t>
              </a:r>
            </a:p>
            <a:p>
              <a:pPr algn="ctr"/>
              <a:r>
                <a:rPr lang="ru-RU" sz="1600" b="1" dirty="0" smtClean="0">
                  <a:latin typeface="Arial Narrow" pitchFamily="34" charset="0"/>
                  <a:cs typeface="Arial" panose="020B0604020202020204" pitchFamily="34" charset="0"/>
                </a:rPr>
                <a:t>граждан</a:t>
              </a:r>
              <a:endParaRPr lang="ru-RU" sz="1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2060" name="Picture 12" descr="https://sun9-22.userapi.com/impg/5V85WsGRaCGbT-cnDjPzT4xtmKcsP2DSs1zWDg/sr_-pmH3GUE.jpg?size=1079x1062&amp;quality=95&amp;sign=3894f7789082a7193a029c8f51302b1a&amp;c_uniq_tag=eGtKnA9NT3wuiddZe-Hd2fmOzyLeq8TuuQHuk69lYa0&amp;type=album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5589" y="1292735"/>
              <a:ext cx="1469940" cy="1446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377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13150</TotalTime>
  <Words>88</Words>
  <Application>Microsoft Office PowerPoint</Application>
  <PresentationFormat>Экран (16:9)</PresentationFormat>
  <Paragraphs>38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Тюрин Александр Владимирович</dc:creator>
  <cp:lastModifiedBy>Тюрин Александр Владимирович</cp:lastModifiedBy>
  <cp:revision>1006</cp:revision>
  <cp:lastPrinted>2023-02-10T13:14:55Z</cp:lastPrinted>
  <dcterms:modified xsi:type="dcterms:W3CDTF">2025-01-22T13:21:26Z</dcterms:modified>
</cp:coreProperties>
</file>