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30" r:id="rId2"/>
    <p:sldId id="420" r:id="rId3"/>
    <p:sldId id="411" r:id="rId4"/>
    <p:sldId id="431" r:id="rId5"/>
    <p:sldId id="447" r:id="rId6"/>
    <p:sldId id="449" r:id="rId7"/>
  </p:sldIdLst>
  <p:sldSz cx="9144000" cy="5143500" type="screen16x9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6A7F"/>
    <a:srgbClr val="11A32D"/>
    <a:srgbClr val="438172"/>
    <a:srgbClr val="25473F"/>
    <a:srgbClr val="A1AFBF"/>
    <a:srgbClr val="6AB2A1"/>
    <a:srgbClr val="FC7F18"/>
    <a:srgbClr val="D4ECE1"/>
    <a:srgbClr val="E2ECD4"/>
    <a:srgbClr val="E2ED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96547" autoAdjust="0"/>
  </p:normalViewPr>
  <p:slideViewPr>
    <p:cSldViewPr snapToGrid="0">
      <p:cViewPr varScale="1">
        <p:scale>
          <a:sx n="114" d="100"/>
          <a:sy n="114" d="100"/>
        </p:scale>
        <p:origin x="-114" y="-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Relationship Id="rId4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19050" cap="flat" cmpd="sng" algn="ctr">
          <a:solidFill>
            <a:schemeClr val="tx1">
              <a:lumMod val="25000"/>
              <a:lumOff val="75000"/>
            </a:schemeClr>
          </a:solidFill>
          <a:round/>
        </a:ln>
        <a:effectLst/>
        <a:sp3d contourW="19050">
          <a:contourClr>
            <a:schemeClr val="tx1">
              <a:lumMod val="25000"/>
              <a:lumOff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438172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576A7F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Lbls>
            <c:dLbl>
              <c:idx val="0"/>
              <c:layout>
                <c:manualLayout>
                  <c:x val="4.5086122926249181E-2"/>
                  <c:y val="-0.213816000673436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99670951179638E-2"/>
                  <c:y val="-0.376896001187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890071512093598E-2"/>
                  <c:y val="-2.5368000079899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890071512093598E-2"/>
                  <c:y val="7.24800002282821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3 кв. 2018 г.</c:v>
                </c:pt>
                <c:pt idx="1">
                  <c:v>3 кв. 2019 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103</c:v>
                </c:pt>
                <c:pt idx="1">
                  <c:v>121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26-473A-8E53-A385147CB97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2.8178826828905743E-2"/>
                  <c:y val="-0.33340828640443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126-473A-8E53-A385147CB9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725178780234005E-2"/>
                  <c:y val="-0.250056000787577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126-473A-8E53-A385147CB9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907296097343427E-2"/>
                  <c:y val="-0.2319360007305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126-473A-8E53-A385147CB97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3 кв. 2018 г.</c:v>
                </c:pt>
                <c:pt idx="1">
                  <c:v>3 кв. 2019 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26-473A-8E53-A385147CB9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8765312"/>
        <c:axId val="38766848"/>
        <c:axId val="0"/>
      </c:bar3DChart>
      <c:catAx>
        <c:axId val="3876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766848"/>
        <c:crosses val="autoZero"/>
        <c:auto val="1"/>
        <c:lblAlgn val="ctr"/>
        <c:lblOffset val="100"/>
        <c:noMultiLvlLbl val="0"/>
      </c:catAx>
      <c:valAx>
        <c:axId val="3876684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76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 исков о возмещении вреда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576A7F"/>
              </a:solidFill>
            </c:spPr>
          </c:dPt>
          <c:dLbls>
            <c:dLbl>
              <c:idx val="0"/>
              <c:layout>
                <c:manualLayout>
                  <c:x val="2.2484573154785421E-2"/>
                  <c:y val="-0.209752956961155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08736913295541E-2"/>
                  <c:y val="-0.141106534682959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120818792550597E-2"/>
                  <c:y val="-0.106783323543861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Предъявлено</c:v>
                </c:pt>
                <c:pt idx="1">
                  <c:v>Добровольно оплачено</c:v>
                </c:pt>
                <c:pt idx="2">
                  <c:v>Взыскано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42</c:v>
                </c:pt>
                <c:pt idx="1">
                  <c:v>17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26-473A-8E53-A385147CB9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41474304"/>
        <c:axId val="41486208"/>
        <c:axId val="0"/>
      </c:bar3DChart>
      <c:catAx>
        <c:axId val="41474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486208"/>
        <c:crosses val="autoZero"/>
        <c:auto val="1"/>
        <c:lblAlgn val="ctr"/>
        <c:lblOffset val="100"/>
        <c:noMultiLvlLbl val="0"/>
      </c:catAx>
      <c:valAx>
        <c:axId val="414862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one"/>
        <c:crossAx val="414743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870020301795077"/>
          <c:y val="0.2956615550994055"/>
          <c:w val="0.54369749789750565"/>
          <c:h val="0.60551263701413582"/>
        </c:manualLayout>
      </c:layout>
      <c:doughnut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9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7211904672626901E-2"/>
          <c:y val="0.52434266384067652"/>
          <c:w val="0.29388599926077963"/>
          <c:h val="0.35016766973798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576A7F"/>
                </a:solidFill>
              </a:rPr>
              <a:t>Возмещено</a:t>
            </a:r>
            <a:r>
              <a:rPr lang="ru-RU" baseline="0" dirty="0" smtClean="0">
                <a:solidFill>
                  <a:srgbClr val="576A7F"/>
                </a:solidFill>
              </a:rPr>
              <a:t> в судебном и добровольном порядке</a:t>
            </a:r>
            <a:endParaRPr lang="ru-RU" dirty="0" smtClean="0">
              <a:solidFill>
                <a:srgbClr val="576A7F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Возмещено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2.1475741692437086E-2"/>
                  <c:y val="-0.23203085106559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13D-43CB-909B-7BF7CFE6BD2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272364815613795E-2"/>
                  <c:y val="-0.35011687308639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79150604149601"/>
                      <c:h val="0.1604038067233855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5332900671805542E-2"/>
                  <c:y val="-0.153688408904455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Добровольно оплачено</c:v>
                </c:pt>
                <c:pt idx="1">
                  <c:v>Взыскано по искам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549.89</c:v>
                </c:pt>
                <c:pt idx="1">
                  <c:v>1372.7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26-473A-8E53-A385147CB9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9509120"/>
        <c:axId val="29517312"/>
        <c:axId val="0"/>
      </c:bar3DChart>
      <c:catAx>
        <c:axId val="2950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1"/>
            </a:pPr>
            <a:endParaRPr lang="ru-RU"/>
          </a:p>
        </c:txPr>
        <c:crossAx val="29517312"/>
        <c:crosses val="autoZero"/>
        <c:auto val="1"/>
        <c:lblAlgn val="ctr"/>
        <c:lblOffset val="100"/>
        <c:noMultiLvlLbl val="0"/>
      </c:catAx>
      <c:valAx>
        <c:axId val="295173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one"/>
        <c:crossAx val="295091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0.52981</cdr:x>
      <cdr:y>0.2197</cdr:y>
    </cdr:from>
    <cdr:to>
      <cdr:x>0.6824</cdr:x>
      <cdr:y>0.27488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2680" y="804046"/>
          <a:ext cx="712149" cy="201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0.37205</cdr:x>
      <cdr:y>0.36961</cdr:y>
    </cdr:from>
    <cdr:to>
      <cdr:x>0.52464</cdr:x>
      <cdr:y>0.42479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736397" y="1352647"/>
          <a:ext cx="712149" cy="201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0.74734</cdr:x>
      <cdr:y>0.27977</cdr:y>
    </cdr:from>
    <cdr:to>
      <cdr:x>0.89993</cdr:x>
      <cdr:y>0.33496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487882" y="1023860"/>
          <a:ext cx="712149" cy="201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0.10031</cdr:x>
      <cdr:y>0.90601</cdr:y>
    </cdr:from>
    <cdr:to>
      <cdr:x>0.84822</cdr:x>
      <cdr:y>0.99624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468170" y="3443148"/>
          <a:ext cx="3490546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0.89604</cdr:y>
    </cdr:from>
    <cdr:to>
      <cdr:x>0.89366</cdr:x>
      <cdr:y>0.98073</cdr:y>
    </cdr:to>
    <cdr:sp macro="" textlink="">
      <cdr:nvSpPr>
        <cdr:cNvPr id="39" name="TextBox 38"/>
        <cdr:cNvSpPr txBox="1"/>
      </cdr:nvSpPr>
      <cdr:spPr>
        <a:xfrm xmlns:a="http://schemas.openxmlformats.org/drawingml/2006/main">
          <a:off x="0" y="3279238"/>
          <a:ext cx="4170776" cy="309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solidFill>
              <a:schemeClr val="accent5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0.02296</cdr:x>
      <cdr:y>0</cdr:y>
    </cdr:from>
    <cdr:to>
      <cdr:x>0.99694</cdr:x>
      <cdr:y>0.18451</cdr:y>
    </cdr:to>
    <cdr:sp macro="" textlink="">
      <cdr:nvSpPr>
        <cdr:cNvPr id="40" name="TextBox 39"/>
        <cdr:cNvSpPr txBox="1"/>
      </cdr:nvSpPr>
      <cdr:spPr>
        <a:xfrm xmlns:a="http://schemas.openxmlformats.org/drawingml/2006/main">
          <a:off x="107155" y="0"/>
          <a:ext cx="4545623" cy="675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 smtClean="0">
            <a:solidFill>
              <a:schemeClr val="accent5">
                <a:lumMod val="50000"/>
              </a:schemeClr>
            </a:solidFill>
            <a:latin typeface="Arial Narrow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0.23045</cdr:x>
      <cdr:y>0.49009</cdr:y>
    </cdr:from>
    <cdr:to>
      <cdr:x>0.40291</cdr:x>
      <cdr:y>0.54363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80918" y="1767882"/>
          <a:ext cx="808916" cy="193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dirty="0" err="1" smtClean="0"/>
            <a:t>тыс</a:t>
          </a:r>
          <a:r>
            <a:rPr lang="ru-RU" sz="1100" dirty="0" err="1" smtClean="0"/>
            <a:t>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0.58105</cdr:x>
      <cdr:y>0.26198</cdr:y>
    </cdr:from>
    <cdr:to>
      <cdr:x>0.76143</cdr:x>
      <cdr:y>0.33985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725382" y="945032"/>
          <a:ext cx="846064" cy="280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err="1" smtClean="0"/>
            <a:t>тыс</a:t>
          </a:r>
          <a:r>
            <a:rPr lang="ru-RU" sz="1100" dirty="0" err="1" smtClean="0"/>
            <a:t>.руб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943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9943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BD6BED-A834-469A-B2E6-65DDD8BF9080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844"/>
            <a:ext cx="2972547" cy="49943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844"/>
            <a:ext cx="2972547" cy="49943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55C932-ED5C-4238-BC65-852FED57D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999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943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1"/>
            <a:ext cx="2972547" cy="49943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3687D7-0DB7-40C6-9412-D19F51ACE336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87544"/>
            <a:ext cx="5487041" cy="3915924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844"/>
            <a:ext cx="2972547" cy="49943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844"/>
            <a:ext cx="2972547" cy="49943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FAB34B-0DC1-4FAF-88DA-C54A3F235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99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064" y="9448003"/>
            <a:ext cx="2972335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25" tIns="45962" rIns="91925" bIns="45962" anchor="b"/>
          <a:lstStyle/>
          <a:p>
            <a:pPr algn="r" eaLnBrk="1" hangingPunct="1"/>
            <a:fld id="{304E2765-D4A2-4E75-A9CA-BBAE0BBDB10D}" type="slidenum">
              <a:rPr lang="ru-RU" altLang="ru-RU" sz="1200"/>
              <a:pPr algn="r" eaLnBrk="1" hangingPunct="1"/>
              <a:t>1</a:t>
            </a:fld>
            <a:endParaRPr lang="ru-RU" altLang="ru-RU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AB34B-0DC1-4FAF-88DA-C54A3F235C1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831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AB34B-0DC1-4FAF-88DA-C54A3F235C1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446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064" y="9448003"/>
            <a:ext cx="2972335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25" tIns="45962" rIns="91925" bIns="45962" anchor="b"/>
          <a:lstStyle/>
          <a:p>
            <a:pPr algn="r" eaLnBrk="1" hangingPunct="1"/>
            <a:fld id="{304E2765-D4A2-4E75-A9CA-BBAE0BBDB10D}" type="slidenum">
              <a:rPr lang="ru-RU" altLang="ru-RU" sz="1200"/>
              <a:pPr algn="r" eaLnBrk="1" hangingPunct="1"/>
              <a:t>5</a:t>
            </a:fld>
            <a:endParaRPr lang="ru-RU" altLang="ru-RU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CEF17-5AAD-435E-8A12-0024E9B1A6A1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4AA91-5226-4D76-B906-3638335A8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3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1D63-20E7-4AB5-80C7-787D756E8407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F51ED-FE2B-43A2-9140-EE35CA939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26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51BDD-CB43-4F61-A9A4-4442E2BE1B30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D68B0-3D14-4CD2-B354-7152569F3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82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2E78-FB75-4647-8A0B-B2CA4CB6E038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52F25-DE48-4ACC-9F34-01B5516AF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36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42541-F9AC-4423-8F92-157904F2973D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CDE0-B70C-4137-9977-16F0042D5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55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77AB5-5608-428D-8BC2-6F3E7F3739C1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4B24-64C8-41E7-B676-F96276D79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50C8F-B6AD-4420-957E-089D0E9A250E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8973B-EDD8-4D1A-8F55-FD629370F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BF88A-C1E3-46E9-84E4-202EBB8B4044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93617-EA7A-4B09-882A-F70DA28D9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66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A2345-1831-40A0-94C6-71366A4405A8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CDF98-9E62-462E-A0F7-83E057235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AEAE2-4A74-48C3-BCD0-D24008C502A6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3AF5F-3DB3-4D88-B972-5F0AD4833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09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1A283-1895-4E49-863A-8806281016F4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A1492-70A9-4FDA-AD80-1524A7058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58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8B8EDF-CFC7-42F7-B397-167729C7846C}" type="datetimeFigureOut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0FFB9C-7A45-45FC-A002-34641A703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0"/>
          <p:cNvSpPr txBox="1">
            <a:spLocks noChangeArrowheads="1"/>
          </p:cNvSpPr>
          <p:nvPr/>
        </p:nvSpPr>
        <p:spPr bwMode="auto">
          <a:xfrm>
            <a:off x="-7938" y="2041525"/>
            <a:ext cx="915193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Публичные обсуждения </a:t>
            </a:r>
          </a:p>
          <a:p>
            <a:pPr algn="ctr" eaLnBrk="1" hangingPunct="1">
              <a:defRPr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правоприменительной практики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altLang="ru-RU" sz="2000" b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2051" name="TextBox 22"/>
          <p:cNvSpPr txBox="1">
            <a:spLocks noChangeArrowheads="1"/>
          </p:cNvSpPr>
          <p:nvPr/>
        </p:nvSpPr>
        <p:spPr bwMode="auto">
          <a:xfrm>
            <a:off x="-3175" y="160338"/>
            <a:ext cx="37115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b="1" dirty="0" smtClean="0">
                <a:solidFill>
                  <a:srgbClr val="3A8674"/>
                </a:solidFill>
                <a:cs typeface="Arial" charset="0"/>
              </a:rPr>
              <a:t>Южное межрегиональное </a:t>
            </a:r>
            <a:r>
              <a:rPr lang="ru-RU" altLang="ru-RU" sz="1400" b="1" dirty="0">
                <a:solidFill>
                  <a:srgbClr val="3A8674"/>
                </a:solidFill>
                <a:cs typeface="Arial" charset="0"/>
              </a:rPr>
              <a:t>управление Федеральной службы по надзору в сфере </a:t>
            </a:r>
            <a:r>
              <a:rPr lang="ru-RU" altLang="ru-RU" sz="1400" b="1" dirty="0" smtClean="0">
                <a:solidFill>
                  <a:srgbClr val="3A8674"/>
                </a:solidFill>
                <a:cs typeface="Arial" charset="0"/>
              </a:rPr>
              <a:t>природопользования</a:t>
            </a:r>
            <a:endParaRPr lang="ru-RU" altLang="ru-RU" sz="1400" b="1" dirty="0">
              <a:solidFill>
                <a:srgbClr val="3A8674"/>
              </a:solidFill>
              <a:cs typeface="Arial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4741863"/>
            <a:ext cx="9144000" cy="0"/>
          </a:xfrm>
          <a:prstGeom prst="line">
            <a:avLst/>
          </a:prstGeom>
          <a:ln>
            <a:solidFill>
              <a:srgbClr val="3A8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55"/>
          <p:cNvGrpSpPr>
            <a:grpSpLocks/>
          </p:cNvGrpSpPr>
          <p:nvPr/>
        </p:nvGrpSpPr>
        <p:grpSpPr bwMode="auto">
          <a:xfrm>
            <a:off x="0" y="1022350"/>
            <a:ext cx="9151938" cy="1022350"/>
            <a:chOff x="-90971" y="634450"/>
            <a:chExt cx="9329645" cy="1041950"/>
          </a:xfrm>
        </p:grpSpPr>
        <p:grpSp>
          <p:nvGrpSpPr>
            <p:cNvPr id="3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solidFill>
              <a:srgbClr val="386074"/>
            </a:solidFill>
          </p:grpSpPr>
          <p:sp>
            <p:nvSpPr>
              <p:cNvPr id="125" name="Freeform 114"/>
              <p:cNvSpPr/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</p:grpSp>
        <p:grpSp>
          <p:nvGrpSpPr>
            <p:cNvPr id="4" name="Группа 253"/>
            <p:cNvGrpSpPr>
              <a:grpSpLocks/>
            </p:cNvGrpSpPr>
            <p:nvPr/>
          </p:nvGrpSpPr>
          <p:grpSpPr bwMode="auto">
            <a:xfrm>
              <a:off x="-88308" y="634450"/>
              <a:ext cx="9322658" cy="966727"/>
              <a:chOff x="-88308" y="634450"/>
              <a:chExt cx="9322658" cy="966727"/>
            </a:xfrm>
          </p:grpSpPr>
          <p:sp>
            <p:nvSpPr>
              <p:cNvPr id="2058" name="Freeform 117"/>
              <p:cNvSpPr>
                <a:spLocks/>
              </p:cNvSpPr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2147483647 w 1004"/>
                  <a:gd name="T1" fmla="*/ 2147483647 h 485"/>
                  <a:gd name="T2" fmla="*/ 2147483647 w 1004"/>
                  <a:gd name="T3" fmla="*/ 2147483647 h 485"/>
                  <a:gd name="T4" fmla="*/ 2147483647 w 1004"/>
                  <a:gd name="T5" fmla="*/ 2147483647 h 485"/>
                  <a:gd name="T6" fmla="*/ 2147483647 w 1004"/>
                  <a:gd name="T7" fmla="*/ 2147483647 h 485"/>
                  <a:gd name="T8" fmla="*/ 2147483647 w 1004"/>
                  <a:gd name="T9" fmla="*/ 2147483647 h 485"/>
                  <a:gd name="T10" fmla="*/ 2147483647 w 1004"/>
                  <a:gd name="T11" fmla="*/ 2147483647 h 485"/>
                  <a:gd name="T12" fmla="*/ 2147483647 w 1004"/>
                  <a:gd name="T13" fmla="*/ 2147483647 h 485"/>
                  <a:gd name="T14" fmla="*/ 2147483647 w 1004"/>
                  <a:gd name="T15" fmla="*/ 2147483647 h 485"/>
                  <a:gd name="T16" fmla="*/ 2147483647 w 1004"/>
                  <a:gd name="T17" fmla="*/ 2147483647 h 485"/>
                  <a:gd name="T18" fmla="*/ 2147483647 w 1004"/>
                  <a:gd name="T19" fmla="*/ 2147483647 h 485"/>
                  <a:gd name="T20" fmla="*/ 2147483647 w 1004"/>
                  <a:gd name="T21" fmla="*/ 2147483647 h 485"/>
                  <a:gd name="T22" fmla="*/ 2147483647 w 1004"/>
                  <a:gd name="T23" fmla="*/ 2147483647 h 485"/>
                  <a:gd name="T24" fmla="*/ 2147483647 w 1004"/>
                  <a:gd name="T25" fmla="*/ 2147483647 h 485"/>
                  <a:gd name="T26" fmla="*/ 2147483647 w 1004"/>
                  <a:gd name="T27" fmla="*/ 2147483647 h 485"/>
                  <a:gd name="T28" fmla="*/ 2147483647 w 1004"/>
                  <a:gd name="T29" fmla="*/ 2147483647 h 485"/>
                  <a:gd name="T30" fmla="*/ 2147483647 w 1004"/>
                  <a:gd name="T31" fmla="*/ 2147483647 h 485"/>
                  <a:gd name="T32" fmla="*/ 2147483647 w 1004"/>
                  <a:gd name="T33" fmla="*/ 2147483647 h 485"/>
                  <a:gd name="T34" fmla="*/ 2147483647 w 1004"/>
                  <a:gd name="T35" fmla="*/ 2147483647 h 485"/>
                  <a:gd name="T36" fmla="*/ 2147483647 w 1004"/>
                  <a:gd name="T37" fmla="*/ 2147483647 h 485"/>
                  <a:gd name="T38" fmla="*/ 2147483647 w 1004"/>
                  <a:gd name="T39" fmla="*/ 2147483647 h 485"/>
                  <a:gd name="T40" fmla="*/ 2147483647 w 1004"/>
                  <a:gd name="T41" fmla="*/ 2147483647 h 485"/>
                  <a:gd name="T42" fmla="*/ 2147483647 w 1004"/>
                  <a:gd name="T43" fmla="*/ 2147483647 h 485"/>
                  <a:gd name="T44" fmla="*/ 2147483647 w 1004"/>
                  <a:gd name="T45" fmla="*/ 2147483647 h 485"/>
                  <a:gd name="T46" fmla="*/ 2147483647 w 1004"/>
                  <a:gd name="T47" fmla="*/ 2147483647 h 485"/>
                  <a:gd name="T48" fmla="*/ 2147483647 w 1004"/>
                  <a:gd name="T49" fmla="*/ 2147483647 h 485"/>
                  <a:gd name="T50" fmla="*/ 2147483647 w 1004"/>
                  <a:gd name="T51" fmla="*/ 2147483647 h 485"/>
                  <a:gd name="T52" fmla="*/ 2147483647 w 1004"/>
                  <a:gd name="T53" fmla="*/ 2147483647 h 485"/>
                  <a:gd name="T54" fmla="*/ 2147483647 w 1004"/>
                  <a:gd name="T55" fmla="*/ 2147483647 h 485"/>
                  <a:gd name="T56" fmla="*/ 2147483647 w 1004"/>
                  <a:gd name="T57" fmla="*/ 2147483647 h 485"/>
                  <a:gd name="T58" fmla="*/ 2147483647 w 1004"/>
                  <a:gd name="T59" fmla="*/ 2147483647 h 485"/>
                  <a:gd name="T60" fmla="*/ 2147483647 w 1004"/>
                  <a:gd name="T61" fmla="*/ 2147483647 h 485"/>
                  <a:gd name="T62" fmla="*/ 2147483647 w 1004"/>
                  <a:gd name="T63" fmla="*/ 2147483647 h 485"/>
                  <a:gd name="T64" fmla="*/ 2147483647 w 1004"/>
                  <a:gd name="T65" fmla="*/ 2147483647 h 485"/>
                  <a:gd name="T66" fmla="*/ 2147483647 w 1004"/>
                  <a:gd name="T67" fmla="*/ 2147483647 h 485"/>
                  <a:gd name="T68" fmla="*/ 2147483647 w 1004"/>
                  <a:gd name="T69" fmla="*/ 2147483647 h 485"/>
                  <a:gd name="T70" fmla="*/ 2147483647 w 1004"/>
                  <a:gd name="T71" fmla="*/ 2147483647 h 485"/>
                  <a:gd name="T72" fmla="*/ 2147483647 w 1004"/>
                  <a:gd name="T73" fmla="*/ 2147483647 h 485"/>
                  <a:gd name="T74" fmla="*/ 2147483647 w 1004"/>
                  <a:gd name="T75" fmla="*/ 2147483647 h 485"/>
                  <a:gd name="T76" fmla="*/ 2147483647 w 1004"/>
                  <a:gd name="T77" fmla="*/ 2147483647 h 485"/>
                  <a:gd name="T78" fmla="*/ 2147483647 w 1004"/>
                  <a:gd name="T79" fmla="*/ 2147483647 h 485"/>
                  <a:gd name="T80" fmla="*/ 2147483647 w 1004"/>
                  <a:gd name="T81" fmla="*/ 2147483647 h 485"/>
                  <a:gd name="T82" fmla="*/ 2147483647 w 1004"/>
                  <a:gd name="T83" fmla="*/ 2147483647 h 485"/>
                  <a:gd name="T84" fmla="*/ 2147483647 w 1004"/>
                  <a:gd name="T85" fmla="*/ 2147483647 h 485"/>
                  <a:gd name="T86" fmla="*/ 2147483647 w 1004"/>
                  <a:gd name="T87" fmla="*/ 2147483647 h 485"/>
                  <a:gd name="T88" fmla="*/ 2147483647 w 1004"/>
                  <a:gd name="T89" fmla="*/ 2147483647 h 485"/>
                  <a:gd name="T90" fmla="*/ 2147483647 w 1004"/>
                  <a:gd name="T91" fmla="*/ 2147483647 h 485"/>
                  <a:gd name="T92" fmla="*/ 2147483647 w 1004"/>
                  <a:gd name="T93" fmla="*/ 2147483647 h 485"/>
                  <a:gd name="T94" fmla="*/ 2147483647 w 1004"/>
                  <a:gd name="T95" fmla="*/ 2147483647 h 485"/>
                  <a:gd name="T96" fmla="*/ 2147483647 w 1004"/>
                  <a:gd name="T97" fmla="*/ 2147483647 h 485"/>
                  <a:gd name="T98" fmla="*/ 2147483647 w 1004"/>
                  <a:gd name="T99" fmla="*/ 2147483647 h 485"/>
                  <a:gd name="T100" fmla="*/ 2147483647 w 1004"/>
                  <a:gd name="T101" fmla="*/ 2147483647 h 485"/>
                  <a:gd name="T102" fmla="*/ 2147483647 w 1004"/>
                  <a:gd name="T103" fmla="*/ 2147483647 h 485"/>
                  <a:gd name="T104" fmla="*/ 2147483647 w 1004"/>
                  <a:gd name="T105" fmla="*/ 2147483647 h 485"/>
                  <a:gd name="T106" fmla="*/ 2147483647 w 1004"/>
                  <a:gd name="T107" fmla="*/ 2147483647 h 485"/>
                  <a:gd name="T108" fmla="*/ 2147483647 w 1004"/>
                  <a:gd name="T109" fmla="*/ 2147483647 h 485"/>
                  <a:gd name="T110" fmla="*/ 2147483647 w 1004"/>
                  <a:gd name="T111" fmla="*/ 2147483647 h 485"/>
                  <a:gd name="T112" fmla="*/ 2147483647 w 1004"/>
                  <a:gd name="T113" fmla="*/ 2147483647 h 485"/>
                  <a:gd name="T114" fmla="*/ 2147483647 w 1004"/>
                  <a:gd name="T115" fmla="*/ 2147483647 h 485"/>
                  <a:gd name="T116" fmla="*/ 2147483647 w 1004"/>
                  <a:gd name="T117" fmla="*/ 2147483647 h 485"/>
                  <a:gd name="T118" fmla="*/ 2147483647 w 1004"/>
                  <a:gd name="T119" fmla="*/ 2147483647 h 485"/>
                  <a:gd name="T120" fmla="*/ 2147483647 w 1004"/>
                  <a:gd name="T121" fmla="*/ 2147483647 h 485"/>
                  <a:gd name="T122" fmla="*/ 2147483647 w 1004"/>
                  <a:gd name="T123" fmla="*/ 2147483647 h 485"/>
                  <a:gd name="T124" fmla="*/ 0 w 1004"/>
                  <a:gd name="T125" fmla="*/ 2147483647 h 48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004"/>
                  <a:gd name="T190" fmla="*/ 0 h 485"/>
                  <a:gd name="T191" fmla="*/ 1004 w 1004"/>
                  <a:gd name="T192" fmla="*/ 485 h 48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Freeform 118"/>
              <p:cNvSpPr>
                <a:spLocks/>
              </p:cNvSpPr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2147483647 w 634"/>
                  <a:gd name="T1" fmla="*/ 2147483647 h 302"/>
                  <a:gd name="T2" fmla="*/ 2147483647 w 634"/>
                  <a:gd name="T3" fmla="*/ 2147483647 h 302"/>
                  <a:gd name="T4" fmla="*/ 2147483647 w 634"/>
                  <a:gd name="T5" fmla="*/ 2147483647 h 302"/>
                  <a:gd name="T6" fmla="*/ 2147483647 w 634"/>
                  <a:gd name="T7" fmla="*/ 2147483647 h 302"/>
                  <a:gd name="T8" fmla="*/ 2147483647 w 634"/>
                  <a:gd name="T9" fmla="*/ 2147483647 h 302"/>
                  <a:gd name="T10" fmla="*/ 2147483647 w 634"/>
                  <a:gd name="T11" fmla="*/ 2147483647 h 302"/>
                  <a:gd name="T12" fmla="*/ 2147483647 w 634"/>
                  <a:gd name="T13" fmla="*/ 2147483647 h 302"/>
                  <a:gd name="T14" fmla="*/ 2147483647 w 634"/>
                  <a:gd name="T15" fmla="*/ 2147483647 h 302"/>
                  <a:gd name="T16" fmla="*/ 2147483647 w 634"/>
                  <a:gd name="T17" fmla="*/ 2147483647 h 302"/>
                  <a:gd name="T18" fmla="*/ 2147483647 w 634"/>
                  <a:gd name="T19" fmla="*/ 2147483647 h 302"/>
                  <a:gd name="T20" fmla="*/ 2147483647 w 634"/>
                  <a:gd name="T21" fmla="*/ 2147483647 h 302"/>
                  <a:gd name="T22" fmla="*/ 2147483647 w 634"/>
                  <a:gd name="T23" fmla="*/ 2147483647 h 302"/>
                  <a:gd name="T24" fmla="*/ 2147483647 w 634"/>
                  <a:gd name="T25" fmla="*/ 2147483647 h 302"/>
                  <a:gd name="T26" fmla="*/ 2147483647 w 634"/>
                  <a:gd name="T27" fmla="*/ 2147483647 h 302"/>
                  <a:gd name="T28" fmla="*/ 2147483647 w 634"/>
                  <a:gd name="T29" fmla="*/ 2147483647 h 302"/>
                  <a:gd name="T30" fmla="*/ 2147483647 w 634"/>
                  <a:gd name="T31" fmla="*/ 2147483647 h 302"/>
                  <a:gd name="T32" fmla="*/ 2147483647 w 634"/>
                  <a:gd name="T33" fmla="*/ 2147483647 h 302"/>
                  <a:gd name="T34" fmla="*/ 2147483647 w 634"/>
                  <a:gd name="T35" fmla="*/ 2147483647 h 302"/>
                  <a:gd name="T36" fmla="*/ 2147483647 w 634"/>
                  <a:gd name="T37" fmla="*/ 2147483647 h 302"/>
                  <a:gd name="T38" fmla="*/ 2147483647 w 634"/>
                  <a:gd name="T39" fmla="*/ 2147483647 h 302"/>
                  <a:gd name="T40" fmla="*/ 2147483647 w 634"/>
                  <a:gd name="T41" fmla="*/ 2147483647 h 302"/>
                  <a:gd name="T42" fmla="*/ 2147483647 w 634"/>
                  <a:gd name="T43" fmla="*/ 2147483647 h 302"/>
                  <a:gd name="T44" fmla="*/ 2147483647 w 634"/>
                  <a:gd name="T45" fmla="*/ 2147483647 h 302"/>
                  <a:gd name="T46" fmla="*/ 2147483647 w 634"/>
                  <a:gd name="T47" fmla="*/ 2147483647 h 302"/>
                  <a:gd name="T48" fmla="*/ 2147483647 w 634"/>
                  <a:gd name="T49" fmla="*/ 2147483647 h 302"/>
                  <a:gd name="T50" fmla="*/ 2147483647 w 634"/>
                  <a:gd name="T51" fmla="*/ 2147483647 h 302"/>
                  <a:gd name="T52" fmla="*/ 2147483647 w 634"/>
                  <a:gd name="T53" fmla="*/ 2147483647 h 302"/>
                  <a:gd name="T54" fmla="*/ 2147483647 w 634"/>
                  <a:gd name="T55" fmla="*/ 2147483647 h 302"/>
                  <a:gd name="T56" fmla="*/ 2147483647 w 634"/>
                  <a:gd name="T57" fmla="*/ 2147483647 h 302"/>
                  <a:gd name="T58" fmla="*/ 2147483647 w 634"/>
                  <a:gd name="T59" fmla="*/ 2147483647 h 302"/>
                  <a:gd name="T60" fmla="*/ 2147483647 w 634"/>
                  <a:gd name="T61" fmla="*/ 2147483647 h 302"/>
                  <a:gd name="T62" fmla="*/ 2147483647 w 634"/>
                  <a:gd name="T63" fmla="*/ 2147483647 h 302"/>
                  <a:gd name="T64" fmla="*/ 2147483647 w 634"/>
                  <a:gd name="T65" fmla="*/ 2147483647 h 302"/>
                  <a:gd name="T66" fmla="*/ 2147483647 w 634"/>
                  <a:gd name="T67" fmla="*/ 2147483647 h 302"/>
                  <a:gd name="T68" fmla="*/ 2147483647 w 634"/>
                  <a:gd name="T69" fmla="*/ 2147483647 h 302"/>
                  <a:gd name="T70" fmla="*/ 2147483647 w 634"/>
                  <a:gd name="T71" fmla="*/ 2147483647 h 302"/>
                  <a:gd name="T72" fmla="*/ 2147483647 w 634"/>
                  <a:gd name="T73" fmla="*/ 2147483647 h 302"/>
                  <a:gd name="T74" fmla="*/ 2147483647 w 634"/>
                  <a:gd name="T75" fmla="*/ 2147483647 h 302"/>
                  <a:gd name="T76" fmla="*/ 2147483647 w 634"/>
                  <a:gd name="T77" fmla="*/ 2147483647 h 302"/>
                  <a:gd name="T78" fmla="*/ 2147483647 w 634"/>
                  <a:gd name="T79" fmla="*/ 2147483647 h 302"/>
                  <a:gd name="T80" fmla="*/ 2147483647 w 634"/>
                  <a:gd name="T81" fmla="*/ 2147483647 h 302"/>
                  <a:gd name="T82" fmla="*/ 2147483647 w 634"/>
                  <a:gd name="T83" fmla="*/ 2147483647 h 302"/>
                  <a:gd name="T84" fmla="*/ 2147483647 w 634"/>
                  <a:gd name="T85" fmla="*/ 2147483647 h 302"/>
                  <a:gd name="T86" fmla="*/ 2147483647 w 634"/>
                  <a:gd name="T87" fmla="*/ 2147483647 h 302"/>
                  <a:gd name="T88" fmla="*/ 2147483647 w 634"/>
                  <a:gd name="T89" fmla="*/ 2147483647 h 302"/>
                  <a:gd name="T90" fmla="*/ 2147483647 w 634"/>
                  <a:gd name="T91" fmla="*/ 2147483647 h 302"/>
                  <a:gd name="T92" fmla="*/ 2147483647 w 634"/>
                  <a:gd name="T93" fmla="*/ 2147483647 h 302"/>
                  <a:gd name="T94" fmla="*/ 2147483647 w 634"/>
                  <a:gd name="T95" fmla="*/ 2147483647 h 302"/>
                  <a:gd name="T96" fmla="*/ 2147483647 w 634"/>
                  <a:gd name="T97" fmla="*/ 2147483647 h 302"/>
                  <a:gd name="T98" fmla="*/ 2147483647 w 634"/>
                  <a:gd name="T99" fmla="*/ 2147483647 h 302"/>
                  <a:gd name="T100" fmla="*/ 2147483647 w 634"/>
                  <a:gd name="T101" fmla="*/ 2147483647 h 302"/>
                  <a:gd name="T102" fmla="*/ 2147483647 w 634"/>
                  <a:gd name="T103" fmla="*/ 2147483647 h 302"/>
                  <a:gd name="T104" fmla="*/ 2147483647 w 634"/>
                  <a:gd name="T105" fmla="*/ 2147483647 h 302"/>
                  <a:gd name="T106" fmla="*/ 2147483647 w 634"/>
                  <a:gd name="T107" fmla="*/ 2147483647 h 302"/>
                  <a:gd name="T108" fmla="*/ 2147483647 w 634"/>
                  <a:gd name="T109" fmla="*/ 2147483647 h 302"/>
                  <a:gd name="T110" fmla="*/ 2147483647 w 634"/>
                  <a:gd name="T111" fmla="*/ 2147483647 h 302"/>
                  <a:gd name="T112" fmla="*/ 2147483647 w 634"/>
                  <a:gd name="T113" fmla="*/ 2147483647 h 302"/>
                  <a:gd name="T114" fmla="*/ 2147483647 w 634"/>
                  <a:gd name="T115" fmla="*/ 2147483647 h 30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34"/>
                  <a:gd name="T175" fmla="*/ 0 h 302"/>
                  <a:gd name="T176" fmla="*/ 634 w 634"/>
                  <a:gd name="T177" fmla="*/ 302 h 30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cubicBezTo>
                      <a:pt x="532" y="98"/>
                      <a:pt x="532" y="98"/>
                      <a:pt x="532" y="99"/>
                    </a:cubicBezTo>
                    <a:cubicBezTo>
                      <a:pt x="538" y="102"/>
                      <a:pt x="546" y="102"/>
                      <a:pt x="552" y="100"/>
                    </a:cubicBez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cubicBezTo>
                      <a:pt x="516" y="21"/>
                      <a:pt x="515" y="21"/>
                      <a:pt x="515" y="21"/>
                    </a:cubicBez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cubicBezTo>
                      <a:pt x="532" y="35"/>
                      <a:pt x="532" y="36"/>
                      <a:pt x="532" y="36"/>
                    </a:cubicBez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cubicBezTo>
                      <a:pt x="391" y="62"/>
                      <a:pt x="391" y="62"/>
                      <a:pt x="390" y="62"/>
                    </a:cubicBezTo>
                    <a:cubicBezTo>
                      <a:pt x="389" y="62"/>
                      <a:pt x="389" y="62"/>
                      <a:pt x="389" y="62"/>
                    </a:cubicBez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solidFill>
                <a:srgbClr val="93E1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Freeform 11"/>
              <p:cNvSpPr>
                <a:spLocks/>
              </p:cNvSpPr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0 h 3"/>
                  <a:gd name="T6" fmla="*/ 2147483647 w 18"/>
                  <a:gd name="T7" fmla="*/ 0 h 3"/>
                  <a:gd name="T8" fmla="*/ 2147483647 w 18"/>
                  <a:gd name="T9" fmla="*/ 2147483647 h 3"/>
                  <a:gd name="T10" fmla="*/ 2147483647 w 18"/>
                  <a:gd name="T11" fmla="*/ 0 h 3"/>
                  <a:gd name="T12" fmla="*/ 2147483647 w 18"/>
                  <a:gd name="T13" fmla="*/ 0 h 3"/>
                  <a:gd name="T14" fmla="*/ 2147483647 w 18"/>
                  <a:gd name="T15" fmla="*/ 2147483647 h 3"/>
                  <a:gd name="T16" fmla="*/ 2147483647 w 18"/>
                  <a:gd name="T17" fmla="*/ 2147483647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"/>
                  <a:gd name="T29" fmla="*/ 18 w 18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" name="Freeform 12"/>
              <p:cNvSpPr>
                <a:spLocks/>
              </p:cNvSpPr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" name="Freeform 13"/>
              <p:cNvSpPr>
                <a:spLocks/>
              </p:cNvSpPr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Freeform 14"/>
              <p:cNvSpPr>
                <a:spLocks/>
              </p:cNvSpPr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Freeform 15"/>
              <p:cNvSpPr>
                <a:spLocks/>
              </p:cNvSpPr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Freeform 16"/>
              <p:cNvSpPr>
                <a:spLocks/>
              </p:cNvSpPr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Freeform 17"/>
              <p:cNvSpPr>
                <a:spLocks/>
              </p:cNvSpPr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Freeform 18"/>
              <p:cNvSpPr>
                <a:spLocks/>
              </p:cNvSpPr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Freeform 19"/>
              <p:cNvSpPr>
                <a:spLocks/>
              </p:cNvSpPr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Freeform 20"/>
              <p:cNvSpPr>
                <a:spLocks/>
              </p:cNvSpPr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Freeform 21"/>
              <p:cNvSpPr>
                <a:spLocks/>
              </p:cNvSpPr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Freeform 22"/>
              <p:cNvSpPr>
                <a:spLocks/>
              </p:cNvSpPr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Freeform 23"/>
              <p:cNvSpPr>
                <a:spLocks/>
              </p:cNvSpPr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Freeform 24"/>
              <p:cNvSpPr>
                <a:spLocks/>
              </p:cNvSpPr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>
                  <a:gd name="T0" fmla="*/ 2147483647 w 19"/>
                  <a:gd name="T1" fmla="*/ 2147483647 h 3"/>
                  <a:gd name="T2" fmla="*/ 2147483647 w 19"/>
                  <a:gd name="T3" fmla="*/ 2147483647 h 3"/>
                  <a:gd name="T4" fmla="*/ 2147483647 w 19"/>
                  <a:gd name="T5" fmla="*/ 2147483647 h 3"/>
                  <a:gd name="T6" fmla="*/ 2147483647 w 19"/>
                  <a:gd name="T7" fmla="*/ 0 h 3"/>
                  <a:gd name="T8" fmla="*/ 2147483647 w 19"/>
                  <a:gd name="T9" fmla="*/ 0 h 3"/>
                  <a:gd name="T10" fmla="*/ 2147483647 w 19"/>
                  <a:gd name="T11" fmla="*/ 0 h 3"/>
                  <a:gd name="T12" fmla="*/ 2147483647 w 19"/>
                  <a:gd name="T13" fmla="*/ 2147483647 h 3"/>
                  <a:gd name="T14" fmla="*/ 2147483647 w 19"/>
                  <a:gd name="T15" fmla="*/ 0 h 3"/>
                  <a:gd name="T16" fmla="*/ 2147483647 w 19"/>
                  <a:gd name="T17" fmla="*/ 0 h 3"/>
                  <a:gd name="T18" fmla="*/ 2147483647 w 19"/>
                  <a:gd name="T19" fmla="*/ 0 h 3"/>
                  <a:gd name="T20" fmla="*/ 2147483647 w 19"/>
                  <a:gd name="T21" fmla="*/ 2147483647 h 3"/>
                  <a:gd name="T22" fmla="*/ 2147483647 w 19"/>
                  <a:gd name="T23" fmla="*/ 2147483647 h 3"/>
                  <a:gd name="T24" fmla="*/ 2147483647 w 19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"/>
                  <a:gd name="T40" fmla="*/ 0 h 3"/>
                  <a:gd name="T41" fmla="*/ 19 w 19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Freeform 25"/>
              <p:cNvSpPr>
                <a:spLocks/>
              </p:cNvSpPr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Freeform 26"/>
              <p:cNvSpPr>
                <a:spLocks/>
              </p:cNvSpPr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Freeform 27"/>
              <p:cNvSpPr>
                <a:spLocks/>
              </p:cNvSpPr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>
                  <a:gd name="T0" fmla="*/ 2147483647 w 18"/>
                  <a:gd name="T1" fmla="*/ 0 h 3"/>
                  <a:gd name="T2" fmla="*/ 2147483647 w 18"/>
                  <a:gd name="T3" fmla="*/ 2147483647 h 3"/>
                  <a:gd name="T4" fmla="*/ 2147483647 w 18"/>
                  <a:gd name="T5" fmla="*/ 0 h 3"/>
                  <a:gd name="T6" fmla="*/ 0 w 18"/>
                  <a:gd name="T7" fmla="*/ 0 h 3"/>
                  <a:gd name="T8" fmla="*/ 0 w 18"/>
                  <a:gd name="T9" fmla="*/ 2147483647 h 3"/>
                  <a:gd name="T10" fmla="*/ 2147483647 w 18"/>
                  <a:gd name="T11" fmla="*/ 2147483647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"/>
                  <a:gd name="T29" fmla="*/ 18 w 18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Freeform 28"/>
              <p:cNvSpPr>
                <a:spLocks/>
              </p:cNvSpPr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>
                  <a:gd name="T0" fmla="*/ 2147483647 w 18"/>
                  <a:gd name="T1" fmla="*/ 0 h 3"/>
                  <a:gd name="T2" fmla="*/ 2147483647 w 18"/>
                  <a:gd name="T3" fmla="*/ 0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0 w 18"/>
                  <a:gd name="T9" fmla="*/ 0 h 3"/>
                  <a:gd name="T10" fmla="*/ 0 w 18"/>
                  <a:gd name="T11" fmla="*/ 2147483647 h 3"/>
                  <a:gd name="T12" fmla="*/ 2147483647 w 18"/>
                  <a:gd name="T13" fmla="*/ 2147483647 h 3"/>
                  <a:gd name="T14" fmla="*/ 2147483647 w 18"/>
                  <a:gd name="T15" fmla="*/ 2147483647 h 3"/>
                  <a:gd name="T16" fmla="*/ 2147483647 w 18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"/>
                  <a:gd name="T29" fmla="*/ 18 w 18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Freeform 29"/>
              <p:cNvSpPr>
                <a:spLocks/>
              </p:cNvSpPr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0 w 18"/>
                  <a:gd name="T13" fmla="*/ 2147483647 h 4"/>
                  <a:gd name="T14" fmla="*/ 0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Freeform 30"/>
              <p:cNvSpPr>
                <a:spLocks/>
              </p:cNvSpPr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0 w 18"/>
                  <a:gd name="T13" fmla="*/ 2147483647 h 4"/>
                  <a:gd name="T14" fmla="*/ 0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Freeform 31"/>
              <p:cNvSpPr>
                <a:spLocks/>
              </p:cNvSpPr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0 w 18"/>
                  <a:gd name="T13" fmla="*/ 2147483647 h 4"/>
                  <a:gd name="T14" fmla="*/ 0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Freeform 32"/>
              <p:cNvSpPr>
                <a:spLocks/>
              </p:cNvSpPr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0 w 18"/>
                  <a:gd name="T13" fmla="*/ 2147483647 h 4"/>
                  <a:gd name="T14" fmla="*/ 0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Freeform 33"/>
              <p:cNvSpPr>
                <a:spLocks/>
              </p:cNvSpPr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0 w 18"/>
                  <a:gd name="T13" fmla="*/ 2147483647 h 4"/>
                  <a:gd name="T14" fmla="*/ 0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Freeform 34"/>
              <p:cNvSpPr>
                <a:spLocks/>
              </p:cNvSpPr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0 h 4"/>
                  <a:gd name="T6" fmla="*/ 2147483647 w 18"/>
                  <a:gd name="T7" fmla="*/ 0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0 w 18"/>
                  <a:gd name="T13" fmla="*/ 0 h 4"/>
                  <a:gd name="T14" fmla="*/ 0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Freeform 35"/>
              <p:cNvSpPr>
                <a:spLocks/>
              </p:cNvSpPr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Freeform 36"/>
              <p:cNvSpPr>
                <a:spLocks/>
              </p:cNvSpPr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Freeform 37"/>
              <p:cNvSpPr>
                <a:spLocks/>
              </p:cNvSpPr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Freeform 38"/>
              <p:cNvSpPr>
                <a:spLocks/>
              </p:cNvSpPr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Freeform 39"/>
              <p:cNvSpPr>
                <a:spLocks/>
              </p:cNvSpPr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Freeform 40"/>
              <p:cNvSpPr>
                <a:spLocks/>
              </p:cNvSpPr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Freeform 41"/>
              <p:cNvSpPr>
                <a:spLocks/>
              </p:cNvSpPr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Freeform 42"/>
              <p:cNvSpPr>
                <a:spLocks/>
              </p:cNvSpPr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Freeform 43"/>
              <p:cNvSpPr>
                <a:spLocks/>
              </p:cNvSpPr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Freeform 44"/>
              <p:cNvSpPr>
                <a:spLocks/>
              </p:cNvSpPr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4" name="Freeform 45"/>
              <p:cNvSpPr>
                <a:spLocks/>
              </p:cNvSpPr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2147483647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5" name="Freeform 46"/>
              <p:cNvSpPr>
                <a:spLocks/>
              </p:cNvSpPr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2147483647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Freeform 47"/>
              <p:cNvSpPr>
                <a:spLocks/>
              </p:cNvSpPr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2147483647 w 18"/>
                  <a:gd name="T21" fmla="*/ 0 h 4"/>
                  <a:gd name="T22" fmla="*/ 2147483647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Freeform 48"/>
              <p:cNvSpPr>
                <a:spLocks/>
              </p:cNvSpPr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>
                  <a:gd name="T0" fmla="*/ 2147483647 w 17"/>
                  <a:gd name="T1" fmla="*/ 2147483647 h 3"/>
                  <a:gd name="T2" fmla="*/ 2147483647 w 17"/>
                  <a:gd name="T3" fmla="*/ 0 h 3"/>
                  <a:gd name="T4" fmla="*/ 2147483647 w 17"/>
                  <a:gd name="T5" fmla="*/ 0 h 3"/>
                  <a:gd name="T6" fmla="*/ 2147483647 w 17"/>
                  <a:gd name="T7" fmla="*/ 2147483647 h 3"/>
                  <a:gd name="T8" fmla="*/ 2147483647 w 17"/>
                  <a:gd name="T9" fmla="*/ 0 h 3"/>
                  <a:gd name="T10" fmla="*/ 0 w 17"/>
                  <a:gd name="T11" fmla="*/ 0 h 3"/>
                  <a:gd name="T12" fmla="*/ 0 w 17"/>
                  <a:gd name="T13" fmla="*/ 2147483647 h 3"/>
                  <a:gd name="T14" fmla="*/ 2147483647 w 17"/>
                  <a:gd name="T15" fmla="*/ 2147483647 h 3"/>
                  <a:gd name="T16" fmla="*/ 2147483647 w 17"/>
                  <a:gd name="T17" fmla="*/ 2147483647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3"/>
                  <a:gd name="T29" fmla="*/ 17 w 17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8" name="Freeform 49"/>
              <p:cNvSpPr>
                <a:spLocks/>
              </p:cNvSpPr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>
                  <a:gd name="T0" fmla="*/ 2147483647 w 17"/>
                  <a:gd name="T1" fmla="*/ 2147483647 h 3"/>
                  <a:gd name="T2" fmla="*/ 2147483647 w 17"/>
                  <a:gd name="T3" fmla="*/ 0 h 3"/>
                  <a:gd name="T4" fmla="*/ 2147483647 w 17"/>
                  <a:gd name="T5" fmla="*/ 0 h 3"/>
                  <a:gd name="T6" fmla="*/ 2147483647 w 17"/>
                  <a:gd name="T7" fmla="*/ 2147483647 h 3"/>
                  <a:gd name="T8" fmla="*/ 2147483647 w 17"/>
                  <a:gd name="T9" fmla="*/ 0 h 3"/>
                  <a:gd name="T10" fmla="*/ 0 w 17"/>
                  <a:gd name="T11" fmla="*/ 0 h 3"/>
                  <a:gd name="T12" fmla="*/ 0 w 17"/>
                  <a:gd name="T13" fmla="*/ 2147483647 h 3"/>
                  <a:gd name="T14" fmla="*/ 2147483647 w 17"/>
                  <a:gd name="T15" fmla="*/ 2147483647 h 3"/>
                  <a:gd name="T16" fmla="*/ 2147483647 w 17"/>
                  <a:gd name="T17" fmla="*/ 2147483647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3"/>
                  <a:gd name="T29" fmla="*/ 17 w 17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Freeform 50"/>
              <p:cNvSpPr>
                <a:spLocks/>
              </p:cNvSpPr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Freeform 51"/>
              <p:cNvSpPr>
                <a:spLocks/>
              </p:cNvSpPr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Freeform 52"/>
              <p:cNvSpPr>
                <a:spLocks/>
              </p:cNvSpPr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Freeform 53"/>
              <p:cNvSpPr>
                <a:spLocks/>
              </p:cNvSpPr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Freeform 54"/>
              <p:cNvSpPr>
                <a:spLocks/>
              </p:cNvSpPr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4" name="Freeform 55"/>
              <p:cNvSpPr>
                <a:spLocks/>
              </p:cNvSpPr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5" name="Freeform 56"/>
              <p:cNvSpPr>
                <a:spLocks/>
              </p:cNvSpPr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6" name="Freeform 57"/>
              <p:cNvSpPr>
                <a:spLocks/>
              </p:cNvSpPr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7" name="Freeform 58"/>
              <p:cNvSpPr>
                <a:spLocks/>
              </p:cNvSpPr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8" name="Freeform 59"/>
              <p:cNvSpPr>
                <a:spLocks/>
              </p:cNvSpPr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9" name="Freeform 60"/>
              <p:cNvSpPr>
                <a:spLocks/>
              </p:cNvSpPr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0" name="Freeform 61"/>
              <p:cNvSpPr>
                <a:spLocks/>
              </p:cNvSpPr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1" name="Freeform 62"/>
              <p:cNvSpPr>
                <a:spLocks/>
              </p:cNvSpPr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2" name="Freeform 63"/>
              <p:cNvSpPr>
                <a:spLocks/>
              </p:cNvSpPr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>
                  <a:gd name="T0" fmla="*/ 2147483647 w 19"/>
                  <a:gd name="T1" fmla="*/ 0 h 4"/>
                  <a:gd name="T2" fmla="*/ 2147483647 w 19"/>
                  <a:gd name="T3" fmla="*/ 2147483647 h 4"/>
                  <a:gd name="T4" fmla="*/ 2147483647 w 19"/>
                  <a:gd name="T5" fmla="*/ 2147483647 h 4"/>
                  <a:gd name="T6" fmla="*/ 2147483647 w 19"/>
                  <a:gd name="T7" fmla="*/ 2147483647 h 4"/>
                  <a:gd name="T8" fmla="*/ 2147483647 w 19"/>
                  <a:gd name="T9" fmla="*/ 2147483647 h 4"/>
                  <a:gd name="T10" fmla="*/ 2147483647 w 19"/>
                  <a:gd name="T11" fmla="*/ 2147483647 h 4"/>
                  <a:gd name="T12" fmla="*/ 2147483647 w 19"/>
                  <a:gd name="T13" fmla="*/ 2147483647 h 4"/>
                  <a:gd name="T14" fmla="*/ 2147483647 w 19"/>
                  <a:gd name="T15" fmla="*/ 2147483647 h 4"/>
                  <a:gd name="T16" fmla="*/ 2147483647 w 19"/>
                  <a:gd name="T17" fmla="*/ 0 h 4"/>
                  <a:gd name="T18" fmla="*/ 2147483647 w 19"/>
                  <a:gd name="T19" fmla="*/ 2147483647 h 4"/>
                  <a:gd name="T20" fmla="*/ 2147483647 w 19"/>
                  <a:gd name="T21" fmla="*/ 2147483647 h 4"/>
                  <a:gd name="T22" fmla="*/ 2147483647 w 19"/>
                  <a:gd name="T23" fmla="*/ 2147483647 h 4"/>
                  <a:gd name="T24" fmla="*/ 2147483647 w 19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"/>
                  <a:gd name="T40" fmla="*/ 0 h 4"/>
                  <a:gd name="T41" fmla="*/ 19 w 19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3" name="Freeform 64"/>
              <p:cNvSpPr>
                <a:spLocks/>
              </p:cNvSpPr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0 w 18"/>
                  <a:gd name="T3" fmla="*/ 2147483647 h 4"/>
                  <a:gd name="T4" fmla="*/ 0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4" name="Freeform 65"/>
              <p:cNvSpPr>
                <a:spLocks/>
              </p:cNvSpPr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0 w 18"/>
                  <a:gd name="T3" fmla="*/ 2147483647 h 4"/>
                  <a:gd name="T4" fmla="*/ 0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5" name="Freeform 66"/>
              <p:cNvSpPr>
                <a:spLocks/>
              </p:cNvSpPr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>
                  <a:gd name="T0" fmla="*/ 0 w 17"/>
                  <a:gd name="T1" fmla="*/ 2147483647 h 4"/>
                  <a:gd name="T2" fmla="*/ 0 w 17"/>
                  <a:gd name="T3" fmla="*/ 2147483647 h 4"/>
                  <a:gd name="T4" fmla="*/ 2147483647 w 17"/>
                  <a:gd name="T5" fmla="*/ 2147483647 h 4"/>
                  <a:gd name="T6" fmla="*/ 2147483647 w 17"/>
                  <a:gd name="T7" fmla="*/ 2147483647 h 4"/>
                  <a:gd name="T8" fmla="*/ 2147483647 w 17"/>
                  <a:gd name="T9" fmla="*/ 2147483647 h 4"/>
                  <a:gd name="T10" fmla="*/ 2147483647 w 17"/>
                  <a:gd name="T11" fmla="*/ 2147483647 h 4"/>
                  <a:gd name="T12" fmla="*/ 2147483647 w 17"/>
                  <a:gd name="T13" fmla="*/ 2147483647 h 4"/>
                  <a:gd name="T14" fmla="*/ 2147483647 w 17"/>
                  <a:gd name="T15" fmla="*/ 2147483647 h 4"/>
                  <a:gd name="T16" fmla="*/ 0 w 17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4"/>
                  <a:gd name="T29" fmla="*/ 17 w 17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6" name="Freeform 67"/>
              <p:cNvSpPr>
                <a:spLocks/>
              </p:cNvSpPr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>
                  <a:gd name="T0" fmla="*/ 0 w 17"/>
                  <a:gd name="T1" fmla="*/ 2147483647 h 4"/>
                  <a:gd name="T2" fmla="*/ 0 w 17"/>
                  <a:gd name="T3" fmla="*/ 2147483647 h 4"/>
                  <a:gd name="T4" fmla="*/ 2147483647 w 17"/>
                  <a:gd name="T5" fmla="*/ 2147483647 h 4"/>
                  <a:gd name="T6" fmla="*/ 2147483647 w 17"/>
                  <a:gd name="T7" fmla="*/ 2147483647 h 4"/>
                  <a:gd name="T8" fmla="*/ 2147483647 w 17"/>
                  <a:gd name="T9" fmla="*/ 2147483647 h 4"/>
                  <a:gd name="T10" fmla="*/ 2147483647 w 17"/>
                  <a:gd name="T11" fmla="*/ 2147483647 h 4"/>
                  <a:gd name="T12" fmla="*/ 2147483647 w 17"/>
                  <a:gd name="T13" fmla="*/ 2147483647 h 4"/>
                  <a:gd name="T14" fmla="*/ 2147483647 w 17"/>
                  <a:gd name="T15" fmla="*/ 2147483647 h 4"/>
                  <a:gd name="T16" fmla="*/ 0 w 17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4"/>
                  <a:gd name="T29" fmla="*/ 17 w 17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7" name="Freeform 68"/>
              <p:cNvSpPr>
                <a:spLocks/>
              </p:cNvSpPr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>
                  <a:gd name="T0" fmla="*/ 0 w 17"/>
                  <a:gd name="T1" fmla="*/ 2147483647 h 4"/>
                  <a:gd name="T2" fmla="*/ 0 w 17"/>
                  <a:gd name="T3" fmla="*/ 2147483647 h 4"/>
                  <a:gd name="T4" fmla="*/ 2147483647 w 17"/>
                  <a:gd name="T5" fmla="*/ 2147483647 h 4"/>
                  <a:gd name="T6" fmla="*/ 2147483647 w 17"/>
                  <a:gd name="T7" fmla="*/ 2147483647 h 4"/>
                  <a:gd name="T8" fmla="*/ 2147483647 w 17"/>
                  <a:gd name="T9" fmla="*/ 2147483647 h 4"/>
                  <a:gd name="T10" fmla="*/ 2147483647 w 17"/>
                  <a:gd name="T11" fmla="*/ 2147483647 h 4"/>
                  <a:gd name="T12" fmla="*/ 2147483647 w 17"/>
                  <a:gd name="T13" fmla="*/ 2147483647 h 4"/>
                  <a:gd name="T14" fmla="*/ 2147483647 w 17"/>
                  <a:gd name="T15" fmla="*/ 2147483647 h 4"/>
                  <a:gd name="T16" fmla="*/ 0 w 17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4"/>
                  <a:gd name="T29" fmla="*/ 17 w 17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8" name="Freeform 69"/>
              <p:cNvSpPr>
                <a:spLocks/>
              </p:cNvSpPr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9" name="Freeform 70"/>
              <p:cNvSpPr>
                <a:spLocks/>
              </p:cNvSpPr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0" name="Freeform 71"/>
              <p:cNvSpPr>
                <a:spLocks/>
              </p:cNvSpPr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1" name="Freeform 72"/>
              <p:cNvSpPr>
                <a:spLocks/>
              </p:cNvSpPr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2" name="Freeform 73"/>
              <p:cNvSpPr>
                <a:spLocks/>
              </p:cNvSpPr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3" name="Freeform 74"/>
              <p:cNvSpPr>
                <a:spLocks/>
              </p:cNvSpPr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4" name="Freeform 75"/>
              <p:cNvSpPr>
                <a:spLocks/>
              </p:cNvSpPr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5" name="Freeform 76"/>
              <p:cNvSpPr>
                <a:spLocks/>
              </p:cNvSpPr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6" name="Freeform 77"/>
              <p:cNvSpPr>
                <a:spLocks/>
              </p:cNvSpPr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7" name="Freeform 78"/>
              <p:cNvSpPr>
                <a:spLocks/>
              </p:cNvSpPr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8" name="Freeform 79"/>
              <p:cNvSpPr>
                <a:spLocks/>
              </p:cNvSpPr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9" name="Freeform 80"/>
              <p:cNvSpPr>
                <a:spLocks/>
              </p:cNvSpPr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0" name="Freeform 81"/>
              <p:cNvSpPr>
                <a:spLocks/>
              </p:cNvSpPr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1" name="Freeform 82"/>
              <p:cNvSpPr>
                <a:spLocks/>
              </p:cNvSpPr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2" name="Freeform 83"/>
              <p:cNvSpPr>
                <a:spLocks/>
              </p:cNvSpPr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3" name="Freeform 84"/>
              <p:cNvSpPr>
                <a:spLocks/>
              </p:cNvSpPr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0 h 3"/>
                  <a:gd name="T4" fmla="*/ 2147483647 w 18"/>
                  <a:gd name="T5" fmla="*/ 0 h 3"/>
                  <a:gd name="T6" fmla="*/ 2147483647 w 18"/>
                  <a:gd name="T7" fmla="*/ 2147483647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2147483647 h 3"/>
                  <a:gd name="T16" fmla="*/ 2147483647 w 18"/>
                  <a:gd name="T17" fmla="*/ 2147483647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"/>
                  <a:gd name="T29" fmla="*/ 18 w 18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4" name="Freeform 85"/>
              <p:cNvSpPr>
                <a:spLocks/>
              </p:cNvSpPr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>
                  <a:gd name="T0" fmla="*/ 2147483647 w 18"/>
                  <a:gd name="T1" fmla="*/ 0 h 3"/>
                  <a:gd name="T2" fmla="*/ 2147483647 w 18"/>
                  <a:gd name="T3" fmla="*/ 2147483647 h 3"/>
                  <a:gd name="T4" fmla="*/ 2147483647 w 18"/>
                  <a:gd name="T5" fmla="*/ 0 h 3"/>
                  <a:gd name="T6" fmla="*/ 2147483647 w 18"/>
                  <a:gd name="T7" fmla="*/ 0 h 3"/>
                  <a:gd name="T8" fmla="*/ 2147483647 w 18"/>
                  <a:gd name="T9" fmla="*/ 2147483647 h 3"/>
                  <a:gd name="T10" fmla="*/ 2147483647 w 18"/>
                  <a:gd name="T11" fmla="*/ 2147483647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"/>
                  <a:gd name="T29" fmla="*/ 18 w 18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5" name="Freeform 86"/>
              <p:cNvSpPr>
                <a:spLocks/>
              </p:cNvSpPr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>
                  <a:gd name="T0" fmla="*/ 2147483647 w 18"/>
                  <a:gd name="T1" fmla="*/ 0 h 3"/>
                  <a:gd name="T2" fmla="*/ 2147483647 w 18"/>
                  <a:gd name="T3" fmla="*/ 2147483647 h 3"/>
                  <a:gd name="T4" fmla="*/ 2147483647 w 18"/>
                  <a:gd name="T5" fmla="*/ 0 h 3"/>
                  <a:gd name="T6" fmla="*/ 2147483647 w 18"/>
                  <a:gd name="T7" fmla="*/ 0 h 3"/>
                  <a:gd name="T8" fmla="*/ 2147483647 w 18"/>
                  <a:gd name="T9" fmla="*/ 2147483647 h 3"/>
                  <a:gd name="T10" fmla="*/ 2147483647 w 18"/>
                  <a:gd name="T11" fmla="*/ 2147483647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"/>
                  <a:gd name="T29" fmla="*/ 18 w 18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6" name="Freeform 87"/>
              <p:cNvSpPr>
                <a:spLocks/>
              </p:cNvSpPr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7" name="Freeform 88"/>
              <p:cNvSpPr>
                <a:spLocks/>
              </p:cNvSpPr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8" name="Freeform 89"/>
              <p:cNvSpPr>
                <a:spLocks/>
              </p:cNvSpPr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9" name="Freeform 90"/>
              <p:cNvSpPr>
                <a:spLocks/>
              </p:cNvSpPr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0" name="Freeform 91"/>
              <p:cNvSpPr>
                <a:spLocks/>
              </p:cNvSpPr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1" name="Freeform 92"/>
              <p:cNvSpPr>
                <a:spLocks/>
              </p:cNvSpPr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2" name="Freeform 93"/>
              <p:cNvSpPr>
                <a:spLocks/>
              </p:cNvSpPr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3" name="Freeform 94"/>
              <p:cNvSpPr>
                <a:spLocks/>
              </p:cNvSpPr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4" name="Freeform 95"/>
              <p:cNvSpPr>
                <a:spLocks/>
              </p:cNvSpPr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5" name="Freeform 96"/>
              <p:cNvSpPr>
                <a:spLocks/>
              </p:cNvSpPr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6" name="Freeform 97"/>
              <p:cNvSpPr>
                <a:spLocks/>
              </p:cNvSpPr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7" name="Freeform 98"/>
              <p:cNvSpPr>
                <a:spLocks/>
              </p:cNvSpPr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2147483647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8" name="Freeform 99"/>
              <p:cNvSpPr>
                <a:spLocks/>
              </p:cNvSpPr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2147483647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9" name="Freeform 100"/>
              <p:cNvSpPr>
                <a:spLocks/>
              </p:cNvSpPr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0" name="Freeform 101"/>
              <p:cNvSpPr>
                <a:spLocks/>
              </p:cNvSpPr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" name="Freeform 102"/>
              <p:cNvSpPr>
                <a:spLocks/>
              </p:cNvSpPr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" name="Freeform 103"/>
              <p:cNvSpPr>
                <a:spLocks/>
              </p:cNvSpPr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" name="Freeform 104"/>
              <p:cNvSpPr>
                <a:spLocks/>
              </p:cNvSpPr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" name="Freeform 105"/>
              <p:cNvSpPr>
                <a:spLocks/>
              </p:cNvSpPr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" name="Freeform 106"/>
              <p:cNvSpPr>
                <a:spLocks/>
              </p:cNvSpPr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6" name="Freeform 107"/>
              <p:cNvSpPr>
                <a:spLocks/>
              </p:cNvSpPr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7" name="Freeform 108"/>
              <p:cNvSpPr>
                <a:spLocks/>
              </p:cNvSpPr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0 h 4"/>
                  <a:gd name="T6" fmla="*/ 2147483647 w 18"/>
                  <a:gd name="T7" fmla="*/ 0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8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>
                  <a:gd name="T0" fmla="*/ 2147483647 w 2142"/>
                  <a:gd name="T1" fmla="*/ 2147483647 h 157"/>
                  <a:gd name="T2" fmla="*/ 2147483647 w 2142"/>
                  <a:gd name="T3" fmla="*/ 2147483647 h 157"/>
                  <a:gd name="T4" fmla="*/ 2147483647 w 2142"/>
                  <a:gd name="T5" fmla="*/ 0 h 157"/>
                  <a:gd name="T6" fmla="*/ 2147483647 w 2142"/>
                  <a:gd name="T7" fmla="*/ 2147483647 h 157"/>
                  <a:gd name="T8" fmla="*/ 2147483647 w 2142"/>
                  <a:gd name="T9" fmla="*/ 2147483647 h 157"/>
                  <a:gd name="T10" fmla="*/ 2147483647 w 2142"/>
                  <a:gd name="T11" fmla="*/ 2147483647 h 157"/>
                  <a:gd name="T12" fmla="*/ 2147483647 w 2142"/>
                  <a:gd name="T13" fmla="*/ 2147483647 h 157"/>
                  <a:gd name="T14" fmla="*/ 2147483647 w 2142"/>
                  <a:gd name="T15" fmla="*/ 2147483647 h 157"/>
                  <a:gd name="T16" fmla="*/ 2147483647 w 2142"/>
                  <a:gd name="T17" fmla="*/ 2147483647 h 157"/>
                  <a:gd name="T18" fmla="*/ 2147483647 w 2142"/>
                  <a:gd name="T19" fmla="*/ 2147483647 h 157"/>
                  <a:gd name="T20" fmla="*/ 2147483647 w 2142"/>
                  <a:gd name="T21" fmla="*/ 2147483647 h 157"/>
                  <a:gd name="T22" fmla="*/ 2147483647 w 2142"/>
                  <a:gd name="T23" fmla="*/ 2147483647 h 157"/>
                  <a:gd name="T24" fmla="*/ 2147483647 w 2142"/>
                  <a:gd name="T25" fmla="*/ 2147483647 h 157"/>
                  <a:gd name="T26" fmla="*/ 2147483647 w 2142"/>
                  <a:gd name="T27" fmla="*/ 2147483647 h 157"/>
                  <a:gd name="T28" fmla="*/ 2147483647 w 2142"/>
                  <a:gd name="T29" fmla="*/ 2147483647 h 157"/>
                  <a:gd name="T30" fmla="*/ 2147483647 w 2142"/>
                  <a:gd name="T31" fmla="*/ 2147483647 h 157"/>
                  <a:gd name="T32" fmla="*/ 2147483647 w 2142"/>
                  <a:gd name="T33" fmla="*/ 2147483647 h 157"/>
                  <a:gd name="T34" fmla="*/ 2147483647 w 2142"/>
                  <a:gd name="T35" fmla="*/ 2147483647 h 157"/>
                  <a:gd name="T36" fmla="*/ 2147483647 w 2142"/>
                  <a:gd name="T37" fmla="*/ 2147483647 h 157"/>
                  <a:gd name="T38" fmla="*/ 2147483647 w 2142"/>
                  <a:gd name="T39" fmla="*/ 2147483647 h 157"/>
                  <a:gd name="T40" fmla="*/ 2147483647 w 2142"/>
                  <a:gd name="T41" fmla="*/ 2147483647 h 157"/>
                  <a:gd name="T42" fmla="*/ 2147483647 w 2142"/>
                  <a:gd name="T43" fmla="*/ 2147483647 h 157"/>
                  <a:gd name="T44" fmla="*/ 2147483647 w 2142"/>
                  <a:gd name="T45" fmla="*/ 2147483647 h 157"/>
                  <a:gd name="T46" fmla="*/ 2147483647 w 2142"/>
                  <a:gd name="T47" fmla="*/ 2147483647 h 157"/>
                  <a:gd name="T48" fmla="*/ 2147483647 w 2142"/>
                  <a:gd name="T49" fmla="*/ 2147483647 h 157"/>
                  <a:gd name="T50" fmla="*/ 2147483647 w 2142"/>
                  <a:gd name="T51" fmla="*/ 2147483647 h 157"/>
                  <a:gd name="T52" fmla="*/ 2147483647 w 2142"/>
                  <a:gd name="T53" fmla="*/ 2147483647 h 157"/>
                  <a:gd name="T54" fmla="*/ 2147483647 w 2142"/>
                  <a:gd name="T55" fmla="*/ 2147483647 h 157"/>
                  <a:gd name="T56" fmla="*/ 2147483647 w 2142"/>
                  <a:gd name="T57" fmla="*/ 2147483647 h 157"/>
                  <a:gd name="T58" fmla="*/ 2147483647 w 2142"/>
                  <a:gd name="T59" fmla="*/ 2147483647 h 157"/>
                  <a:gd name="T60" fmla="*/ 2147483647 w 2142"/>
                  <a:gd name="T61" fmla="*/ 2147483647 h 157"/>
                  <a:gd name="T62" fmla="*/ 2147483647 w 2142"/>
                  <a:gd name="T63" fmla="*/ 2147483647 h 157"/>
                  <a:gd name="T64" fmla="*/ 2147483647 w 2142"/>
                  <a:gd name="T65" fmla="*/ 2147483647 h 157"/>
                  <a:gd name="T66" fmla="*/ 2147483647 w 2142"/>
                  <a:gd name="T67" fmla="*/ 2147483647 h 157"/>
                  <a:gd name="T68" fmla="*/ 2147483647 w 2142"/>
                  <a:gd name="T69" fmla="*/ 2147483647 h 157"/>
                  <a:gd name="T70" fmla="*/ 2147483647 w 2142"/>
                  <a:gd name="T71" fmla="*/ 2147483647 h 157"/>
                  <a:gd name="T72" fmla="*/ 2147483647 w 2142"/>
                  <a:gd name="T73" fmla="*/ 2147483647 h 157"/>
                  <a:gd name="T74" fmla="*/ 2147483647 w 2142"/>
                  <a:gd name="T75" fmla="*/ 2147483647 h 157"/>
                  <a:gd name="T76" fmla="*/ 2147483647 w 2142"/>
                  <a:gd name="T77" fmla="*/ 2147483647 h 157"/>
                  <a:gd name="T78" fmla="*/ 2147483647 w 2142"/>
                  <a:gd name="T79" fmla="*/ 2147483647 h 157"/>
                  <a:gd name="T80" fmla="*/ 2147483647 w 2142"/>
                  <a:gd name="T81" fmla="*/ 2147483647 h 157"/>
                  <a:gd name="T82" fmla="*/ 2147483647 w 2142"/>
                  <a:gd name="T83" fmla="*/ 2147483647 h 157"/>
                  <a:gd name="T84" fmla="*/ 2147483647 w 2142"/>
                  <a:gd name="T85" fmla="*/ 2147483647 h 157"/>
                  <a:gd name="T86" fmla="*/ 2147483647 w 2142"/>
                  <a:gd name="T87" fmla="*/ 2147483647 h 157"/>
                  <a:gd name="T88" fmla="*/ 2147483647 w 2142"/>
                  <a:gd name="T89" fmla="*/ 2147483647 h 157"/>
                  <a:gd name="T90" fmla="*/ 2147483647 w 2142"/>
                  <a:gd name="T91" fmla="*/ 2147483647 h 157"/>
                  <a:gd name="T92" fmla="*/ 2147483647 w 2142"/>
                  <a:gd name="T93" fmla="*/ 2147483647 h 157"/>
                  <a:gd name="T94" fmla="*/ 2147483647 w 2142"/>
                  <a:gd name="T95" fmla="*/ 2147483647 h 157"/>
                  <a:gd name="T96" fmla="*/ 2147483647 w 2142"/>
                  <a:gd name="T97" fmla="*/ 2147483647 h 157"/>
                  <a:gd name="T98" fmla="*/ 2147483647 w 2142"/>
                  <a:gd name="T99" fmla="*/ 2147483647 h 157"/>
                  <a:gd name="T100" fmla="*/ 2147483647 w 2142"/>
                  <a:gd name="T101" fmla="*/ 2147483647 h 157"/>
                  <a:gd name="T102" fmla="*/ 2147483647 w 2142"/>
                  <a:gd name="T103" fmla="*/ 2147483647 h 157"/>
                  <a:gd name="T104" fmla="*/ 2147483647 w 2142"/>
                  <a:gd name="T105" fmla="*/ 2147483647 h 157"/>
                  <a:gd name="T106" fmla="*/ 2147483647 w 2142"/>
                  <a:gd name="T107" fmla="*/ 2147483647 h 157"/>
                  <a:gd name="T108" fmla="*/ 2147483647 w 2142"/>
                  <a:gd name="T109" fmla="*/ 2147483647 h 157"/>
                  <a:gd name="T110" fmla="*/ 2147483647 w 2142"/>
                  <a:gd name="T111" fmla="*/ 2147483647 h 157"/>
                  <a:gd name="T112" fmla="*/ 2147483647 w 2142"/>
                  <a:gd name="T113" fmla="*/ 2147483647 h 157"/>
                  <a:gd name="T114" fmla="*/ 2147483647 w 2142"/>
                  <a:gd name="T115" fmla="*/ 2147483647 h 157"/>
                  <a:gd name="T116" fmla="*/ 2147483647 w 2142"/>
                  <a:gd name="T117" fmla="*/ 2147483647 h 157"/>
                  <a:gd name="T118" fmla="*/ 2147483647 w 2142"/>
                  <a:gd name="T119" fmla="*/ 2147483647 h 157"/>
                  <a:gd name="T120" fmla="*/ 2147483647 w 2142"/>
                  <a:gd name="T121" fmla="*/ 2147483647 h 15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142"/>
                  <a:gd name="T184" fmla="*/ 0 h 157"/>
                  <a:gd name="T185" fmla="*/ 2142 w 2142"/>
                  <a:gd name="T186" fmla="*/ 157 h 15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7734" y="1338252"/>
                <a:ext cx="3176773" cy="63099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-1" fmla="*/ 0 w 3176453"/>
                  <a:gd name="connsiteY0-2" fmla="*/ 0 h 59059"/>
                  <a:gd name="connsiteX1-3" fmla="*/ 3083648 w 3176453"/>
                  <a:gd name="connsiteY1-4" fmla="*/ 16874 h 59059"/>
                  <a:gd name="connsiteX2-5" fmla="*/ 3176453 w 3176453"/>
                  <a:gd name="connsiteY2-6" fmla="*/ 59059 h 59059"/>
                  <a:gd name="connsiteX3-7" fmla="*/ 0 w 3176453"/>
                  <a:gd name="connsiteY3-8" fmla="*/ 59059 h 59059"/>
                  <a:gd name="connsiteX4-9" fmla="*/ 0 w 3176453"/>
                  <a:gd name="connsiteY4-10" fmla="*/ 0 h 59059"/>
                  <a:gd name="connsiteX0-11" fmla="*/ 0 w 3176453"/>
                  <a:gd name="connsiteY0-12" fmla="*/ 4218 h 63277"/>
                  <a:gd name="connsiteX1-13" fmla="*/ 3045683 w 3176453"/>
                  <a:gd name="connsiteY1-14" fmla="*/ 0 h 63277"/>
                  <a:gd name="connsiteX2-15" fmla="*/ 3176453 w 3176453"/>
                  <a:gd name="connsiteY2-16" fmla="*/ 63277 h 63277"/>
                  <a:gd name="connsiteX3-17" fmla="*/ 0 w 3176453"/>
                  <a:gd name="connsiteY3-18" fmla="*/ 63277 h 63277"/>
                  <a:gd name="connsiteX4-19" fmla="*/ 0 w 3176453"/>
                  <a:gd name="connsiteY4-20" fmla="*/ 4218 h 6327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2054" name="Подзаголовок 2"/>
          <p:cNvSpPr txBox="1">
            <a:spLocks noChangeArrowheads="1"/>
          </p:cNvSpPr>
          <p:nvPr/>
        </p:nvSpPr>
        <p:spPr bwMode="auto">
          <a:xfrm>
            <a:off x="6972300" y="4749800"/>
            <a:ext cx="21494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Symbol" pitchFamily="18" charset="2"/>
              <a:buNone/>
            </a:pPr>
            <a:r>
              <a:rPr lang="ru-RU" altLang="ru-RU" sz="1200" b="1" dirty="0">
                <a:solidFill>
                  <a:srgbClr val="3A8674"/>
                </a:solidFill>
                <a:cs typeface="Arial" charset="0"/>
              </a:rPr>
              <a:t>г. Краснодар, </a:t>
            </a:r>
            <a:r>
              <a:rPr lang="ru-RU" altLang="ru-RU" sz="1200" b="1" dirty="0" smtClean="0">
                <a:solidFill>
                  <a:srgbClr val="3A8674"/>
                </a:solidFill>
                <a:cs typeface="Arial" charset="0"/>
              </a:rPr>
              <a:t>27.11.2019</a:t>
            </a:r>
            <a:endParaRPr lang="ru-RU" altLang="ru-RU" sz="1200" b="1" dirty="0">
              <a:solidFill>
                <a:srgbClr val="3A8674"/>
              </a:solidFill>
              <a:cs typeface="Arial" charset="0"/>
            </a:endParaRPr>
          </a:p>
        </p:txBody>
      </p:sp>
      <p:pic>
        <p:nvPicPr>
          <p:cNvPr id="2055" name="Рисунок 114" descr="орель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6213" y="415925"/>
            <a:ext cx="1074737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2316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1"/>
          <p:cNvGrpSpPr>
            <a:grpSpLocks noChangeAspect="1"/>
          </p:cNvGrpSpPr>
          <p:nvPr/>
        </p:nvGrpSpPr>
        <p:grpSpPr>
          <a:xfrm>
            <a:off x="6712" y="668488"/>
            <a:ext cx="9142200" cy="482828"/>
            <a:chOff x="-4905" y="891317"/>
            <a:chExt cx="12241982" cy="646537"/>
          </a:xfrm>
        </p:grpSpPr>
        <p:grpSp>
          <p:nvGrpSpPr>
            <p:cNvPr id="3" name="Группа 731"/>
            <p:cNvGrpSpPr/>
            <p:nvPr/>
          </p:nvGrpSpPr>
          <p:grpSpPr>
            <a:xfrm>
              <a:off x="4465461" y="1334653"/>
              <a:ext cx="3100848" cy="158864"/>
              <a:chOff x="3717925" y="1155700"/>
              <a:chExt cx="2317750" cy="136526"/>
            </a:xfrm>
            <a:solidFill>
              <a:srgbClr val="2DBDA2"/>
            </a:solidFill>
          </p:grpSpPr>
          <p:sp>
            <p:nvSpPr>
              <p:cNvPr id="163" name="Freeform 12"/>
              <p:cNvSpPr>
                <a:spLocks/>
              </p:cNvSpPr>
              <p:nvPr/>
            </p:nvSpPr>
            <p:spPr bwMode="auto">
              <a:xfrm>
                <a:off x="419576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13"/>
              <p:cNvSpPr>
                <a:spLocks/>
              </p:cNvSpPr>
              <p:nvPr/>
            </p:nvSpPr>
            <p:spPr bwMode="auto">
              <a:xfrm>
                <a:off x="430371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14"/>
              <p:cNvSpPr>
                <a:spLocks/>
              </p:cNvSpPr>
              <p:nvPr/>
            </p:nvSpPr>
            <p:spPr bwMode="auto">
              <a:xfrm>
                <a:off x="441166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15"/>
              <p:cNvSpPr>
                <a:spLocks/>
              </p:cNvSpPr>
              <p:nvPr/>
            </p:nvSpPr>
            <p:spPr bwMode="auto">
              <a:xfrm>
                <a:off x="4518025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16"/>
              <p:cNvSpPr>
                <a:spLocks/>
              </p:cNvSpPr>
              <p:nvPr/>
            </p:nvSpPr>
            <p:spPr bwMode="auto">
              <a:xfrm>
                <a:off x="462280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17"/>
              <p:cNvSpPr>
                <a:spLocks/>
              </p:cNvSpPr>
              <p:nvPr/>
            </p:nvSpPr>
            <p:spPr bwMode="auto">
              <a:xfrm>
                <a:off x="473075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18"/>
              <p:cNvSpPr>
                <a:spLocks/>
              </p:cNvSpPr>
              <p:nvPr/>
            </p:nvSpPr>
            <p:spPr bwMode="auto">
              <a:xfrm>
                <a:off x="483870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19"/>
              <p:cNvSpPr>
                <a:spLocks/>
              </p:cNvSpPr>
              <p:nvPr/>
            </p:nvSpPr>
            <p:spPr bwMode="auto">
              <a:xfrm>
                <a:off x="494665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19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20"/>
              <p:cNvSpPr>
                <a:spLocks/>
              </p:cNvSpPr>
              <p:nvPr/>
            </p:nvSpPr>
            <p:spPr bwMode="auto">
              <a:xfrm>
                <a:off x="504983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21"/>
              <p:cNvSpPr>
                <a:spLocks/>
              </p:cNvSpPr>
              <p:nvPr/>
            </p:nvSpPr>
            <p:spPr bwMode="auto">
              <a:xfrm>
                <a:off x="515778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22"/>
              <p:cNvSpPr>
                <a:spLocks/>
              </p:cNvSpPr>
              <p:nvPr/>
            </p:nvSpPr>
            <p:spPr bwMode="auto">
              <a:xfrm>
                <a:off x="526573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23"/>
              <p:cNvSpPr>
                <a:spLocks/>
              </p:cNvSpPr>
              <p:nvPr/>
            </p:nvSpPr>
            <p:spPr bwMode="auto">
              <a:xfrm>
                <a:off x="5373688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9" y="2"/>
                    </a:cubicBezTo>
                    <a:cubicBezTo>
                      <a:pt x="20" y="1"/>
                      <a:pt x="19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25"/>
              <p:cNvSpPr>
                <a:spLocks/>
              </p:cNvSpPr>
              <p:nvPr/>
            </p:nvSpPr>
            <p:spPr bwMode="auto">
              <a:xfrm>
                <a:off x="38750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27"/>
              <p:cNvSpPr>
                <a:spLocks/>
              </p:cNvSpPr>
              <p:nvPr/>
            </p:nvSpPr>
            <p:spPr bwMode="auto">
              <a:xfrm>
                <a:off x="39290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</a:cxnLst>
                <a:rect l="0" t="0" r="r" b="b"/>
                <a:pathLst>
                  <a:path w="20" h="4">
                    <a:moveTo>
                      <a:pt x="19" y="0"/>
                    </a:move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30"/>
              <p:cNvSpPr>
                <a:spLocks/>
              </p:cNvSpPr>
              <p:nvPr/>
            </p:nvSpPr>
            <p:spPr bwMode="auto">
              <a:xfrm>
                <a:off x="3717925" y="1155700"/>
                <a:ext cx="73025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19" h="4">
                    <a:moveTo>
                      <a:pt x="10" y="4"/>
                    </a:move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31"/>
              <p:cNvSpPr>
                <a:spLocks/>
              </p:cNvSpPr>
              <p:nvPr/>
            </p:nvSpPr>
            <p:spPr bwMode="auto">
              <a:xfrm>
                <a:off x="38211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32"/>
              <p:cNvSpPr>
                <a:spLocks/>
              </p:cNvSpPr>
              <p:nvPr/>
            </p:nvSpPr>
            <p:spPr bwMode="auto">
              <a:xfrm>
                <a:off x="39290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35"/>
              <p:cNvSpPr>
                <a:spLocks/>
              </p:cNvSpPr>
              <p:nvPr/>
            </p:nvSpPr>
            <p:spPr bwMode="auto">
              <a:xfrm>
                <a:off x="4249738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36"/>
              <p:cNvSpPr>
                <a:spLocks/>
              </p:cNvSpPr>
              <p:nvPr/>
            </p:nvSpPr>
            <p:spPr bwMode="auto">
              <a:xfrm>
                <a:off x="4357688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37"/>
              <p:cNvSpPr>
                <a:spLocks/>
              </p:cNvSpPr>
              <p:nvPr/>
            </p:nvSpPr>
            <p:spPr bwMode="auto">
              <a:xfrm>
                <a:off x="4464050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38"/>
              <p:cNvSpPr>
                <a:spLocks/>
              </p:cNvSpPr>
              <p:nvPr/>
            </p:nvSpPr>
            <p:spPr bwMode="auto">
              <a:xfrm>
                <a:off x="456882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39"/>
              <p:cNvSpPr>
                <a:spLocks/>
              </p:cNvSpPr>
              <p:nvPr/>
            </p:nvSpPr>
            <p:spPr bwMode="auto">
              <a:xfrm>
                <a:off x="467677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Freeform 40"/>
              <p:cNvSpPr>
                <a:spLocks/>
              </p:cNvSpPr>
              <p:nvPr/>
            </p:nvSpPr>
            <p:spPr bwMode="auto">
              <a:xfrm>
                <a:off x="478472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Freeform 41"/>
              <p:cNvSpPr>
                <a:spLocks/>
              </p:cNvSpPr>
              <p:nvPr/>
            </p:nvSpPr>
            <p:spPr bwMode="auto">
              <a:xfrm>
                <a:off x="489267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7" name="Freeform 42"/>
              <p:cNvSpPr>
                <a:spLocks/>
              </p:cNvSpPr>
              <p:nvPr/>
            </p:nvSpPr>
            <p:spPr bwMode="auto">
              <a:xfrm>
                <a:off x="499586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8" name="Freeform 43"/>
              <p:cNvSpPr>
                <a:spLocks/>
              </p:cNvSpPr>
              <p:nvPr/>
            </p:nvSpPr>
            <p:spPr bwMode="auto">
              <a:xfrm>
                <a:off x="510381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9" name="Freeform 44"/>
              <p:cNvSpPr>
                <a:spLocks/>
              </p:cNvSpPr>
              <p:nvPr/>
            </p:nvSpPr>
            <p:spPr bwMode="auto">
              <a:xfrm>
                <a:off x="521176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0" name="Freeform 45"/>
              <p:cNvSpPr>
                <a:spLocks/>
              </p:cNvSpPr>
              <p:nvPr/>
            </p:nvSpPr>
            <p:spPr bwMode="auto">
              <a:xfrm>
                <a:off x="5319713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1" name="Freeform 46"/>
              <p:cNvSpPr>
                <a:spLocks/>
              </p:cNvSpPr>
              <p:nvPr/>
            </p:nvSpPr>
            <p:spPr bwMode="auto">
              <a:xfrm>
                <a:off x="5422900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2" name="Freeform 47"/>
              <p:cNvSpPr>
                <a:spLocks/>
              </p:cNvSpPr>
              <p:nvPr/>
            </p:nvSpPr>
            <p:spPr bwMode="auto">
              <a:xfrm>
                <a:off x="5476875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20" y="2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20" y="2"/>
                  </a:cxn>
                </a:cxnLst>
                <a:rect l="0" t="0" r="r" b="b"/>
                <a:pathLst>
                  <a:path w="20" h="4">
                    <a:moveTo>
                      <a:pt x="20" y="2"/>
                    </a:move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3" name="Freeform 49"/>
              <p:cNvSpPr>
                <a:spLocks/>
              </p:cNvSpPr>
              <p:nvPr/>
            </p:nvSpPr>
            <p:spPr bwMode="auto">
              <a:xfrm>
                <a:off x="39830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4" name="Freeform 50"/>
              <p:cNvSpPr>
                <a:spLocks/>
              </p:cNvSpPr>
              <p:nvPr/>
            </p:nvSpPr>
            <p:spPr bwMode="auto">
              <a:xfrm>
                <a:off x="40909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5" name="Freeform 51"/>
              <p:cNvSpPr>
                <a:spLocks/>
              </p:cNvSpPr>
              <p:nvPr/>
            </p:nvSpPr>
            <p:spPr bwMode="auto">
              <a:xfrm>
                <a:off x="419576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6" name="Freeform 52"/>
              <p:cNvSpPr>
                <a:spLocks/>
              </p:cNvSpPr>
              <p:nvPr/>
            </p:nvSpPr>
            <p:spPr bwMode="auto">
              <a:xfrm>
                <a:off x="430371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7" name="Freeform 53"/>
              <p:cNvSpPr>
                <a:spLocks/>
              </p:cNvSpPr>
              <p:nvPr/>
            </p:nvSpPr>
            <p:spPr bwMode="auto">
              <a:xfrm>
                <a:off x="441166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8" name="Freeform 54"/>
              <p:cNvSpPr>
                <a:spLocks/>
              </p:cNvSpPr>
              <p:nvPr/>
            </p:nvSpPr>
            <p:spPr bwMode="auto">
              <a:xfrm>
                <a:off x="451802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9" name="Freeform 55"/>
              <p:cNvSpPr>
                <a:spLocks/>
              </p:cNvSpPr>
              <p:nvPr/>
            </p:nvSpPr>
            <p:spPr bwMode="auto">
              <a:xfrm>
                <a:off x="462280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0" name="Freeform 56"/>
              <p:cNvSpPr>
                <a:spLocks/>
              </p:cNvSpPr>
              <p:nvPr/>
            </p:nvSpPr>
            <p:spPr bwMode="auto">
              <a:xfrm>
                <a:off x="473075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1" name="Freeform 57"/>
              <p:cNvSpPr>
                <a:spLocks/>
              </p:cNvSpPr>
              <p:nvPr/>
            </p:nvSpPr>
            <p:spPr bwMode="auto">
              <a:xfrm>
                <a:off x="483870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2" name="Freeform 58"/>
              <p:cNvSpPr>
                <a:spLocks/>
              </p:cNvSpPr>
              <p:nvPr/>
            </p:nvSpPr>
            <p:spPr bwMode="auto">
              <a:xfrm>
                <a:off x="494665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19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3" name="Freeform 59"/>
              <p:cNvSpPr>
                <a:spLocks/>
              </p:cNvSpPr>
              <p:nvPr/>
            </p:nvSpPr>
            <p:spPr bwMode="auto">
              <a:xfrm>
                <a:off x="50498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" name="Freeform 60"/>
              <p:cNvSpPr>
                <a:spLocks/>
              </p:cNvSpPr>
              <p:nvPr/>
            </p:nvSpPr>
            <p:spPr bwMode="auto">
              <a:xfrm>
                <a:off x="51577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" name="Freeform 61"/>
              <p:cNvSpPr>
                <a:spLocks/>
              </p:cNvSpPr>
              <p:nvPr/>
            </p:nvSpPr>
            <p:spPr bwMode="auto">
              <a:xfrm>
                <a:off x="52657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" name="Freeform 62"/>
              <p:cNvSpPr>
                <a:spLocks/>
              </p:cNvSpPr>
              <p:nvPr/>
            </p:nvSpPr>
            <p:spPr bwMode="auto">
              <a:xfrm>
                <a:off x="5373688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9" y="1"/>
                    </a:cubicBezTo>
                    <a:cubicBezTo>
                      <a:pt x="20" y="1"/>
                      <a:pt x="19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" name="Freeform 63"/>
              <p:cNvSpPr>
                <a:spLocks/>
              </p:cNvSpPr>
              <p:nvPr/>
            </p:nvSpPr>
            <p:spPr bwMode="auto">
              <a:xfrm>
                <a:off x="547687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" name="Freeform 64"/>
              <p:cNvSpPr>
                <a:spLocks/>
              </p:cNvSpPr>
              <p:nvPr/>
            </p:nvSpPr>
            <p:spPr bwMode="auto">
              <a:xfrm>
                <a:off x="558482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" name="Freeform 65"/>
              <p:cNvSpPr>
                <a:spLocks/>
              </p:cNvSpPr>
              <p:nvPr/>
            </p:nvSpPr>
            <p:spPr bwMode="auto">
              <a:xfrm>
                <a:off x="569277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0" h="4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" name="Freeform 66"/>
              <p:cNvSpPr>
                <a:spLocks/>
              </p:cNvSpPr>
              <p:nvPr/>
            </p:nvSpPr>
            <p:spPr bwMode="auto">
              <a:xfrm>
                <a:off x="5800725" y="1185863"/>
                <a:ext cx="73025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19" h="4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" name="Freeform 68"/>
              <p:cNvSpPr>
                <a:spLocks/>
              </p:cNvSpPr>
              <p:nvPr/>
            </p:nvSpPr>
            <p:spPr bwMode="auto">
              <a:xfrm>
                <a:off x="403701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" name="Freeform 69"/>
              <p:cNvSpPr>
                <a:spLocks/>
              </p:cNvSpPr>
              <p:nvPr/>
            </p:nvSpPr>
            <p:spPr bwMode="auto">
              <a:xfrm>
                <a:off x="414178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" name="Freeform 70"/>
              <p:cNvSpPr>
                <a:spLocks/>
              </p:cNvSpPr>
              <p:nvPr/>
            </p:nvSpPr>
            <p:spPr bwMode="auto">
              <a:xfrm>
                <a:off x="424973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" name="Freeform 71"/>
              <p:cNvSpPr>
                <a:spLocks/>
              </p:cNvSpPr>
              <p:nvPr/>
            </p:nvSpPr>
            <p:spPr bwMode="auto">
              <a:xfrm>
                <a:off x="435768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" name="Freeform 72"/>
              <p:cNvSpPr>
                <a:spLocks/>
              </p:cNvSpPr>
              <p:nvPr/>
            </p:nvSpPr>
            <p:spPr bwMode="auto">
              <a:xfrm>
                <a:off x="446405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" name="Freeform 73"/>
              <p:cNvSpPr>
                <a:spLocks/>
              </p:cNvSpPr>
              <p:nvPr/>
            </p:nvSpPr>
            <p:spPr bwMode="auto">
              <a:xfrm>
                <a:off x="456882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" name="Freeform 74"/>
              <p:cNvSpPr>
                <a:spLocks/>
              </p:cNvSpPr>
              <p:nvPr/>
            </p:nvSpPr>
            <p:spPr bwMode="auto">
              <a:xfrm>
                <a:off x="467677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" name="Freeform 75"/>
              <p:cNvSpPr>
                <a:spLocks/>
              </p:cNvSpPr>
              <p:nvPr/>
            </p:nvSpPr>
            <p:spPr bwMode="auto">
              <a:xfrm>
                <a:off x="478472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" name="Freeform 76"/>
              <p:cNvSpPr>
                <a:spLocks/>
              </p:cNvSpPr>
              <p:nvPr/>
            </p:nvSpPr>
            <p:spPr bwMode="auto">
              <a:xfrm>
                <a:off x="489267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" name="Freeform 77"/>
              <p:cNvSpPr>
                <a:spLocks/>
              </p:cNvSpPr>
              <p:nvPr/>
            </p:nvSpPr>
            <p:spPr bwMode="auto">
              <a:xfrm>
                <a:off x="49958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" name="Freeform 78"/>
              <p:cNvSpPr>
                <a:spLocks/>
              </p:cNvSpPr>
              <p:nvPr/>
            </p:nvSpPr>
            <p:spPr bwMode="auto">
              <a:xfrm>
                <a:off x="510381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2" name="Freeform 79"/>
              <p:cNvSpPr>
                <a:spLocks/>
              </p:cNvSpPr>
              <p:nvPr/>
            </p:nvSpPr>
            <p:spPr bwMode="auto">
              <a:xfrm>
                <a:off x="52117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3" name="Freeform 80"/>
              <p:cNvSpPr>
                <a:spLocks/>
              </p:cNvSpPr>
              <p:nvPr/>
            </p:nvSpPr>
            <p:spPr bwMode="auto">
              <a:xfrm>
                <a:off x="5319713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4" name="Freeform 81"/>
              <p:cNvSpPr>
                <a:spLocks/>
              </p:cNvSpPr>
              <p:nvPr/>
            </p:nvSpPr>
            <p:spPr bwMode="auto">
              <a:xfrm>
                <a:off x="542290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" name="Freeform 82"/>
              <p:cNvSpPr>
                <a:spLocks/>
              </p:cNvSpPr>
              <p:nvPr/>
            </p:nvSpPr>
            <p:spPr bwMode="auto">
              <a:xfrm>
                <a:off x="553085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" name="Freeform 83"/>
              <p:cNvSpPr>
                <a:spLocks/>
              </p:cNvSpPr>
              <p:nvPr/>
            </p:nvSpPr>
            <p:spPr bwMode="auto">
              <a:xfrm>
                <a:off x="563880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9" y="1"/>
                  </a:cxn>
                </a:cxnLst>
                <a:rect l="0" t="0" r="r" b="b"/>
                <a:pathLst>
                  <a:path w="20" h="4">
                    <a:moveTo>
                      <a:pt x="19" y="1"/>
                    </a:move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" name="Freeform 86"/>
              <p:cNvSpPr>
                <a:spLocks/>
              </p:cNvSpPr>
              <p:nvPr/>
            </p:nvSpPr>
            <p:spPr bwMode="auto">
              <a:xfrm>
                <a:off x="40370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8" name="Freeform 87"/>
              <p:cNvSpPr>
                <a:spLocks/>
              </p:cNvSpPr>
              <p:nvPr/>
            </p:nvSpPr>
            <p:spPr bwMode="auto">
              <a:xfrm>
                <a:off x="414178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9" name="Freeform 88"/>
              <p:cNvSpPr>
                <a:spLocks/>
              </p:cNvSpPr>
              <p:nvPr/>
            </p:nvSpPr>
            <p:spPr bwMode="auto">
              <a:xfrm>
                <a:off x="424973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0" name="Freeform 89"/>
              <p:cNvSpPr>
                <a:spLocks/>
              </p:cNvSpPr>
              <p:nvPr/>
            </p:nvSpPr>
            <p:spPr bwMode="auto">
              <a:xfrm>
                <a:off x="435768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1" name="Freeform 90"/>
              <p:cNvSpPr>
                <a:spLocks/>
              </p:cNvSpPr>
              <p:nvPr/>
            </p:nvSpPr>
            <p:spPr bwMode="auto">
              <a:xfrm>
                <a:off x="446405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2" name="Freeform 91"/>
              <p:cNvSpPr>
                <a:spLocks/>
              </p:cNvSpPr>
              <p:nvPr/>
            </p:nvSpPr>
            <p:spPr bwMode="auto">
              <a:xfrm>
                <a:off x="45688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3" name="Freeform 92"/>
              <p:cNvSpPr>
                <a:spLocks/>
              </p:cNvSpPr>
              <p:nvPr/>
            </p:nvSpPr>
            <p:spPr bwMode="auto">
              <a:xfrm>
                <a:off x="46767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4" name="Freeform 93"/>
              <p:cNvSpPr>
                <a:spLocks/>
              </p:cNvSpPr>
              <p:nvPr/>
            </p:nvSpPr>
            <p:spPr bwMode="auto">
              <a:xfrm>
                <a:off x="47847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" name="Freeform 94"/>
              <p:cNvSpPr>
                <a:spLocks/>
              </p:cNvSpPr>
              <p:nvPr/>
            </p:nvSpPr>
            <p:spPr bwMode="auto">
              <a:xfrm>
                <a:off x="48926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6" name="Freeform 95"/>
              <p:cNvSpPr>
                <a:spLocks/>
              </p:cNvSpPr>
              <p:nvPr/>
            </p:nvSpPr>
            <p:spPr bwMode="auto">
              <a:xfrm>
                <a:off x="49958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7" name="Freeform 96"/>
              <p:cNvSpPr>
                <a:spLocks/>
              </p:cNvSpPr>
              <p:nvPr/>
            </p:nvSpPr>
            <p:spPr bwMode="auto">
              <a:xfrm>
                <a:off x="51038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8" name="Freeform 97"/>
              <p:cNvSpPr>
                <a:spLocks/>
              </p:cNvSpPr>
              <p:nvPr/>
            </p:nvSpPr>
            <p:spPr bwMode="auto">
              <a:xfrm>
                <a:off x="52117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" name="Freeform 98"/>
              <p:cNvSpPr>
                <a:spLocks/>
              </p:cNvSpPr>
              <p:nvPr/>
            </p:nvSpPr>
            <p:spPr bwMode="auto">
              <a:xfrm>
                <a:off x="5319713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0" name="Freeform 99"/>
              <p:cNvSpPr>
                <a:spLocks/>
              </p:cNvSpPr>
              <p:nvPr/>
            </p:nvSpPr>
            <p:spPr bwMode="auto">
              <a:xfrm>
                <a:off x="542290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1" name="Freeform 100"/>
              <p:cNvSpPr>
                <a:spLocks/>
              </p:cNvSpPr>
              <p:nvPr/>
            </p:nvSpPr>
            <p:spPr bwMode="auto">
              <a:xfrm>
                <a:off x="553085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2" name="Freeform 101"/>
              <p:cNvSpPr>
                <a:spLocks/>
              </p:cNvSpPr>
              <p:nvPr/>
            </p:nvSpPr>
            <p:spPr bwMode="auto">
              <a:xfrm>
                <a:off x="563880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3" name="Freeform 102"/>
              <p:cNvSpPr>
                <a:spLocks/>
              </p:cNvSpPr>
              <p:nvPr/>
            </p:nvSpPr>
            <p:spPr bwMode="auto">
              <a:xfrm>
                <a:off x="5746750" y="1155700"/>
                <a:ext cx="73025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19" h="4">
                    <a:moveTo>
                      <a:pt x="10" y="4"/>
                    </a:move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4" name="Freeform 103"/>
              <p:cNvSpPr>
                <a:spLocks/>
              </p:cNvSpPr>
              <p:nvPr/>
            </p:nvSpPr>
            <p:spPr bwMode="auto">
              <a:xfrm>
                <a:off x="58515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" name="Freeform 104"/>
              <p:cNvSpPr>
                <a:spLocks/>
              </p:cNvSpPr>
              <p:nvPr/>
            </p:nvSpPr>
            <p:spPr bwMode="auto">
              <a:xfrm>
                <a:off x="59594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47" name="Freeform 7"/>
            <p:cNvSpPr>
              <a:spLocks noEditPoints="1"/>
            </p:cNvSpPr>
            <p:nvPr/>
          </p:nvSpPr>
          <p:spPr bwMode="auto">
            <a:xfrm>
              <a:off x="-4905" y="891317"/>
              <a:ext cx="12241982" cy="646537"/>
            </a:xfrm>
            <a:custGeom>
              <a:avLst/>
              <a:gdLst/>
              <a:ahLst/>
              <a:cxnLst>
                <a:cxn ang="0">
                  <a:pos x="3360" y="114"/>
                </a:cxn>
                <a:cxn ang="0">
                  <a:pos x="3268" y="112"/>
                </a:cxn>
                <a:cxn ang="0">
                  <a:pos x="3211" y="96"/>
                </a:cxn>
                <a:cxn ang="0">
                  <a:pos x="3161" y="109"/>
                </a:cxn>
                <a:cxn ang="0">
                  <a:pos x="2956" y="94"/>
                </a:cxn>
                <a:cxn ang="0">
                  <a:pos x="2861" y="65"/>
                </a:cxn>
                <a:cxn ang="0">
                  <a:pos x="2776" y="114"/>
                </a:cxn>
                <a:cxn ang="0">
                  <a:pos x="2698" y="152"/>
                </a:cxn>
                <a:cxn ang="0">
                  <a:pos x="2441" y="153"/>
                </a:cxn>
                <a:cxn ang="0">
                  <a:pos x="2281" y="202"/>
                </a:cxn>
                <a:cxn ang="0">
                  <a:pos x="2156" y="228"/>
                </a:cxn>
                <a:cxn ang="0">
                  <a:pos x="1509" y="202"/>
                </a:cxn>
                <a:cxn ang="0">
                  <a:pos x="1376" y="167"/>
                </a:cxn>
                <a:cxn ang="0">
                  <a:pos x="1231" y="118"/>
                </a:cxn>
                <a:cxn ang="0">
                  <a:pos x="1188" y="152"/>
                </a:cxn>
                <a:cxn ang="0">
                  <a:pos x="1017" y="126"/>
                </a:cxn>
                <a:cxn ang="0">
                  <a:pos x="855" y="128"/>
                </a:cxn>
                <a:cxn ang="0">
                  <a:pos x="784" y="88"/>
                </a:cxn>
                <a:cxn ang="0">
                  <a:pos x="706" y="85"/>
                </a:cxn>
                <a:cxn ang="0">
                  <a:pos x="651" y="83"/>
                </a:cxn>
                <a:cxn ang="0">
                  <a:pos x="588" y="151"/>
                </a:cxn>
                <a:cxn ang="0">
                  <a:pos x="527" y="133"/>
                </a:cxn>
                <a:cxn ang="0">
                  <a:pos x="454" y="123"/>
                </a:cxn>
                <a:cxn ang="0">
                  <a:pos x="402" y="156"/>
                </a:cxn>
                <a:cxn ang="0">
                  <a:pos x="486" y="127"/>
                </a:cxn>
                <a:cxn ang="0">
                  <a:pos x="569" y="124"/>
                </a:cxn>
                <a:cxn ang="0">
                  <a:pos x="604" y="156"/>
                </a:cxn>
                <a:cxn ang="0">
                  <a:pos x="663" y="156"/>
                </a:cxn>
                <a:cxn ang="0">
                  <a:pos x="704" y="104"/>
                </a:cxn>
                <a:cxn ang="0">
                  <a:pos x="777" y="158"/>
                </a:cxn>
                <a:cxn ang="0">
                  <a:pos x="790" y="90"/>
                </a:cxn>
                <a:cxn ang="0">
                  <a:pos x="815" y="156"/>
                </a:cxn>
                <a:cxn ang="0">
                  <a:pos x="939" y="158"/>
                </a:cxn>
                <a:cxn ang="0">
                  <a:pos x="1153" y="120"/>
                </a:cxn>
                <a:cxn ang="0">
                  <a:pos x="1235" y="157"/>
                </a:cxn>
                <a:cxn ang="0">
                  <a:pos x="1416" y="185"/>
                </a:cxn>
                <a:cxn ang="0">
                  <a:pos x="1560" y="209"/>
                </a:cxn>
                <a:cxn ang="0">
                  <a:pos x="2172" y="233"/>
                </a:cxn>
                <a:cxn ang="0">
                  <a:pos x="2300" y="200"/>
                </a:cxn>
                <a:cxn ang="0">
                  <a:pos x="2541" y="158"/>
                </a:cxn>
                <a:cxn ang="0">
                  <a:pos x="2733" y="111"/>
                </a:cxn>
                <a:cxn ang="0">
                  <a:pos x="2808" y="138"/>
                </a:cxn>
                <a:cxn ang="0">
                  <a:pos x="2891" y="158"/>
                </a:cxn>
                <a:cxn ang="0">
                  <a:pos x="2932" y="124"/>
                </a:cxn>
                <a:cxn ang="0">
                  <a:pos x="2989" y="158"/>
                </a:cxn>
                <a:cxn ang="0">
                  <a:pos x="3040" y="121"/>
                </a:cxn>
                <a:cxn ang="0">
                  <a:pos x="3069" y="112"/>
                </a:cxn>
                <a:cxn ang="0">
                  <a:pos x="3103" y="114"/>
                </a:cxn>
                <a:cxn ang="0">
                  <a:pos x="3133" y="111"/>
                </a:cxn>
                <a:cxn ang="0">
                  <a:pos x="3167" y="7"/>
                </a:cxn>
                <a:cxn ang="0">
                  <a:pos x="3216" y="8"/>
                </a:cxn>
                <a:cxn ang="0">
                  <a:pos x="3262" y="156"/>
                </a:cxn>
                <a:cxn ang="0">
                  <a:pos x="3361" y="121"/>
                </a:cxn>
                <a:cxn ang="0">
                  <a:pos x="3390" y="145"/>
                </a:cxn>
                <a:cxn ang="0">
                  <a:pos x="734" y="126"/>
                </a:cxn>
                <a:cxn ang="0">
                  <a:pos x="774" y="132"/>
                </a:cxn>
                <a:cxn ang="0">
                  <a:pos x="1229" y="152"/>
                </a:cxn>
                <a:cxn ang="0">
                  <a:pos x="1243" y="131"/>
                </a:cxn>
                <a:cxn ang="0">
                  <a:pos x="2926" y="153"/>
                </a:cxn>
                <a:cxn ang="0">
                  <a:pos x="3052" y="153"/>
                </a:cxn>
                <a:cxn ang="0">
                  <a:pos x="3390" y="130"/>
                </a:cxn>
              </a:cxnLst>
              <a:rect l="0" t="0" r="r" b="b"/>
              <a:pathLst>
                <a:path w="3849" h="234">
                  <a:moveTo>
                    <a:pt x="3849" y="154"/>
                  </a:moveTo>
                  <a:cubicBezTo>
                    <a:pt x="3451" y="153"/>
                    <a:pt x="3451" y="153"/>
                    <a:pt x="3451" y="153"/>
                  </a:cubicBezTo>
                  <a:cubicBezTo>
                    <a:pt x="3445" y="149"/>
                    <a:pt x="3440" y="145"/>
                    <a:pt x="3434" y="141"/>
                  </a:cubicBezTo>
                  <a:cubicBezTo>
                    <a:pt x="3433" y="140"/>
                    <a:pt x="3432" y="140"/>
                    <a:pt x="3430" y="140"/>
                  </a:cubicBezTo>
                  <a:cubicBezTo>
                    <a:pt x="3423" y="140"/>
                    <a:pt x="3415" y="140"/>
                    <a:pt x="3407" y="140"/>
                  </a:cubicBezTo>
                  <a:cubicBezTo>
                    <a:pt x="3403" y="140"/>
                    <a:pt x="3403" y="140"/>
                    <a:pt x="3403" y="140"/>
                  </a:cubicBezTo>
                  <a:cubicBezTo>
                    <a:pt x="3403" y="127"/>
                    <a:pt x="3403" y="127"/>
                    <a:pt x="3403" y="127"/>
                  </a:cubicBezTo>
                  <a:cubicBezTo>
                    <a:pt x="3403" y="123"/>
                    <a:pt x="3398" y="119"/>
                    <a:pt x="3392" y="119"/>
                  </a:cubicBezTo>
                  <a:cubicBezTo>
                    <a:pt x="3384" y="119"/>
                    <a:pt x="3384" y="119"/>
                    <a:pt x="3384" y="119"/>
                  </a:cubicBezTo>
                  <a:cubicBezTo>
                    <a:pt x="3384" y="118"/>
                    <a:pt x="3384" y="117"/>
                    <a:pt x="3383" y="117"/>
                  </a:cubicBezTo>
                  <a:cubicBezTo>
                    <a:pt x="3364" y="104"/>
                    <a:pt x="3364" y="104"/>
                    <a:pt x="3364" y="104"/>
                  </a:cubicBezTo>
                  <a:cubicBezTo>
                    <a:pt x="3364" y="104"/>
                    <a:pt x="3363" y="104"/>
                    <a:pt x="3362" y="104"/>
                  </a:cubicBezTo>
                  <a:cubicBezTo>
                    <a:pt x="3361" y="105"/>
                    <a:pt x="3360" y="106"/>
                    <a:pt x="3360" y="107"/>
                  </a:cubicBezTo>
                  <a:cubicBezTo>
                    <a:pt x="3360" y="114"/>
                    <a:pt x="3360" y="114"/>
                    <a:pt x="3360" y="114"/>
                  </a:cubicBezTo>
                  <a:cubicBezTo>
                    <a:pt x="3346" y="104"/>
                    <a:pt x="3346" y="104"/>
                    <a:pt x="3346" y="104"/>
                  </a:cubicBezTo>
                  <a:cubicBezTo>
                    <a:pt x="3345" y="104"/>
                    <a:pt x="3344" y="104"/>
                    <a:pt x="3343" y="104"/>
                  </a:cubicBezTo>
                  <a:cubicBezTo>
                    <a:pt x="3342" y="105"/>
                    <a:pt x="3342" y="106"/>
                    <a:pt x="3342" y="107"/>
                  </a:cubicBezTo>
                  <a:cubicBezTo>
                    <a:pt x="3342" y="114"/>
                    <a:pt x="3342" y="114"/>
                    <a:pt x="3342" y="114"/>
                  </a:cubicBezTo>
                  <a:cubicBezTo>
                    <a:pt x="3333" y="108"/>
                    <a:pt x="3333" y="108"/>
                    <a:pt x="3333" y="108"/>
                  </a:cubicBezTo>
                  <a:cubicBezTo>
                    <a:pt x="3333" y="90"/>
                    <a:pt x="3333" y="90"/>
                    <a:pt x="3333" y="90"/>
                  </a:cubicBezTo>
                  <a:cubicBezTo>
                    <a:pt x="3333" y="88"/>
                    <a:pt x="3331" y="87"/>
                    <a:pt x="3330" y="87"/>
                  </a:cubicBezTo>
                  <a:cubicBezTo>
                    <a:pt x="3274" y="87"/>
                    <a:pt x="3274" y="87"/>
                    <a:pt x="3274" y="87"/>
                  </a:cubicBezTo>
                  <a:cubicBezTo>
                    <a:pt x="3273" y="87"/>
                    <a:pt x="3271" y="88"/>
                    <a:pt x="3271" y="90"/>
                  </a:cubicBezTo>
                  <a:cubicBezTo>
                    <a:pt x="3271" y="153"/>
                    <a:pt x="3271" y="153"/>
                    <a:pt x="3271" y="153"/>
                  </a:cubicBezTo>
                  <a:cubicBezTo>
                    <a:pt x="3268" y="153"/>
                    <a:pt x="3268" y="153"/>
                    <a:pt x="3268" y="153"/>
                  </a:cubicBezTo>
                  <a:cubicBezTo>
                    <a:pt x="3268" y="150"/>
                    <a:pt x="3268" y="150"/>
                    <a:pt x="3268" y="150"/>
                  </a:cubicBezTo>
                  <a:cubicBezTo>
                    <a:pt x="3268" y="150"/>
                    <a:pt x="3268" y="150"/>
                    <a:pt x="3268" y="149"/>
                  </a:cubicBezTo>
                  <a:cubicBezTo>
                    <a:pt x="3268" y="112"/>
                    <a:pt x="3268" y="112"/>
                    <a:pt x="3268" y="112"/>
                  </a:cubicBezTo>
                  <a:cubicBezTo>
                    <a:pt x="3268" y="112"/>
                    <a:pt x="3268" y="112"/>
                    <a:pt x="3268" y="111"/>
                  </a:cubicBezTo>
                  <a:cubicBezTo>
                    <a:pt x="3268" y="110"/>
                    <a:pt x="3266" y="109"/>
                    <a:pt x="3265" y="109"/>
                  </a:cubicBezTo>
                  <a:cubicBezTo>
                    <a:pt x="3249" y="109"/>
                    <a:pt x="3249" y="109"/>
                    <a:pt x="3249" y="109"/>
                  </a:cubicBezTo>
                  <a:cubicBezTo>
                    <a:pt x="3249" y="15"/>
                    <a:pt x="3249" y="15"/>
                    <a:pt x="3249" y="15"/>
                  </a:cubicBezTo>
                  <a:cubicBezTo>
                    <a:pt x="3249" y="12"/>
                    <a:pt x="3249" y="9"/>
                    <a:pt x="3248" y="7"/>
                  </a:cubicBezTo>
                  <a:cubicBezTo>
                    <a:pt x="3248" y="6"/>
                    <a:pt x="3248" y="5"/>
                    <a:pt x="3247" y="4"/>
                  </a:cubicBezTo>
                  <a:cubicBezTo>
                    <a:pt x="3246" y="3"/>
                    <a:pt x="3245" y="2"/>
                    <a:pt x="3244" y="2"/>
                  </a:cubicBezTo>
                  <a:cubicBezTo>
                    <a:pt x="3242" y="1"/>
                    <a:pt x="3239" y="0"/>
                    <a:pt x="3237" y="0"/>
                  </a:cubicBezTo>
                  <a:cubicBezTo>
                    <a:pt x="3222" y="0"/>
                    <a:pt x="3222" y="0"/>
                    <a:pt x="3222" y="0"/>
                  </a:cubicBezTo>
                  <a:cubicBezTo>
                    <a:pt x="3220" y="0"/>
                    <a:pt x="3218" y="1"/>
                    <a:pt x="3216" y="1"/>
                  </a:cubicBezTo>
                  <a:cubicBezTo>
                    <a:pt x="3215" y="2"/>
                    <a:pt x="3215" y="2"/>
                    <a:pt x="3214" y="2"/>
                  </a:cubicBezTo>
                  <a:cubicBezTo>
                    <a:pt x="3212" y="4"/>
                    <a:pt x="3211" y="6"/>
                    <a:pt x="3211" y="8"/>
                  </a:cubicBezTo>
                  <a:cubicBezTo>
                    <a:pt x="3211" y="10"/>
                    <a:pt x="3211" y="10"/>
                    <a:pt x="3211" y="10"/>
                  </a:cubicBezTo>
                  <a:cubicBezTo>
                    <a:pt x="3211" y="39"/>
                    <a:pt x="3211" y="68"/>
                    <a:pt x="3211" y="96"/>
                  </a:cubicBezTo>
                  <a:cubicBezTo>
                    <a:pt x="3211" y="109"/>
                    <a:pt x="3211" y="109"/>
                    <a:pt x="3211" y="109"/>
                  </a:cubicBezTo>
                  <a:cubicBezTo>
                    <a:pt x="3198" y="109"/>
                    <a:pt x="3198" y="109"/>
                    <a:pt x="3198" y="109"/>
                  </a:cubicBezTo>
                  <a:cubicBezTo>
                    <a:pt x="3198" y="15"/>
                    <a:pt x="3198" y="15"/>
                    <a:pt x="3198" y="15"/>
                  </a:cubicBezTo>
                  <a:cubicBezTo>
                    <a:pt x="3198" y="12"/>
                    <a:pt x="3198" y="9"/>
                    <a:pt x="3198" y="7"/>
                  </a:cubicBezTo>
                  <a:cubicBezTo>
                    <a:pt x="3198" y="6"/>
                    <a:pt x="3197" y="5"/>
                    <a:pt x="3196" y="4"/>
                  </a:cubicBezTo>
                  <a:cubicBezTo>
                    <a:pt x="3196" y="3"/>
                    <a:pt x="3195" y="2"/>
                    <a:pt x="3194" y="2"/>
                  </a:cubicBezTo>
                  <a:cubicBezTo>
                    <a:pt x="3192" y="1"/>
                    <a:pt x="3189" y="0"/>
                    <a:pt x="3186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0" y="0"/>
                    <a:pt x="3168" y="1"/>
                    <a:pt x="3166" y="1"/>
                  </a:cubicBezTo>
                  <a:cubicBezTo>
                    <a:pt x="3165" y="2"/>
                    <a:pt x="3164" y="2"/>
                    <a:pt x="3164" y="2"/>
                  </a:cubicBezTo>
                  <a:cubicBezTo>
                    <a:pt x="3162" y="4"/>
                    <a:pt x="3160" y="6"/>
                    <a:pt x="3160" y="8"/>
                  </a:cubicBezTo>
                  <a:cubicBezTo>
                    <a:pt x="3160" y="10"/>
                    <a:pt x="3160" y="10"/>
                    <a:pt x="3160" y="10"/>
                  </a:cubicBezTo>
                  <a:cubicBezTo>
                    <a:pt x="3161" y="39"/>
                    <a:pt x="3161" y="69"/>
                    <a:pt x="3161" y="97"/>
                  </a:cubicBezTo>
                  <a:cubicBezTo>
                    <a:pt x="3161" y="109"/>
                    <a:pt x="3161" y="109"/>
                    <a:pt x="3161" y="109"/>
                  </a:cubicBezTo>
                  <a:cubicBezTo>
                    <a:pt x="3158" y="109"/>
                    <a:pt x="3158" y="109"/>
                    <a:pt x="3158" y="109"/>
                  </a:cubicBezTo>
                  <a:cubicBezTo>
                    <a:pt x="3158" y="97"/>
                    <a:pt x="3158" y="97"/>
                    <a:pt x="3158" y="97"/>
                  </a:cubicBezTo>
                  <a:cubicBezTo>
                    <a:pt x="3158" y="95"/>
                    <a:pt x="3157" y="94"/>
                    <a:pt x="3155" y="94"/>
                  </a:cubicBezTo>
                  <a:cubicBezTo>
                    <a:pt x="3067" y="94"/>
                    <a:pt x="3067" y="94"/>
                    <a:pt x="3067" y="94"/>
                  </a:cubicBezTo>
                  <a:cubicBezTo>
                    <a:pt x="3065" y="94"/>
                    <a:pt x="3064" y="95"/>
                    <a:pt x="3064" y="97"/>
                  </a:cubicBezTo>
                  <a:cubicBezTo>
                    <a:pt x="3064" y="109"/>
                    <a:pt x="3064" y="109"/>
                    <a:pt x="3064" y="109"/>
                  </a:cubicBezTo>
                  <a:cubicBezTo>
                    <a:pt x="3055" y="109"/>
                    <a:pt x="3055" y="109"/>
                    <a:pt x="3055" y="109"/>
                  </a:cubicBezTo>
                  <a:cubicBezTo>
                    <a:pt x="3053" y="109"/>
                    <a:pt x="3052" y="110"/>
                    <a:pt x="3052" y="112"/>
                  </a:cubicBezTo>
                  <a:cubicBezTo>
                    <a:pt x="3052" y="113"/>
                    <a:pt x="3052" y="113"/>
                    <a:pt x="3052" y="113"/>
                  </a:cubicBezTo>
                  <a:cubicBezTo>
                    <a:pt x="3044" y="113"/>
                    <a:pt x="3044" y="113"/>
                    <a:pt x="3044" y="113"/>
                  </a:cubicBezTo>
                  <a:cubicBezTo>
                    <a:pt x="3040" y="102"/>
                    <a:pt x="3029" y="94"/>
                    <a:pt x="3016" y="94"/>
                  </a:cubicBezTo>
                  <a:cubicBezTo>
                    <a:pt x="3002" y="94"/>
                    <a:pt x="2991" y="102"/>
                    <a:pt x="2987" y="113"/>
                  </a:cubicBezTo>
                  <a:cubicBezTo>
                    <a:pt x="2985" y="113"/>
                    <a:pt x="2985" y="113"/>
                    <a:pt x="2985" y="113"/>
                  </a:cubicBezTo>
                  <a:cubicBezTo>
                    <a:pt x="2981" y="102"/>
                    <a:pt x="2969" y="94"/>
                    <a:pt x="2956" y="94"/>
                  </a:cubicBezTo>
                  <a:cubicBezTo>
                    <a:pt x="2942" y="94"/>
                    <a:pt x="2930" y="103"/>
                    <a:pt x="2927" y="115"/>
                  </a:cubicBezTo>
                  <a:cubicBezTo>
                    <a:pt x="2913" y="115"/>
                    <a:pt x="2913" y="115"/>
                    <a:pt x="2913" y="115"/>
                  </a:cubicBezTo>
                  <a:cubicBezTo>
                    <a:pt x="2907" y="115"/>
                    <a:pt x="2903" y="119"/>
                    <a:pt x="2903" y="124"/>
                  </a:cubicBezTo>
                  <a:cubicBezTo>
                    <a:pt x="2903" y="134"/>
                    <a:pt x="2903" y="134"/>
                    <a:pt x="2903" y="134"/>
                  </a:cubicBezTo>
                  <a:cubicBezTo>
                    <a:pt x="2895" y="135"/>
                    <a:pt x="2888" y="142"/>
                    <a:pt x="2888" y="151"/>
                  </a:cubicBezTo>
                  <a:cubicBezTo>
                    <a:pt x="2888" y="153"/>
                    <a:pt x="2888" y="153"/>
                    <a:pt x="2888" y="153"/>
                  </a:cubicBezTo>
                  <a:cubicBezTo>
                    <a:pt x="2876" y="153"/>
                    <a:pt x="2876" y="153"/>
                    <a:pt x="2876" y="153"/>
                  </a:cubicBezTo>
                  <a:cubicBezTo>
                    <a:pt x="2876" y="73"/>
                    <a:pt x="2876" y="73"/>
                    <a:pt x="2876" y="73"/>
                  </a:cubicBezTo>
                  <a:cubicBezTo>
                    <a:pt x="2876" y="73"/>
                    <a:pt x="2875" y="72"/>
                    <a:pt x="2875" y="71"/>
                  </a:cubicBezTo>
                  <a:cubicBezTo>
                    <a:pt x="2874" y="71"/>
                    <a:pt x="2874" y="71"/>
                    <a:pt x="2873" y="71"/>
                  </a:cubicBezTo>
                  <a:cubicBezTo>
                    <a:pt x="2864" y="71"/>
                    <a:pt x="2864" y="71"/>
                    <a:pt x="2864" y="71"/>
                  </a:cubicBezTo>
                  <a:cubicBezTo>
                    <a:pt x="2864" y="67"/>
                    <a:pt x="2864" y="67"/>
                    <a:pt x="2864" y="67"/>
                  </a:cubicBezTo>
                  <a:cubicBezTo>
                    <a:pt x="2864" y="67"/>
                    <a:pt x="2863" y="66"/>
                    <a:pt x="2863" y="65"/>
                  </a:cubicBezTo>
                  <a:cubicBezTo>
                    <a:pt x="2862" y="65"/>
                    <a:pt x="2862" y="65"/>
                    <a:pt x="2861" y="65"/>
                  </a:cubicBezTo>
                  <a:cubicBezTo>
                    <a:pt x="2818" y="64"/>
                    <a:pt x="2818" y="64"/>
                    <a:pt x="2818" y="64"/>
                  </a:cubicBezTo>
                  <a:cubicBezTo>
                    <a:pt x="2818" y="64"/>
                    <a:pt x="2818" y="64"/>
                    <a:pt x="2818" y="64"/>
                  </a:cubicBezTo>
                  <a:cubicBezTo>
                    <a:pt x="2816" y="64"/>
                    <a:pt x="2815" y="66"/>
                    <a:pt x="2815" y="67"/>
                  </a:cubicBezTo>
                  <a:cubicBezTo>
                    <a:pt x="2815" y="70"/>
                    <a:pt x="2815" y="70"/>
                    <a:pt x="2815" y="70"/>
                  </a:cubicBezTo>
                  <a:cubicBezTo>
                    <a:pt x="2806" y="70"/>
                    <a:pt x="2806" y="70"/>
                    <a:pt x="2806" y="70"/>
                  </a:cubicBezTo>
                  <a:cubicBezTo>
                    <a:pt x="2806" y="70"/>
                    <a:pt x="2806" y="70"/>
                    <a:pt x="2806" y="70"/>
                  </a:cubicBezTo>
                  <a:cubicBezTo>
                    <a:pt x="2804" y="70"/>
                    <a:pt x="2803" y="72"/>
                    <a:pt x="2803" y="73"/>
                  </a:cubicBezTo>
                  <a:cubicBezTo>
                    <a:pt x="2803" y="135"/>
                    <a:pt x="2803" y="135"/>
                    <a:pt x="2803" y="135"/>
                  </a:cubicBezTo>
                  <a:cubicBezTo>
                    <a:pt x="2785" y="135"/>
                    <a:pt x="2785" y="135"/>
                    <a:pt x="2785" y="135"/>
                  </a:cubicBezTo>
                  <a:cubicBezTo>
                    <a:pt x="2783" y="135"/>
                    <a:pt x="2782" y="136"/>
                    <a:pt x="2782" y="138"/>
                  </a:cubicBezTo>
                  <a:cubicBezTo>
                    <a:pt x="2782" y="140"/>
                    <a:pt x="2782" y="140"/>
                    <a:pt x="2782" y="140"/>
                  </a:cubicBezTo>
                  <a:cubicBezTo>
                    <a:pt x="2779" y="140"/>
                    <a:pt x="2779" y="140"/>
                    <a:pt x="2779" y="140"/>
                  </a:cubicBezTo>
                  <a:cubicBezTo>
                    <a:pt x="2779" y="117"/>
                    <a:pt x="2779" y="117"/>
                    <a:pt x="2779" y="117"/>
                  </a:cubicBezTo>
                  <a:cubicBezTo>
                    <a:pt x="2779" y="115"/>
                    <a:pt x="2778" y="114"/>
                    <a:pt x="2776" y="114"/>
                  </a:cubicBezTo>
                  <a:cubicBezTo>
                    <a:pt x="2766" y="114"/>
                    <a:pt x="2766" y="114"/>
                    <a:pt x="2766" y="114"/>
                  </a:cubicBezTo>
                  <a:cubicBezTo>
                    <a:pt x="2765" y="114"/>
                    <a:pt x="2764" y="115"/>
                    <a:pt x="2764" y="117"/>
                  </a:cubicBezTo>
                  <a:cubicBezTo>
                    <a:pt x="2764" y="140"/>
                    <a:pt x="2764" y="140"/>
                    <a:pt x="2764" y="140"/>
                  </a:cubicBezTo>
                  <a:cubicBezTo>
                    <a:pt x="2761" y="140"/>
                    <a:pt x="2761" y="140"/>
                    <a:pt x="2761" y="140"/>
                  </a:cubicBezTo>
                  <a:cubicBezTo>
                    <a:pt x="2761" y="112"/>
                    <a:pt x="2761" y="112"/>
                    <a:pt x="2761" y="112"/>
                  </a:cubicBezTo>
                  <a:cubicBezTo>
                    <a:pt x="2761" y="111"/>
                    <a:pt x="2760" y="110"/>
                    <a:pt x="2759" y="110"/>
                  </a:cubicBezTo>
                  <a:cubicBezTo>
                    <a:pt x="2730" y="104"/>
                    <a:pt x="2730" y="104"/>
                    <a:pt x="2730" y="104"/>
                  </a:cubicBezTo>
                  <a:cubicBezTo>
                    <a:pt x="2729" y="104"/>
                    <a:pt x="2729" y="105"/>
                    <a:pt x="2728" y="105"/>
                  </a:cubicBezTo>
                  <a:cubicBezTo>
                    <a:pt x="2727" y="106"/>
                    <a:pt x="2727" y="106"/>
                    <a:pt x="2727" y="107"/>
                  </a:cubicBezTo>
                  <a:cubicBezTo>
                    <a:pt x="2727" y="115"/>
                    <a:pt x="2727" y="115"/>
                    <a:pt x="2727" y="115"/>
                  </a:cubicBezTo>
                  <a:cubicBezTo>
                    <a:pt x="2701" y="120"/>
                    <a:pt x="2701" y="120"/>
                    <a:pt x="2701" y="120"/>
                  </a:cubicBezTo>
                  <a:cubicBezTo>
                    <a:pt x="2700" y="120"/>
                    <a:pt x="2699" y="121"/>
                    <a:pt x="2699" y="122"/>
                  </a:cubicBezTo>
                  <a:cubicBezTo>
                    <a:pt x="2699" y="152"/>
                    <a:pt x="2699" y="152"/>
                    <a:pt x="2699" y="152"/>
                  </a:cubicBezTo>
                  <a:cubicBezTo>
                    <a:pt x="2698" y="152"/>
                    <a:pt x="2698" y="152"/>
                    <a:pt x="2698" y="152"/>
                  </a:cubicBezTo>
                  <a:cubicBezTo>
                    <a:pt x="2687" y="140"/>
                    <a:pt x="2687" y="140"/>
                    <a:pt x="2687" y="140"/>
                  </a:cubicBezTo>
                  <a:cubicBezTo>
                    <a:pt x="2687" y="139"/>
                    <a:pt x="2686" y="139"/>
                    <a:pt x="2686" y="139"/>
                  </a:cubicBezTo>
                  <a:cubicBezTo>
                    <a:pt x="2638" y="125"/>
                    <a:pt x="2638" y="125"/>
                    <a:pt x="2638" y="125"/>
                  </a:cubicBezTo>
                  <a:cubicBezTo>
                    <a:pt x="2638" y="125"/>
                    <a:pt x="2638" y="125"/>
                    <a:pt x="2637" y="125"/>
                  </a:cubicBezTo>
                  <a:cubicBezTo>
                    <a:pt x="2636" y="125"/>
                    <a:pt x="2635" y="125"/>
                    <a:pt x="2634" y="125"/>
                  </a:cubicBezTo>
                  <a:cubicBezTo>
                    <a:pt x="2633" y="126"/>
                    <a:pt x="2632" y="126"/>
                    <a:pt x="2632" y="127"/>
                  </a:cubicBezTo>
                  <a:cubicBezTo>
                    <a:pt x="2629" y="133"/>
                    <a:pt x="2621" y="137"/>
                    <a:pt x="2615" y="139"/>
                  </a:cubicBezTo>
                  <a:cubicBezTo>
                    <a:pt x="2604" y="143"/>
                    <a:pt x="2550" y="152"/>
                    <a:pt x="2550" y="152"/>
                  </a:cubicBezTo>
                  <a:cubicBezTo>
                    <a:pt x="2520" y="152"/>
                    <a:pt x="2520" y="152"/>
                    <a:pt x="2520" y="152"/>
                  </a:cubicBezTo>
                  <a:cubicBezTo>
                    <a:pt x="2519" y="152"/>
                    <a:pt x="2519" y="152"/>
                    <a:pt x="2519" y="152"/>
                  </a:cubicBezTo>
                  <a:cubicBezTo>
                    <a:pt x="2519" y="152"/>
                    <a:pt x="2519" y="152"/>
                    <a:pt x="2519" y="152"/>
                  </a:cubicBezTo>
                  <a:cubicBezTo>
                    <a:pt x="2500" y="152"/>
                    <a:pt x="2500" y="152"/>
                    <a:pt x="2500" y="152"/>
                  </a:cubicBezTo>
                  <a:cubicBezTo>
                    <a:pt x="2453" y="152"/>
                    <a:pt x="2453" y="152"/>
                    <a:pt x="2453" y="152"/>
                  </a:cubicBezTo>
                  <a:cubicBezTo>
                    <a:pt x="2449" y="152"/>
                    <a:pt x="2445" y="153"/>
                    <a:pt x="2441" y="153"/>
                  </a:cubicBezTo>
                  <a:cubicBezTo>
                    <a:pt x="2433" y="154"/>
                    <a:pt x="2426" y="156"/>
                    <a:pt x="2420" y="159"/>
                  </a:cubicBezTo>
                  <a:cubicBezTo>
                    <a:pt x="2416" y="161"/>
                    <a:pt x="2412" y="164"/>
                    <a:pt x="2408" y="167"/>
                  </a:cubicBezTo>
                  <a:cubicBezTo>
                    <a:pt x="2407" y="168"/>
                    <a:pt x="2405" y="169"/>
                    <a:pt x="2404" y="170"/>
                  </a:cubicBezTo>
                  <a:cubicBezTo>
                    <a:pt x="2404" y="170"/>
                    <a:pt x="2404" y="170"/>
                    <a:pt x="2403" y="170"/>
                  </a:cubicBezTo>
                  <a:cubicBezTo>
                    <a:pt x="2403" y="170"/>
                    <a:pt x="2403" y="170"/>
                    <a:pt x="2403" y="170"/>
                  </a:cubicBezTo>
                  <a:cubicBezTo>
                    <a:pt x="2400" y="172"/>
                    <a:pt x="2397" y="175"/>
                    <a:pt x="2393" y="176"/>
                  </a:cubicBezTo>
                  <a:cubicBezTo>
                    <a:pt x="2385" y="179"/>
                    <a:pt x="2377" y="179"/>
                    <a:pt x="2368" y="179"/>
                  </a:cubicBezTo>
                  <a:cubicBezTo>
                    <a:pt x="2366" y="179"/>
                    <a:pt x="2364" y="179"/>
                    <a:pt x="2361" y="179"/>
                  </a:cubicBezTo>
                  <a:cubicBezTo>
                    <a:pt x="2344" y="179"/>
                    <a:pt x="2344" y="179"/>
                    <a:pt x="2344" y="179"/>
                  </a:cubicBezTo>
                  <a:cubicBezTo>
                    <a:pt x="2338" y="179"/>
                    <a:pt x="2333" y="179"/>
                    <a:pt x="2327" y="180"/>
                  </a:cubicBezTo>
                  <a:cubicBezTo>
                    <a:pt x="2315" y="182"/>
                    <a:pt x="2304" y="188"/>
                    <a:pt x="2297" y="196"/>
                  </a:cubicBezTo>
                  <a:cubicBezTo>
                    <a:pt x="2292" y="199"/>
                    <a:pt x="2292" y="199"/>
                    <a:pt x="2292" y="199"/>
                  </a:cubicBezTo>
                  <a:cubicBezTo>
                    <a:pt x="2287" y="201"/>
                    <a:pt x="2287" y="201"/>
                    <a:pt x="2287" y="201"/>
                  </a:cubicBezTo>
                  <a:cubicBezTo>
                    <a:pt x="2281" y="202"/>
                    <a:pt x="2281" y="202"/>
                    <a:pt x="2281" y="202"/>
                  </a:cubicBezTo>
                  <a:cubicBezTo>
                    <a:pt x="2280" y="202"/>
                    <a:pt x="2279" y="202"/>
                    <a:pt x="2277" y="202"/>
                  </a:cubicBezTo>
                  <a:cubicBezTo>
                    <a:pt x="2277" y="202"/>
                    <a:pt x="2276" y="202"/>
                    <a:pt x="2275" y="202"/>
                  </a:cubicBezTo>
                  <a:cubicBezTo>
                    <a:pt x="2270" y="202"/>
                    <a:pt x="2264" y="202"/>
                    <a:pt x="2259" y="202"/>
                  </a:cubicBezTo>
                  <a:cubicBezTo>
                    <a:pt x="2255" y="202"/>
                    <a:pt x="2252" y="202"/>
                    <a:pt x="2249" y="202"/>
                  </a:cubicBezTo>
                  <a:cubicBezTo>
                    <a:pt x="2248" y="202"/>
                    <a:pt x="2246" y="202"/>
                    <a:pt x="2244" y="202"/>
                  </a:cubicBezTo>
                  <a:cubicBezTo>
                    <a:pt x="2237" y="202"/>
                    <a:pt x="2230" y="202"/>
                    <a:pt x="2222" y="204"/>
                  </a:cubicBezTo>
                  <a:cubicBezTo>
                    <a:pt x="2211" y="206"/>
                    <a:pt x="2203" y="211"/>
                    <a:pt x="2197" y="215"/>
                  </a:cubicBezTo>
                  <a:cubicBezTo>
                    <a:pt x="2191" y="220"/>
                    <a:pt x="2185" y="224"/>
                    <a:pt x="2177" y="226"/>
                  </a:cubicBezTo>
                  <a:cubicBezTo>
                    <a:pt x="2175" y="226"/>
                    <a:pt x="2175" y="226"/>
                    <a:pt x="2175" y="226"/>
                  </a:cubicBezTo>
                  <a:cubicBezTo>
                    <a:pt x="2174" y="227"/>
                    <a:pt x="2173" y="227"/>
                    <a:pt x="2171" y="227"/>
                  </a:cubicBezTo>
                  <a:cubicBezTo>
                    <a:pt x="2169" y="227"/>
                    <a:pt x="2169" y="227"/>
                    <a:pt x="2169" y="227"/>
                  </a:cubicBezTo>
                  <a:cubicBezTo>
                    <a:pt x="2168" y="227"/>
                    <a:pt x="2167" y="228"/>
                    <a:pt x="2165" y="228"/>
                  </a:cubicBezTo>
                  <a:cubicBezTo>
                    <a:pt x="2162" y="228"/>
                    <a:pt x="2159" y="228"/>
                    <a:pt x="2156" y="228"/>
                  </a:cubicBezTo>
                  <a:cubicBezTo>
                    <a:pt x="2156" y="228"/>
                    <a:pt x="2156" y="228"/>
                    <a:pt x="2156" y="228"/>
                  </a:cubicBezTo>
                  <a:cubicBezTo>
                    <a:pt x="2154" y="228"/>
                    <a:pt x="2153" y="228"/>
                    <a:pt x="2151" y="228"/>
                  </a:cubicBezTo>
                  <a:cubicBezTo>
                    <a:pt x="1891" y="228"/>
                    <a:pt x="1891" y="228"/>
                    <a:pt x="1891" y="228"/>
                  </a:cubicBezTo>
                  <a:cubicBezTo>
                    <a:pt x="1631" y="228"/>
                    <a:pt x="1631" y="228"/>
                    <a:pt x="1631" y="228"/>
                  </a:cubicBezTo>
                  <a:cubicBezTo>
                    <a:pt x="1627" y="228"/>
                    <a:pt x="1623" y="228"/>
                    <a:pt x="1618" y="228"/>
                  </a:cubicBezTo>
                  <a:cubicBezTo>
                    <a:pt x="1617" y="228"/>
                    <a:pt x="1616" y="227"/>
                    <a:pt x="1615" y="227"/>
                  </a:cubicBezTo>
                  <a:cubicBezTo>
                    <a:pt x="1612" y="227"/>
                    <a:pt x="1612" y="227"/>
                    <a:pt x="1612" y="227"/>
                  </a:cubicBezTo>
                  <a:cubicBezTo>
                    <a:pt x="1611" y="227"/>
                    <a:pt x="1610" y="227"/>
                    <a:pt x="1609" y="226"/>
                  </a:cubicBezTo>
                  <a:cubicBezTo>
                    <a:pt x="1606" y="226"/>
                    <a:pt x="1606" y="226"/>
                    <a:pt x="1606" y="226"/>
                  </a:cubicBezTo>
                  <a:cubicBezTo>
                    <a:pt x="1599" y="224"/>
                    <a:pt x="1593" y="220"/>
                    <a:pt x="1586" y="215"/>
                  </a:cubicBezTo>
                  <a:cubicBezTo>
                    <a:pt x="1581" y="211"/>
                    <a:pt x="1573" y="206"/>
                    <a:pt x="1561" y="204"/>
                  </a:cubicBezTo>
                  <a:cubicBezTo>
                    <a:pt x="1554" y="202"/>
                    <a:pt x="1547" y="202"/>
                    <a:pt x="1540" y="202"/>
                  </a:cubicBezTo>
                  <a:cubicBezTo>
                    <a:pt x="1538" y="202"/>
                    <a:pt x="1536" y="202"/>
                    <a:pt x="1535" y="202"/>
                  </a:cubicBezTo>
                  <a:cubicBezTo>
                    <a:pt x="1531" y="202"/>
                    <a:pt x="1528" y="202"/>
                    <a:pt x="1525" y="202"/>
                  </a:cubicBezTo>
                  <a:cubicBezTo>
                    <a:pt x="1520" y="202"/>
                    <a:pt x="1514" y="202"/>
                    <a:pt x="1509" y="202"/>
                  </a:cubicBezTo>
                  <a:cubicBezTo>
                    <a:pt x="1508" y="202"/>
                    <a:pt x="1507" y="202"/>
                    <a:pt x="1506" y="202"/>
                  </a:cubicBezTo>
                  <a:cubicBezTo>
                    <a:pt x="1505" y="202"/>
                    <a:pt x="1504" y="202"/>
                    <a:pt x="1503" y="202"/>
                  </a:cubicBezTo>
                  <a:cubicBezTo>
                    <a:pt x="1497" y="201"/>
                    <a:pt x="1497" y="201"/>
                    <a:pt x="1497" y="201"/>
                  </a:cubicBezTo>
                  <a:cubicBezTo>
                    <a:pt x="1492" y="199"/>
                    <a:pt x="1492" y="199"/>
                    <a:pt x="1492" y="199"/>
                  </a:cubicBezTo>
                  <a:cubicBezTo>
                    <a:pt x="1487" y="196"/>
                    <a:pt x="1487" y="196"/>
                    <a:pt x="1487" y="196"/>
                  </a:cubicBezTo>
                  <a:cubicBezTo>
                    <a:pt x="1480" y="188"/>
                    <a:pt x="1469" y="182"/>
                    <a:pt x="1457" y="180"/>
                  </a:cubicBezTo>
                  <a:cubicBezTo>
                    <a:pt x="1451" y="179"/>
                    <a:pt x="1446" y="179"/>
                    <a:pt x="1440" y="179"/>
                  </a:cubicBezTo>
                  <a:cubicBezTo>
                    <a:pt x="1422" y="179"/>
                    <a:pt x="1422" y="179"/>
                    <a:pt x="1422" y="179"/>
                  </a:cubicBezTo>
                  <a:cubicBezTo>
                    <a:pt x="1420" y="179"/>
                    <a:pt x="1418" y="179"/>
                    <a:pt x="1416" y="179"/>
                  </a:cubicBezTo>
                  <a:cubicBezTo>
                    <a:pt x="1407" y="179"/>
                    <a:pt x="1398" y="179"/>
                    <a:pt x="1391" y="176"/>
                  </a:cubicBezTo>
                  <a:cubicBezTo>
                    <a:pt x="1387" y="175"/>
                    <a:pt x="1384" y="172"/>
                    <a:pt x="1380" y="170"/>
                  </a:cubicBezTo>
                  <a:cubicBezTo>
                    <a:pt x="1380" y="170"/>
                    <a:pt x="1380" y="170"/>
                    <a:pt x="1380" y="170"/>
                  </a:cubicBezTo>
                  <a:cubicBezTo>
                    <a:pt x="1380" y="170"/>
                    <a:pt x="1380" y="170"/>
                    <a:pt x="1380" y="170"/>
                  </a:cubicBezTo>
                  <a:cubicBezTo>
                    <a:pt x="1379" y="169"/>
                    <a:pt x="1377" y="168"/>
                    <a:pt x="1376" y="167"/>
                  </a:cubicBezTo>
                  <a:cubicBezTo>
                    <a:pt x="1372" y="164"/>
                    <a:pt x="1368" y="161"/>
                    <a:pt x="1363" y="159"/>
                  </a:cubicBezTo>
                  <a:cubicBezTo>
                    <a:pt x="1357" y="156"/>
                    <a:pt x="1351" y="154"/>
                    <a:pt x="1342" y="153"/>
                  </a:cubicBezTo>
                  <a:cubicBezTo>
                    <a:pt x="1339" y="153"/>
                    <a:pt x="1335" y="152"/>
                    <a:pt x="1331" y="152"/>
                  </a:cubicBezTo>
                  <a:cubicBezTo>
                    <a:pt x="1255" y="152"/>
                    <a:pt x="1255" y="152"/>
                    <a:pt x="1255" y="152"/>
                  </a:cubicBezTo>
                  <a:cubicBezTo>
                    <a:pt x="1252" y="126"/>
                    <a:pt x="1252" y="126"/>
                    <a:pt x="1252" y="126"/>
                  </a:cubicBezTo>
                  <a:cubicBezTo>
                    <a:pt x="1266" y="136"/>
                    <a:pt x="1267" y="135"/>
                    <a:pt x="1269" y="133"/>
                  </a:cubicBezTo>
                  <a:cubicBezTo>
                    <a:pt x="1269" y="132"/>
                    <a:pt x="1269" y="132"/>
                    <a:pt x="1269" y="131"/>
                  </a:cubicBezTo>
                  <a:cubicBezTo>
                    <a:pt x="1269" y="129"/>
                    <a:pt x="1268" y="127"/>
                    <a:pt x="1253" y="117"/>
                  </a:cubicBezTo>
                  <a:cubicBezTo>
                    <a:pt x="1253" y="117"/>
                    <a:pt x="1253" y="117"/>
                    <a:pt x="1253" y="117"/>
                  </a:cubicBezTo>
                  <a:cubicBezTo>
                    <a:pt x="1260" y="99"/>
                    <a:pt x="1260" y="99"/>
                    <a:pt x="1257" y="98"/>
                  </a:cubicBezTo>
                  <a:cubicBezTo>
                    <a:pt x="1257" y="97"/>
                    <a:pt x="1256" y="97"/>
                    <a:pt x="1255" y="97"/>
                  </a:cubicBezTo>
                  <a:cubicBezTo>
                    <a:pt x="1253" y="98"/>
                    <a:pt x="1251" y="100"/>
                    <a:pt x="1244" y="115"/>
                  </a:cubicBezTo>
                  <a:cubicBezTo>
                    <a:pt x="1244" y="115"/>
                    <a:pt x="1244" y="115"/>
                    <a:pt x="1244" y="116"/>
                  </a:cubicBezTo>
                  <a:cubicBezTo>
                    <a:pt x="1238" y="116"/>
                    <a:pt x="1234" y="117"/>
                    <a:pt x="1231" y="118"/>
                  </a:cubicBezTo>
                  <a:cubicBezTo>
                    <a:pt x="1229" y="116"/>
                    <a:pt x="1227" y="114"/>
                    <a:pt x="1227" y="114"/>
                  </a:cubicBezTo>
                  <a:cubicBezTo>
                    <a:pt x="1227" y="114"/>
                    <a:pt x="1226" y="114"/>
                    <a:pt x="1226" y="114"/>
                  </a:cubicBezTo>
                  <a:cubicBezTo>
                    <a:pt x="1235" y="96"/>
                    <a:pt x="1234" y="96"/>
                    <a:pt x="1232" y="94"/>
                  </a:cubicBezTo>
                  <a:cubicBezTo>
                    <a:pt x="1231" y="94"/>
                    <a:pt x="1230" y="94"/>
                    <a:pt x="1229" y="94"/>
                  </a:cubicBezTo>
                  <a:cubicBezTo>
                    <a:pt x="1228" y="94"/>
                    <a:pt x="1226" y="96"/>
                    <a:pt x="1218" y="112"/>
                  </a:cubicBezTo>
                  <a:cubicBezTo>
                    <a:pt x="1218" y="112"/>
                    <a:pt x="1218" y="113"/>
                    <a:pt x="1218" y="113"/>
                  </a:cubicBezTo>
                  <a:cubicBezTo>
                    <a:pt x="1194" y="116"/>
                    <a:pt x="1194" y="116"/>
                    <a:pt x="1194" y="119"/>
                  </a:cubicBezTo>
                  <a:cubicBezTo>
                    <a:pt x="1194" y="120"/>
                    <a:pt x="1194" y="121"/>
                    <a:pt x="1195" y="122"/>
                  </a:cubicBezTo>
                  <a:cubicBezTo>
                    <a:pt x="1196" y="123"/>
                    <a:pt x="1199" y="123"/>
                    <a:pt x="1217" y="121"/>
                  </a:cubicBezTo>
                  <a:cubicBezTo>
                    <a:pt x="1216" y="134"/>
                    <a:pt x="1216" y="134"/>
                    <a:pt x="1216" y="134"/>
                  </a:cubicBezTo>
                  <a:cubicBezTo>
                    <a:pt x="1216" y="134"/>
                    <a:pt x="1216" y="135"/>
                    <a:pt x="1216" y="135"/>
                  </a:cubicBezTo>
                  <a:cubicBezTo>
                    <a:pt x="1216" y="136"/>
                    <a:pt x="1216" y="136"/>
                    <a:pt x="1216" y="136"/>
                  </a:cubicBezTo>
                  <a:cubicBezTo>
                    <a:pt x="1215" y="152"/>
                    <a:pt x="1215" y="152"/>
                    <a:pt x="1215" y="152"/>
                  </a:cubicBezTo>
                  <a:cubicBezTo>
                    <a:pt x="1188" y="152"/>
                    <a:pt x="1188" y="152"/>
                    <a:pt x="1188" y="152"/>
                  </a:cubicBezTo>
                  <a:cubicBezTo>
                    <a:pt x="1188" y="126"/>
                    <a:pt x="1188" y="126"/>
                    <a:pt x="1188" y="126"/>
                  </a:cubicBezTo>
                  <a:cubicBezTo>
                    <a:pt x="1188" y="125"/>
                    <a:pt x="1187" y="125"/>
                    <a:pt x="1187" y="124"/>
                  </a:cubicBezTo>
                  <a:cubicBezTo>
                    <a:pt x="1186" y="124"/>
                    <a:pt x="1186" y="123"/>
                    <a:pt x="1185" y="123"/>
                  </a:cubicBezTo>
                  <a:cubicBezTo>
                    <a:pt x="1158" y="123"/>
                    <a:pt x="1158" y="123"/>
                    <a:pt x="1158" y="123"/>
                  </a:cubicBezTo>
                  <a:cubicBezTo>
                    <a:pt x="1158" y="117"/>
                    <a:pt x="1158" y="117"/>
                    <a:pt x="1158" y="117"/>
                  </a:cubicBezTo>
                  <a:cubicBezTo>
                    <a:pt x="1158" y="117"/>
                    <a:pt x="1158" y="116"/>
                    <a:pt x="1158" y="115"/>
                  </a:cubicBezTo>
                  <a:cubicBezTo>
                    <a:pt x="1157" y="115"/>
                    <a:pt x="1156" y="114"/>
                    <a:pt x="1156" y="114"/>
                  </a:cubicBezTo>
                  <a:cubicBezTo>
                    <a:pt x="1049" y="114"/>
                    <a:pt x="1049" y="114"/>
                    <a:pt x="1049" y="114"/>
                  </a:cubicBezTo>
                  <a:cubicBezTo>
                    <a:pt x="1049" y="114"/>
                    <a:pt x="1049" y="114"/>
                    <a:pt x="1049" y="114"/>
                  </a:cubicBezTo>
                  <a:cubicBezTo>
                    <a:pt x="1048" y="114"/>
                    <a:pt x="1046" y="116"/>
                    <a:pt x="1046" y="117"/>
                  </a:cubicBezTo>
                  <a:cubicBezTo>
                    <a:pt x="1046" y="123"/>
                    <a:pt x="1046" y="123"/>
                    <a:pt x="1046" y="123"/>
                  </a:cubicBezTo>
                  <a:cubicBezTo>
                    <a:pt x="1020" y="123"/>
                    <a:pt x="1020" y="123"/>
                    <a:pt x="1020" y="123"/>
                  </a:cubicBezTo>
                  <a:cubicBezTo>
                    <a:pt x="1020" y="123"/>
                    <a:pt x="1020" y="123"/>
                    <a:pt x="1020" y="123"/>
                  </a:cubicBezTo>
                  <a:cubicBezTo>
                    <a:pt x="1018" y="123"/>
                    <a:pt x="1017" y="124"/>
                    <a:pt x="1017" y="126"/>
                  </a:cubicBezTo>
                  <a:cubicBezTo>
                    <a:pt x="1017" y="152"/>
                    <a:pt x="1017" y="152"/>
                    <a:pt x="1017" y="152"/>
                  </a:cubicBezTo>
                  <a:cubicBezTo>
                    <a:pt x="1011" y="152"/>
                    <a:pt x="1011" y="152"/>
                    <a:pt x="1011" y="152"/>
                  </a:cubicBezTo>
                  <a:cubicBezTo>
                    <a:pt x="1011" y="88"/>
                    <a:pt x="1011" y="88"/>
                    <a:pt x="1011" y="88"/>
                  </a:cubicBezTo>
                  <a:cubicBezTo>
                    <a:pt x="1011" y="87"/>
                    <a:pt x="1011" y="86"/>
                    <a:pt x="1010" y="85"/>
                  </a:cubicBezTo>
                  <a:cubicBezTo>
                    <a:pt x="975" y="68"/>
                    <a:pt x="975" y="68"/>
                    <a:pt x="975" y="68"/>
                  </a:cubicBezTo>
                  <a:cubicBezTo>
                    <a:pt x="974" y="68"/>
                    <a:pt x="973" y="68"/>
                    <a:pt x="973" y="68"/>
                  </a:cubicBezTo>
                  <a:cubicBezTo>
                    <a:pt x="938" y="85"/>
                    <a:pt x="938" y="85"/>
                    <a:pt x="938" y="85"/>
                  </a:cubicBezTo>
                  <a:cubicBezTo>
                    <a:pt x="937" y="86"/>
                    <a:pt x="936" y="87"/>
                    <a:pt x="936" y="88"/>
                  </a:cubicBezTo>
                  <a:cubicBezTo>
                    <a:pt x="936" y="153"/>
                    <a:pt x="936" y="153"/>
                    <a:pt x="936" y="153"/>
                  </a:cubicBezTo>
                  <a:cubicBezTo>
                    <a:pt x="929" y="153"/>
                    <a:pt x="929" y="153"/>
                    <a:pt x="929" y="153"/>
                  </a:cubicBezTo>
                  <a:cubicBezTo>
                    <a:pt x="929" y="112"/>
                    <a:pt x="929" y="112"/>
                    <a:pt x="929" y="112"/>
                  </a:cubicBezTo>
                  <a:cubicBezTo>
                    <a:pt x="929" y="111"/>
                    <a:pt x="928" y="110"/>
                    <a:pt x="927" y="110"/>
                  </a:cubicBezTo>
                  <a:cubicBezTo>
                    <a:pt x="927" y="109"/>
                    <a:pt x="926" y="109"/>
                    <a:pt x="925" y="109"/>
                  </a:cubicBezTo>
                  <a:cubicBezTo>
                    <a:pt x="855" y="128"/>
                    <a:pt x="855" y="128"/>
                    <a:pt x="855" y="128"/>
                  </a:cubicBezTo>
                  <a:cubicBezTo>
                    <a:pt x="852" y="121"/>
                    <a:pt x="845" y="116"/>
                    <a:pt x="836" y="116"/>
                  </a:cubicBezTo>
                  <a:cubicBezTo>
                    <a:pt x="821" y="116"/>
                    <a:pt x="821" y="116"/>
                    <a:pt x="821" y="116"/>
                  </a:cubicBezTo>
                  <a:cubicBezTo>
                    <a:pt x="821" y="110"/>
                    <a:pt x="821" y="110"/>
                    <a:pt x="821" y="110"/>
                  </a:cubicBezTo>
                  <a:cubicBezTo>
                    <a:pt x="821" y="109"/>
                    <a:pt x="819" y="108"/>
                    <a:pt x="818" y="108"/>
                  </a:cubicBezTo>
                  <a:cubicBezTo>
                    <a:pt x="817" y="108"/>
                    <a:pt x="817" y="108"/>
                    <a:pt x="817" y="108"/>
                  </a:cubicBezTo>
                  <a:cubicBezTo>
                    <a:pt x="817" y="102"/>
                    <a:pt x="817" y="102"/>
                    <a:pt x="817" y="102"/>
                  </a:cubicBezTo>
                  <a:cubicBezTo>
                    <a:pt x="817" y="100"/>
                    <a:pt x="816" y="99"/>
                    <a:pt x="814" y="99"/>
                  </a:cubicBezTo>
                  <a:cubicBezTo>
                    <a:pt x="814" y="99"/>
                    <a:pt x="814" y="99"/>
                    <a:pt x="814" y="99"/>
                  </a:cubicBezTo>
                  <a:cubicBezTo>
                    <a:pt x="814" y="91"/>
                    <a:pt x="814" y="91"/>
                    <a:pt x="814" y="91"/>
                  </a:cubicBezTo>
                  <a:cubicBezTo>
                    <a:pt x="814" y="89"/>
                    <a:pt x="813" y="88"/>
                    <a:pt x="811" y="88"/>
                  </a:cubicBezTo>
                  <a:cubicBezTo>
                    <a:pt x="811" y="88"/>
                    <a:pt x="811" y="88"/>
                    <a:pt x="811" y="88"/>
                  </a:cubicBezTo>
                  <a:cubicBezTo>
                    <a:pt x="810" y="82"/>
                    <a:pt x="804" y="77"/>
                    <a:pt x="798" y="77"/>
                  </a:cubicBezTo>
                  <a:cubicBezTo>
                    <a:pt x="791" y="77"/>
                    <a:pt x="785" y="82"/>
                    <a:pt x="784" y="88"/>
                  </a:cubicBezTo>
                  <a:cubicBezTo>
                    <a:pt x="784" y="88"/>
                    <a:pt x="784" y="88"/>
                    <a:pt x="784" y="88"/>
                  </a:cubicBezTo>
                  <a:cubicBezTo>
                    <a:pt x="782" y="88"/>
                    <a:pt x="781" y="89"/>
                    <a:pt x="781" y="91"/>
                  </a:cubicBezTo>
                  <a:cubicBezTo>
                    <a:pt x="781" y="99"/>
                    <a:pt x="781" y="99"/>
                    <a:pt x="781" y="99"/>
                  </a:cubicBezTo>
                  <a:cubicBezTo>
                    <a:pt x="781" y="99"/>
                    <a:pt x="781" y="99"/>
                    <a:pt x="781" y="99"/>
                  </a:cubicBezTo>
                  <a:cubicBezTo>
                    <a:pt x="779" y="99"/>
                    <a:pt x="778" y="100"/>
                    <a:pt x="778" y="102"/>
                  </a:cubicBezTo>
                  <a:cubicBezTo>
                    <a:pt x="778" y="108"/>
                    <a:pt x="778" y="108"/>
                    <a:pt x="778" y="108"/>
                  </a:cubicBezTo>
                  <a:cubicBezTo>
                    <a:pt x="777" y="108"/>
                    <a:pt x="777" y="108"/>
                    <a:pt x="777" y="108"/>
                  </a:cubicBezTo>
                  <a:cubicBezTo>
                    <a:pt x="776" y="108"/>
                    <a:pt x="774" y="109"/>
                    <a:pt x="774" y="110"/>
                  </a:cubicBezTo>
                  <a:cubicBezTo>
                    <a:pt x="774" y="113"/>
                    <a:pt x="774" y="113"/>
                    <a:pt x="774" y="113"/>
                  </a:cubicBezTo>
                  <a:cubicBezTo>
                    <a:pt x="759" y="113"/>
                    <a:pt x="759" y="113"/>
                    <a:pt x="759" y="113"/>
                  </a:cubicBezTo>
                  <a:cubicBezTo>
                    <a:pt x="759" y="111"/>
                    <a:pt x="759" y="111"/>
                    <a:pt x="759" y="111"/>
                  </a:cubicBezTo>
                  <a:cubicBezTo>
                    <a:pt x="759" y="105"/>
                    <a:pt x="753" y="100"/>
                    <a:pt x="746" y="100"/>
                  </a:cubicBezTo>
                  <a:cubicBezTo>
                    <a:pt x="709" y="100"/>
                    <a:pt x="709" y="100"/>
                    <a:pt x="709" y="100"/>
                  </a:cubicBezTo>
                  <a:cubicBezTo>
                    <a:pt x="709" y="88"/>
                    <a:pt x="709" y="88"/>
                    <a:pt x="709" y="88"/>
                  </a:cubicBezTo>
                  <a:cubicBezTo>
                    <a:pt x="709" y="87"/>
                    <a:pt x="708" y="85"/>
                    <a:pt x="706" y="85"/>
                  </a:cubicBezTo>
                  <a:cubicBezTo>
                    <a:pt x="691" y="85"/>
                    <a:pt x="691" y="85"/>
                    <a:pt x="691" y="85"/>
                  </a:cubicBezTo>
                  <a:cubicBezTo>
                    <a:pt x="690" y="85"/>
                    <a:pt x="688" y="87"/>
                    <a:pt x="688" y="88"/>
                  </a:cubicBezTo>
                  <a:cubicBezTo>
                    <a:pt x="688" y="96"/>
                    <a:pt x="688" y="96"/>
                    <a:pt x="688" y="96"/>
                  </a:cubicBezTo>
                  <a:cubicBezTo>
                    <a:pt x="687" y="78"/>
                    <a:pt x="687" y="78"/>
                    <a:pt x="687" y="78"/>
                  </a:cubicBezTo>
                  <a:cubicBezTo>
                    <a:pt x="687" y="76"/>
                    <a:pt x="686" y="75"/>
                    <a:pt x="685" y="75"/>
                  </a:cubicBezTo>
                  <a:cubicBezTo>
                    <a:pt x="670" y="75"/>
                    <a:pt x="670" y="75"/>
                    <a:pt x="670" y="75"/>
                  </a:cubicBezTo>
                  <a:cubicBezTo>
                    <a:pt x="668" y="75"/>
                    <a:pt x="667" y="76"/>
                    <a:pt x="667" y="78"/>
                  </a:cubicBezTo>
                  <a:cubicBezTo>
                    <a:pt x="665" y="130"/>
                    <a:pt x="665" y="130"/>
                    <a:pt x="665" y="130"/>
                  </a:cubicBezTo>
                  <a:cubicBezTo>
                    <a:pt x="660" y="130"/>
                    <a:pt x="660" y="130"/>
                    <a:pt x="660" y="130"/>
                  </a:cubicBezTo>
                  <a:cubicBezTo>
                    <a:pt x="659" y="130"/>
                    <a:pt x="658" y="132"/>
                    <a:pt x="658" y="133"/>
                  </a:cubicBezTo>
                  <a:cubicBezTo>
                    <a:pt x="658" y="153"/>
                    <a:pt x="658" y="153"/>
                    <a:pt x="658" y="153"/>
                  </a:cubicBezTo>
                  <a:cubicBezTo>
                    <a:pt x="653" y="153"/>
                    <a:pt x="653" y="153"/>
                    <a:pt x="653" y="153"/>
                  </a:cubicBezTo>
                  <a:cubicBezTo>
                    <a:pt x="653" y="86"/>
                    <a:pt x="653" y="86"/>
                    <a:pt x="653" y="86"/>
                  </a:cubicBezTo>
                  <a:cubicBezTo>
                    <a:pt x="653" y="84"/>
                    <a:pt x="652" y="83"/>
                    <a:pt x="651" y="83"/>
                  </a:cubicBezTo>
                  <a:cubicBezTo>
                    <a:pt x="645" y="83"/>
                    <a:pt x="645" y="83"/>
                    <a:pt x="645" y="83"/>
                  </a:cubicBezTo>
                  <a:cubicBezTo>
                    <a:pt x="645" y="79"/>
                    <a:pt x="645" y="79"/>
                    <a:pt x="645" y="79"/>
                  </a:cubicBezTo>
                  <a:cubicBezTo>
                    <a:pt x="645" y="78"/>
                    <a:pt x="643" y="77"/>
                    <a:pt x="642" y="77"/>
                  </a:cubicBezTo>
                  <a:cubicBezTo>
                    <a:pt x="610" y="77"/>
                    <a:pt x="610" y="77"/>
                    <a:pt x="610" y="77"/>
                  </a:cubicBezTo>
                  <a:cubicBezTo>
                    <a:pt x="610" y="77"/>
                    <a:pt x="610" y="77"/>
                    <a:pt x="610" y="77"/>
                  </a:cubicBezTo>
                  <a:cubicBezTo>
                    <a:pt x="609" y="77"/>
                    <a:pt x="608" y="77"/>
                    <a:pt x="608" y="77"/>
                  </a:cubicBezTo>
                  <a:cubicBezTo>
                    <a:pt x="607" y="78"/>
                    <a:pt x="607" y="79"/>
                    <a:pt x="607" y="79"/>
                  </a:cubicBezTo>
                  <a:cubicBezTo>
                    <a:pt x="607" y="83"/>
                    <a:pt x="607" y="83"/>
                    <a:pt x="607" y="83"/>
                  </a:cubicBezTo>
                  <a:cubicBezTo>
                    <a:pt x="601" y="83"/>
                    <a:pt x="601" y="83"/>
                    <a:pt x="601" y="83"/>
                  </a:cubicBezTo>
                  <a:cubicBezTo>
                    <a:pt x="599" y="83"/>
                    <a:pt x="598" y="84"/>
                    <a:pt x="598" y="86"/>
                  </a:cubicBezTo>
                  <a:cubicBezTo>
                    <a:pt x="598" y="153"/>
                    <a:pt x="598" y="153"/>
                    <a:pt x="598" y="153"/>
                  </a:cubicBezTo>
                  <a:cubicBezTo>
                    <a:pt x="594" y="153"/>
                    <a:pt x="594" y="153"/>
                    <a:pt x="594" y="153"/>
                  </a:cubicBezTo>
                  <a:cubicBezTo>
                    <a:pt x="593" y="152"/>
                    <a:pt x="592" y="151"/>
                    <a:pt x="591" y="151"/>
                  </a:cubicBezTo>
                  <a:cubicBezTo>
                    <a:pt x="588" y="151"/>
                    <a:pt x="588" y="151"/>
                    <a:pt x="588" y="151"/>
                  </a:cubicBezTo>
                  <a:cubicBezTo>
                    <a:pt x="588" y="126"/>
                    <a:pt x="588" y="126"/>
                    <a:pt x="588" y="126"/>
                  </a:cubicBezTo>
                  <a:cubicBezTo>
                    <a:pt x="588" y="125"/>
                    <a:pt x="586" y="124"/>
                    <a:pt x="585" y="124"/>
                  </a:cubicBezTo>
                  <a:cubicBezTo>
                    <a:pt x="578" y="124"/>
                    <a:pt x="578" y="124"/>
                    <a:pt x="578" y="124"/>
                  </a:cubicBezTo>
                  <a:cubicBezTo>
                    <a:pt x="576" y="124"/>
                    <a:pt x="575" y="125"/>
                    <a:pt x="575" y="126"/>
                  </a:cubicBezTo>
                  <a:cubicBezTo>
                    <a:pt x="575" y="151"/>
                    <a:pt x="575" y="151"/>
                    <a:pt x="575" y="151"/>
                  </a:cubicBezTo>
                  <a:cubicBezTo>
                    <a:pt x="574" y="151"/>
                    <a:pt x="574" y="151"/>
                    <a:pt x="574" y="151"/>
                  </a:cubicBezTo>
                  <a:cubicBezTo>
                    <a:pt x="574" y="122"/>
                    <a:pt x="574" y="122"/>
                    <a:pt x="574" y="122"/>
                  </a:cubicBezTo>
                  <a:cubicBezTo>
                    <a:pt x="574" y="121"/>
                    <a:pt x="574" y="119"/>
                    <a:pt x="572" y="119"/>
                  </a:cubicBezTo>
                  <a:cubicBezTo>
                    <a:pt x="552" y="114"/>
                    <a:pt x="552" y="114"/>
                    <a:pt x="552" y="114"/>
                  </a:cubicBezTo>
                  <a:cubicBezTo>
                    <a:pt x="551" y="114"/>
                    <a:pt x="550" y="114"/>
                    <a:pt x="549" y="114"/>
                  </a:cubicBezTo>
                  <a:cubicBezTo>
                    <a:pt x="548" y="115"/>
                    <a:pt x="548" y="116"/>
                    <a:pt x="548" y="117"/>
                  </a:cubicBezTo>
                  <a:cubicBezTo>
                    <a:pt x="548" y="125"/>
                    <a:pt x="548" y="125"/>
                    <a:pt x="548" y="125"/>
                  </a:cubicBezTo>
                  <a:cubicBezTo>
                    <a:pt x="529" y="130"/>
                    <a:pt x="529" y="130"/>
                    <a:pt x="529" y="130"/>
                  </a:cubicBezTo>
                  <a:cubicBezTo>
                    <a:pt x="528" y="130"/>
                    <a:pt x="527" y="131"/>
                    <a:pt x="527" y="133"/>
                  </a:cubicBezTo>
                  <a:cubicBezTo>
                    <a:pt x="527" y="145"/>
                    <a:pt x="527" y="145"/>
                    <a:pt x="527" y="145"/>
                  </a:cubicBezTo>
                  <a:cubicBezTo>
                    <a:pt x="517" y="137"/>
                    <a:pt x="517" y="137"/>
                    <a:pt x="517" y="137"/>
                  </a:cubicBezTo>
                  <a:cubicBezTo>
                    <a:pt x="514" y="136"/>
                    <a:pt x="514" y="136"/>
                    <a:pt x="514" y="136"/>
                  </a:cubicBezTo>
                  <a:cubicBezTo>
                    <a:pt x="512" y="135"/>
                    <a:pt x="510" y="134"/>
                    <a:pt x="508" y="132"/>
                  </a:cubicBezTo>
                  <a:cubicBezTo>
                    <a:pt x="508" y="132"/>
                    <a:pt x="507" y="132"/>
                    <a:pt x="507" y="132"/>
                  </a:cubicBezTo>
                  <a:cubicBezTo>
                    <a:pt x="495" y="129"/>
                    <a:pt x="495" y="129"/>
                    <a:pt x="495" y="129"/>
                  </a:cubicBezTo>
                  <a:cubicBezTo>
                    <a:pt x="494" y="127"/>
                    <a:pt x="492" y="125"/>
                    <a:pt x="491" y="124"/>
                  </a:cubicBezTo>
                  <a:cubicBezTo>
                    <a:pt x="488" y="120"/>
                    <a:pt x="488" y="120"/>
                    <a:pt x="488" y="120"/>
                  </a:cubicBezTo>
                  <a:cubicBezTo>
                    <a:pt x="487" y="120"/>
                    <a:pt x="487" y="120"/>
                    <a:pt x="487" y="120"/>
                  </a:cubicBezTo>
                  <a:cubicBezTo>
                    <a:pt x="477" y="115"/>
                    <a:pt x="477" y="115"/>
                    <a:pt x="477" y="115"/>
                  </a:cubicBezTo>
                  <a:cubicBezTo>
                    <a:pt x="476" y="115"/>
                    <a:pt x="475" y="115"/>
                    <a:pt x="474" y="116"/>
                  </a:cubicBezTo>
                  <a:cubicBezTo>
                    <a:pt x="466" y="123"/>
                    <a:pt x="466" y="123"/>
                    <a:pt x="466" y="123"/>
                  </a:cubicBezTo>
                  <a:cubicBezTo>
                    <a:pt x="456" y="126"/>
                    <a:pt x="456" y="126"/>
                    <a:pt x="456" y="126"/>
                  </a:cubicBezTo>
                  <a:cubicBezTo>
                    <a:pt x="454" y="123"/>
                    <a:pt x="454" y="123"/>
                    <a:pt x="454" y="123"/>
                  </a:cubicBezTo>
                  <a:cubicBezTo>
                    <a:pt x="454" y="122"/>
                    <a:pt x="453" y="122"/>
                    <a:pt x="452" y="122"/>
                  </a:cubicBezTo>
                  <a:cubicBezTo>
                    <a:pt x="451" y="122"/>
                    <a:pt x="451" y="122"/>
                    <a:pt x="450" y="123"/>
                  </a:cubicBezTo>
                  <a:cubicBezTo>
                    <a:pt x="440" y="133"/>
                    <a:pt x="440" y="133"/>
                    <a:pt x="440" y="133"/>
                  </a:cubicBezTo>
                  <a:cubicBezTo>
                    <a:pt x="435" y="134"/>
                    <a:pt x="435" y="134"/>
                    <a:pt x="435" y="134"/>
                  </a:cubicBezTo>
                  <a:cubicBezTo>
                    <a:pt x="434" y="134"/>
                    <a:pt x="434" y="135"/>
                    <a:pt x="434" y="135"/>
                  </a:cubicBezTo>
                  <a:cubicBezTo>
                    <a:pt x="420" y="147"/>
                    <a:pt x="420" y="147"/>
                    <a:pt x="420" y="147"/>
                  </a:cubicBezTo>
                  <a:cubicBezTo>
                    <a:pt x="414" y="148"/>
                    <a:pt x="414" y="148"/>
                    <a:pt x="414" y="148"/>
                  </a:cubicBezTo>
                  <a:cubicBezTo>
                    <a:pt x="410" y="149"/>
                    <a:pt x="405" y="149"/>
                    <a:pt x="401" y="150"/>
                  </a:cubicBezTo>
                  <a:cubicBezTo>
                    <a:pt x="389" y="153"/>
                    <a:pt x="389" y="153"/>
                    <a:pt x="389" y="15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390" y="159"/>
                    <a:pt x="390" y="159"/>
                    <a:pt x="390" y="159"/>
                  </a:cubicBezTo>
                  <a:cubicBezTo>
                    <a:pt x="390" y="159"/>
                    <a:pt x="390" y="159"/>
                    <a:pt x="390" y="159"/>
                  </a:cubicBezTo>
                  <a:cubicBezTo>
                    <a:pt x="402" y="156"/>
                    <a:pt x="402" y="156"/>
                    <a:pt x="402" y="156"/>
                  </a:cubicBezTo>
                  <a:cubicBezTo>
                    <a:pt x="406" y="155"/>
                    <a:pt x="411" y="154"/>
                    <a:pt x="415" y="153"/>
                  </a:cubicBezTo>
                  <a:cubicBezTo>
                    <a:pt x="422" y="152"/>
                    <a:pt x="422" y="152"/>
                    <a:pt x="422" y="152"/>
                  </a:cubicBezTo>
                  <a:cubicBezTo>
                    <a:pt x="422" y="152"/>
                    <a:pt x="423" y="152"/>
                    <a:pt x="423" y="152"/>
                  </a:cubicBezTo>
                  <a:cubicBezTo>
                    <a:pt x="437" y="139"/>
                    <a:pt x="437" y="139"/>
                    <a:pt x="437" y="139"/>
                  </a:cubicBezTo>
                  <a:cubicBezTo>
                    <a:pt x="442" y="138"/>
                    <a:pt x="442" y="138"/>
                    <a:pt x="442" y="138"/>
                  </a:cubicBezTo>
                  <a:cubicBezTo>
                    <a:pt x="442" y="138"/>
                    <a:pt x="443" y="137"/>
                    <a:pt x="443" y="137"/>
                  </a:cubicBezTo>
                  <a:cubicBezTo>
                    <a:pt x="452" y="129"/>
                    <a:pt x="452" y="129"/>
                    <a:pt x="452" y="129"/>
                  </a:cubicBezTo>
                  <a:cubicBezTo>
                    <a:pt x="453" y="131"/>
                    <a:pt x="453" y="131"/>
                    <a:pt x="453" y="131"/>
                  </a:cubicBezTo>
                  <a:cubicBezTo>
                    <a:pt x="454" y="132"/>
                    <a:pt x="455" y="132"/>
                    <a:pt x="456" y="132"/>
                  </a:cubicBezTo>
                  <a:cubicBezTo>
                    <a:pt x="468" y="128"/>
                    <a:pt x="468" y="128"/>
                    <a:pt x="468" y="128"/>
                  </a:cubicBezTo>
                  <a:cubicBezTo>
                    <a:pt x="468" y="128"/>
                    <a:pt x="468" y="128"/>
                    <a:pt x="469" y="128"/>
                  </a:cubicBezTo>
                  <a:cubicBezTo>
                    <a:pt x="476" y="121"/>
                    <a:pt x="476" y="121"/>
                    <a:pt x="476" y="121"/>
                  </a:cubicBezTo>
                  <a:cubicBezTo>
                    <a:pt x="484" y="125"/>
                    <a:pt x="484" y="125"/>
                    <a:pt x="484" y="125"/>
                  </a:cubicBezTo>
                  <a:cubicBezTo>
                    <a:pt x="486" y="127"/>
                    <a:pt x="486" y="127"/>
                    <a:pt x="486" y="127"/>
                  </a:cubicBezTo>
                  <a:cubicBezTo>
                    <a:pt x="488" y="129"/>
                    <a:pt x="490" y="131"/>
                    <a:pt x="492" y="133"/>
                  </a:cubicBezTo>
                  <a:cubicBezTo>
                    <a:pt x="492" y="134"/>
                    <a:pt x="493" y="134"/>
                    <a:pt x="493" y="134"/>
                  </a:cubicBezTo>
                  <a:cubicBezTo>
                    <a:pt x="505" y="137"/>
                    <a:pt x="505" y="137"/>
                    <a:pt x="505" y="137"/>
                  </a:cubicBezTo>
                  <a:cubicBezTo>
                    <a:pt x="507" y="139"/>
                    <a:pt x="509" y="140"/>
                    <a:pt x="511" y="141"/>
                  </a:cubicBezTo>
                  <a:cubicBezTo>
                    <a:pt x="514" y="142"/>
                    <a:pt x="514" y="142"/>
                    <a:pt x="514" y="142"/>
                  </a:cubicBezTo>
                  <a:cubicBezTo>
                    <a:pt x="526" y="151"/>
                    <a:pt x="526" y="151"/>
                    <a:pt x="526" y="151"/>
                  </a:cubicBezTo>
                  <a:cubicBezTo>
                    <a:pt x="528" y="153"/>
                    <a:pt x="528" y="153"/>
                    <a:pt x="528" y="153"/>
                  </a:cubicBezTo>
                  <a:cubicBezTo>
                    <a:pt x="529" y="153"/>
                    <a:pt x="530" y="154"/>
                    <a:pt x="531" y="153"/>
                  </a:cubicBezTo>
                  <a:cubicBezTo>
                    <a:pt x="532" y="153"/>
                    <a:pt x="533" y="152"/>
                    <a:pt x="533" y="150"/>
                  </a:cubicBezTo>
                  <a:cubicBezTo>
                    <a:pt x="533" y="135"/>
                    <a:pt x="533" y="135"/>
                    <a:pt x="533" y="135"/>
                  </a:cubicBezTo>
                  <a:cubicBezTo>
                    <a:pt x="552" y="130"/>
                    <a:pt x="552" y="130"/>
                    <a:pt x="552" y="130"/>
                  </a:cubicBezTo>
                  <a:cubicBezTo>
                    <a:pt x="553" y="130"/>
                    <a:pt x="554" y="128"/>
                    <a:pt x="554" y="127"/>
                  </a:cubicBezTo>
                  <a:cubicBezTo>
                    <a:pt x="554" y="120"/>
                    <a:pt x="554" y="120"/>
                    <a:pt x="554" y="120"/>
                  </a:cubicBezTo>
                  <a:cubicBezTo>
                    <a:pt x="569" y="124"/>
                    <a:pt x="569" y="124"/>
                    <a:pt x="569" y="124"/>
                  </a:cubicBezTo>
                  <a:cubicBezTo>
                    <a:pt x="569" y="154"/>
                    <a:pt x="569" y="154"/>
                    <a:pt x="569" y="154"/>
                  </a:cubicBezTo>
                  <a:cubicBezTo>
                    <a:pt x="569" y="155"/>
                    <a:pt x="570" y="157"/>
                    <a:pt x="572" y="157"/>
                  </a:cubicBezTo>
                  <a:cubicBezTo>
                    <a:pt x="578" y="157"/>
                    <a:pt x="578" y="157"/>
                    <a:pt x="578" y="157"/>
                  </a:cubicBezTo>
                  <a:cubicBezTo>
                    <a:pt x="579" y="157"/>
                    <a:pt x="581" y="155"/>
                    <a:pt x="581" y="154"/>
                  </a:cubicBezTo>
                  <a:cubicBezTo>
                    <a:pt x="581" y="129"/>
                    <a:pt x="581" y="129"/>
                    <a:pt x="581" y="129"/>
                  </a:cubicBezTo>
                  <a:cubicBezTo>
                    <a:pt x="582" y="129"/>
                    <a:pt x="582" y="129"/>
                    <a:pt x="582" y="129"/>
                  </a:cubicBezTo>
                  <a:cubicBezTo>
                    <a:pt x="582" y="154"/>
                    <a:pt x="582" y="154"/>
                    <a:pt x="582" y="154"/>
                  </a:cubicBezTo>
                  <a:cubicBezTo>
                    <a:pt x="582" y="155"/>
                    <a:pt x="583" y="157"/>
                    <a:pt x="585" y="157"/>
                  </a:cubicBezTo>
                  <a:cubicBezTo>
                    <a:pt x="588" y="157"/>
                    <a:pt x="588" y="157"/>
                    <a:pt x="588" y="157"/>
                  </a:cubicBezTo>
                  <a:cubicBezTo>
                    <a:pt x="588" y="157"/>
                    <a:pt x="589" y="158"/>
                    <a:pt x="589" y="158"/>
                  </a:cubicBezTo>
                  <a:cubicBezTo>
                    <a:pt x="589" y="158"/>
                    <a:pt x="590" y="159"/>
                    <a:pt x="591" y="159"/>
                  </a:cubicBezTo>
                  <a:cubicBezTo>
                    <a:pt x="591" y="159"/>
                    <a:pt x="591" y="159"/>
                    <a:pt x="591" y="159"/>
                  </a:cubicBezTo>
                  <a:cubicBezTo>
                    <a:pt x="601" y="159"/>
                    <a:pt x="601" y="159"/>
                    <a:pt x="601" y="159"/>
                  </a:cubicBezTo>
                  <a:cubicBezTo>
                    <a:pt x="602" y="159"/>
                    <a:pt x="604" y="157"/>
                    <a:pt x="604" y="156"/>
                  </a:cubicBezTo>
                  <a:cubicBezTo>
                    <a:pt x="604" y="89"/>
                    <a:pt x="604" y="89"/>
                    <a:pt x="604" y="89"/>
                  </a:cubicBezTo>
                  <a:cubicBezTo>
                    <a:pt x="610" y="89"/>
                    <a:pt x="610" y="89"/>
                    <a:pt x="610" y="89"/>
                  </a:cubicBezTo>
                  <a:cubicBezTo>
                    <a:pt x="610" y="89"/>
                    <a:pt x="610" y="89"/>
                    <a:pt x="610" y="89"/>
                  </a:cubicBezTo>
                  <a:cubicBezTo>
                    <a:pt x="611" y="89"/>
                    <a:pt x="613" y="87"/>
                    <a:pt x="613" y="86"/>
                  </a:cubicBezTo>
                  <a:cubicBezTo>
                    <a:pt x="613" y="82"/>
                    <a:pt x="613" y="82"/>
                    <a:pt x="613" y="82"/>
                  </a:cubicBezTo>
                  <a:cubicBezTo>
                    <a:pt x="639" y="82"/>
                    <a:pt x="639" y="82"/>
                    <a:pt x="639" y="82"/>
                  </a:cubicBezTo>
                  <a:cubicBezTo>
                    <a:pt x="639" y="86"/>
                    <a:pt x="639" y="86"/>
                    <a:pt x="639" y="86"/>
                  </a:cubicBezTo>
                  <a:cubicBezTo>
                    <a:pt x="639" y="87"/>
                    <a:pt x="640" y="89"/>
                    <a:pt x="642" y="89"/>
                  </a:cubicBezTo>
                  <a:cubicBezTo>
                    <a:pt x="648" y="89"/>
                    <a:pt x="648" y="89"/>
                    <a:pt x="648" y="89"/>
                  </a:cubicBezTo>
                  <a:cubicBezTo>
                    <a:pt x="648" y="156"/>
                    <a:pt x="648" y="156"/>
                    <a:pt x="648" y="156"/>
                  </a:cubicBezTo>
                  <a:cubicBezTo>
                    <a:pt x="648" y="156"/>
                    <a:pt x="648" y="157"/>
                    <a:pt x="648" y="158"/>
                  </a:cubicBezTo>
                  <a:cubicBezTo>
                    <a:pt x="649" y="158"/>
                    <a:pt x="650" y="159"/>
                    <a:pt x="650" y="159"/>
                  </a:cubicBezTo>
                  <a:cubicBezTo>
                    <a:pt x="660" y="159"/>
                    <a:pt x="660" y="159"/>
                    <a:pt x="660" y="159"/>
                  </a:cubicBezTo>
                  <a:cubicBezTo>
                    <a:pt x="662" y="159"/>
                    <a:pt x="663" y="157"/>
                    <a:pt x="663" y="156"/>
                  </a:cubicBezTo>
                  <a:cubicBezTo>
                    <a:pt x="663" y="136"/>
                    <a:pt x="663" y="136"/>
                    <a:pt x="663" y="136"/>
                  </a:cubicBezTo>
                  <a:cubicBezTo>
                    <a:pt x="668" y="136"/>
                    <a:pt x="668" y="136"/>
                    <a:pt x="668" y="136"/>
                  </a:cubicBezTo>
                  <a:cubicBezTo>
                    <a:pt x="669" y="136"/>
                    <a:pt x="671" y="135"/>
                    <a:pt x="671" y="133"/>
                  </a:cubicBezTo>
                  <a:cubicBezTo>
                    <a:pt x="673" y="81"/>
                    <a:pt x="673" y="81"/>
                    <a:pt x="673" y="81"/>
                  </a:cubicBezTo>
                  <a:cubicBezTo>
                    <a:pt x="682" y="81"/>
                    <a:pt x="682" y="81"/>
                    <a:pt x="682" y="81"/>
                  </a:cubicBezTo>
                  <a:cubicBezTo>
                    <a:pt x="684" y="133"/>
                    <a:pt x="684" y="133"/>
                    <a:pt x="684" y="133"/>
                  </a:cubicBezTo>
                  <a:cubicBezTo>
                    <a:pt x="684" y="135"/>
                    <a:pt x="685" y="136"/>
                    <a:pt x="687" y="136"/>
                  </a:cubicBezTo>
                  <a:cubicBezTo>
                    <a:pt x="689" y="136"/>
                    <a:pt x="689" y="136"/>
                    <a:pt x="689" y="136"/>
                  </a:cubicBezTo>
                  <a:cubicBezTo>
                    <a:pt x="691" y="136"/>
                    <a:pt x="692" y="135"/>
                    <a:pt x="692" y="133"/>
                  </a:cubicBezTo>
                  <a:cubicBezTo>
                    <a:pt x="694" y="91"/>
                    <a:pt x="694" y="91"/>
                    <a:pt x="694" y="91"/>
                  </a:cubicBezTo>
                  <a:cubicBezTo>
                    <a:pt x="703" y="91"/>
                    <a:pt x="703" y="91"/>
                    <a:pt x="703" y="91"/>
                  </a:cubicBezTo>
                  <a:cubicBezTo>
                    <a:pt x="704" y="103"/>
                    <a:pt x="704" y="103"/>
                    <a:pt x="704" y="103"/>
                  </a:cubicBezTo>
                  <a:cubicBezTo>
                    <a:pt x="704" y="103"/>
                    <a:pt x="704" y="103"/>
                    <a:pt x="704" y="104"/>
                  </a:cubicBezTo>
                  <a:cubicBezTo>
                    <a:pt x="704" y="104"/>
                    <a:pt x="704" y="104"/>
                    <a:pt x="704" y="104"/>
                  </a:cubicBezTo>
                  <a:cubicBezTo>
                    <a:pt x="705" y="133"/>
                    <a:pt x="705" y="133"/>
                    <a:pt x="705" y="133"/>
                  </a:cubicBezTo>
                  <a:cubicBezTo>
                    <a:pt x="705" y="135"/>
                    <a:pt x="707" y="136"/>
                    <a:pt x="708" y="136"/>
                  </a:cubicBezTo>
                  <a:cubicBezTo>
                    <a:pt x="711" y="136"/>
                    <a:pt x="711" y="136"/>
                    <a:pt x="711" y="136"/>
                  </a:cubicBezTo>
                  <a:cubicBezTo>
                    <a:pt x="712" y="136"/>
                    <a:pt x="712" y="136"/>
                    <a:pt x="712" y="136"/>
                  </a:cubicBezTo>
                  <a:cubicBezTo>
                    <a:pt x="712" y="136"/>
                    <a:pt x="713" y="136"/>
                    <a:pt x="713" y="136"/>
                  </a:cubicBezTo>
                  <a:cubicBezTo>
                    <a:pt x="754" y="136"/>
                    <a:pt x="754" y="136"/>
                    <a:pt x="754" y="136"/>
                  </a:cubicBezTo>
                  <a:cubicBezTo>
                    <a:pt x="754" y="136"/>
                    <a:pt x="755" y="136"/>
                    <a:pt x="755" y="136"/>
                  </a:cubicBezTo>
                  <a:cubicBezTo>
                    <a:pt x="755" y="136"/>
                    <a:pt x="756" y="136"/>
                    <a:pt x="756" y="136"/>
                  </a:cubicBezTo>
                  <a:cubicBezTo>
                    <a:pt x="769" y="136"/>
                    <a:pt x="769" y="136"/>
                    <a:pt x="769" y="136"/>
                  </a:cubicBezTo>
                  <a:cubicBezTo>
                    <a:pt x="769" y="156"/>
                    <a:pt x="769" y="156"/>
                    <a:pt x="769" y="156"/>
                  </a:cubicBezTo>
                  <a:cubicBezTo>
                    <a:pt x="769" y="156"/>
                    <a:pt x="769" y="157"/>
                    <a:pt x="770" y="158"/>
                  </a:cubicBezTo>
                  <a:cubicBezTo>
                    <a:pt x="770" y="158"/>
                    <a:pt x="771" y="158"/>
                    <a:pt x="772" y="158"/>
                  </a:cubicBezTo>
                  <a:cubicBezTo>
                    <a:pt x="772" y="158"/>
                    <a:pt x="772" y="158"/>
                    <a:pt x="772" y="158"/>
                  </a:cubicBezTo>
                  <a:cubicBezTo>
                    <a:pt x="777" y="158"/>
                    <a:pt x="777" y="158"/>
                    <a:pt x="777" y="158"/>
                  </a:cubicBezTo>
                  <a:cubicBezTo>
                    <a:pt x="779" y="158"/>
                    <a:pt x="780" y="157"/>
                    <a:pt x="780" y="156"/>
                  </a:cubicBezTo>
                  <a:cubicBezTo>
                    <a:pt x="780" y="118"/>
                    <a:pt x="780" y="118"/>
                    <a:pt x="780" y="118"/>
                  </a:cubicBezTo>
                  <a:cubicBezTo>
                    <a:pt x="780" y="118"/>
                    <a:pt x="780" y="117"/>
                    <a:pt x="780" y="117"/>
                  </a:cubicBezTo>
                  <a:cubicBezTo>
                    <a:pt x="780" y="117"/>
                    <a:pt x="780" y="117"/>
                    <a:pt x="780" y="116"/>
                  </a:cubicBezTo>
                  <a:cubicBezTo>
                    <a:pt x="780" y="113"/>
                    <a:pt x="780" y="113"/>
                    <a:pt x="780" y="113"/>
                  </a:cubicBezTo>
                  <a:cubicBezTo>
                    <a:pt x="781" y="113"/>
                    <a:pt x="781" y="113"/>
                    <a:pt x="781" y="113"/>
                  </a:cubicBezTo>
                  <a:cubicBezTo>
                    <a:pt x="782" y="113"/>
                    <a:pt x="783" y="112"/>
                    <a:pt x="783" y="110"/>
                  </a:cubicBezTo>
                  <a:cubicBezTo>
                    <a:pt x="783" y="105"/>
                    <a:pt x="783" y="105"/>
                    <a:pt x="783" y="105"/>
                  </a:cubicBezTo>
                  <a:cubicBezTo>
                    <a:pt x="784" y="105"/>
                    <a:pt x="784" y="105"/>
                    <a:pt x="784" y="105"/>
                  </a:cubicBezTo>
                  <a:cubicBezTo>
                    <a:pt x="785" y="105"/>
                    <a:pt x="787" y="104"/>
                    <a:pt x="787" y="102"/>
                  </a:cubicBezTo>
                  <a:cubicBezTo>
                    <a:pt x="787" y="94"/>
                    <a:pt x="787" y="94"/>
                    <a:pt x="787" y="94"/>
                  </a:cubicBezTo>
                  <a:cubicBezTo>
                    <a:pt x="787" y="94"/>
                    <a:pt x="787" y="94"/>
                    <a:pt x="787" y="94"/>
                  </a:cubicBezTo>
                  <a:cubicBezTo>
                    <a:pt x="788" y="94"/>
                    <a:pt x="790" y="92"/>
                    <a:pt x="790" y="91"/>
                  </a:cubicBezTo>
                  <a:cubicBezTo>
                    <a:pt x="790" y="90"/>
                    <a:pt x="790" y="90"/>
                    <a:pt x="790" y="90"/>
                  </a:cubicBezTo>
                  <a:cubicBezTo>
                    <a:pt x="790" y="86"/>
                    <a:pt x="793" y="83"/>
                    <a:pt x="798" y="83"/>
                  </a:cubicBezTo>
                  <a:cubicBezTo>
                    <a:pt x="802" y="83"/>
                    <a:pt x="806" y="86"/>
                    <a:pt x="806" y="90"/>
                  </a:cubicBezTo>
                  <a:cubicBezTo>
                    <a:pt x="806" y="91"/>
                    <a:pt x="806" y="91"/>
                    <a:pt x="806" y="91"/>
                  </a:cubicBezTo>
                  <a:cubicBezTo>
                    <a:pt x="806" y="92"/>
                    <a:pt x="807" y="94"/>
                    <a:pt x="808" y="94"/>
                  </a:cubicBezTo>
                  <a:cubicBezTo>
                    <a:pt x="809" y="102"/>
                    <a:pt x="809" y="102"/>
                    <a:pt x="809" y="102"/>
                  </a:cubicBezTo>
                  <a:cubicBezTo>
                    <a:pt x="809" y="104"/>
                    <a:pt x="810" y="105"/>
                    <a:pt x="811" y="105"/>
                  </a:cubicBezTo>
                  <a:cubicBezTo>
                    <a:pt x="812" y="105"/>
                    <a:pt x="812" y="105"/>
                    <a:pt x="812" y="105"/>
                  </a:cubicBezTo>
                  <a:cubicBezTo>
                    <a:pt x="812" y="110"/>
                    <a:pt x="812" y="110"/>
                    <a:pt x="812" y="110"/>
                  </a:cubicBezTo>
                  <a:cubicBezTo>
                    <a:pt x="812" y="112"/>
                    <a:pt x="813" y="113"/>
                    <a:pt x="814" y="113"/>
                  </a:cubicBezTo>
                  <a:cubicBezTo>
                    <a:pt x="815" y="113"/>
                    <a:pt x="815" y="113"/>
                    <a:pt x="815" y="113"/>
                  </a:cubicBezTo>
                  <a:cubicBezTo>
                    <a:pt x="815" y="119"/>
                    <a:pt x="815" y="119"/>
                    <a:pt x="815" y="119"/>
                  </a:cubicBezTo>
                  <a:cubicBezTo>
                    <a:pt x="815" y="120"/>
                    <a:pt x="815" y="120"/>
                    <a:pt x="815" y="120"/>
                  </a:cubicBezTo>
                  <a:cubicBezTo>
                    <a:pt x="815" y="120"/>
                    <a:pt x="815" y="121"/>
                    <a:pt x="815" y="121"/>
                  </a:cubicBezTo>
                  <a:cubicBezTo>
                    <a:pt x="815" y="156"/>
                    <a:pt x="815" y="156"/>
                    <a:pt x="815" y="156"/>
                  </a:cubicBezTo>
                  <a:cubicBezTo>
                    <a:pt x="815" y="156"/>
                    <a:pt x="815" y="157"/>
                    <a:pt x="816" y="158"/>
                  </a:cubicBezTo>
                  <a:cubicBezTo>
                    <a:pt x="816" y="158"/>
                    <a:pt x="817" y="158"/>
                    <a:pt x="818" y="158"/>
                  </a:cubicBezTo>
                  <a:cubicBezTo>
                    <a:pt x="834" y="158"/>
                    <a:pt x="834" y="158"/>
                    <a:pt x="834" y="158"/>
                  </a:cubicBezTo>
                  <a:cubicBezTo>
                    <a:pt x="836" y="158"/>
                    <a:pt x="837" y="157"/>
                    <a:pt x="837" y="156"/>
                  </a:cubicBezTo>
                  <a:cubicBezTo>
                    <a:pt x="837" y="139"/>
                    <a:pt x="837" y="139"/>
                    <a:pt x="837" y="139"/>
                  </a:cubicBezTo>
                  <a:cubicBezTo>
                    <a:pt x="852" y="135"/>
                    <a:pt x="852" y="135"/>
                    <a:pt x="852" y="135"/>
                  </a:cubicBezTo>
                  <a:cubicBezTo>
                    <a:pt x="853" y="135"/>
                    <a:pt x="853" y="134"/>
                    <a:pt x="853" y="134"/>
                  </a:cubicBezTo>
                  <a:cubicBezTo>
                    <a:pt x="853" y="134"/>
                    <a:pt x="854" y="134"/>
                    <a:pt x="854" y="134"/>
                  </a:cubicBezTo>
                  <a:cubicBezTo>
                    <a:pt x="923" y="116"/>
                    <a:pt x="923" y="116"/>
                    <a:pt x="923" y="116"/>
                  </a:cubicBezTo>
                  <a:cubicBezTo>
                    <a:pt x="923" y="155"/>
                    <a:pt x="923" y="155"/>
                    <a:pt x="923" y="155"/>
                  </a:cubicBezTo>
                  <a:cubicBezTo>
                    <a:pt x="923" y="156"/>
                    <a:pt x="923" y="157"/>
                    <a:pt x="924" y="157"/>
                  </a:cubicBezTo>
                  <a:cubicBezTo>
                    <a:pt x="924" y="158"/>
                    <a:pt x="925" y="158"/>
                    <a:pt x="926" y="158"/>
                  </a:cubicBezTo>
                  <a:cubicBezTo>
                    <a:pt x="926" y="158"/>
                    <a:pt x="926" y="158"/>
                    <a:pt x="926" y="158"/>
                  </a:cubicBezTo>
                  <a:cubicBezTo>
                    <a:pt x="939" y="158"/>
                    <a:pt x="939" y="158"/>
                    <a:pt x="939" y="158"/>
                  </a:cubicBezTo>
                  <a:cubicBezTo>
                    <a:pt x="940" y="158"/>
                    <a:pt x="942" y="157"/>
                    <a:pt x="942" y="155"/>
                  </a:cubicBezTo>
                  <a:cubicBezTo>
                    <a:pt x="942" y="90"/>
                    <a:pt x="942" y="90"/>
                    <a:pt x="942" y="90"/>
                  </a:cubicBezTo>
                  <a:cubicBezTo>
                    <a:pt x="974" y="74"/>
                    <a:pt x="974" y="74"/>
                    <a:pt x="974" y="74"/>
                  </a:cubicBezTo>
                  <a:cubicBezTo>
                    <a:pt x="1006" y="90"/>
                    <a:pt x="1006" y="90"/>
                    <a:pt x="1006" y="90"/>
                  </a:cubicBezTo>
                  <a:cubicBezTo>
                    <a:pt x="1006" y="155"/>
                    <a:pt x="1006" y="155"/>
                    <a:pt x="1006" y="155"/>
                  </a:cubicBezTo>
                  <a:cubicBezTo>
                    <a:pt x="1006" y="157"/>
                    <a:pt x="1007" y="158"/>
                    <a:pt x="1009" y="158"/>
                  </a:cubicBezTo>
                  <a:cubicBezTo>
                    <a:pt x="1020" y="158"/>
                    <a:pt x="1020" y="158"/>
                    <a:pt x="1020" y="158"/>
                  </a:cubicBezTo>
                  <a:cubicBezTo>
                    <a:pt x="1021" y="158"/>
                    <a:pt x="1022" y="157"/>
                    <a:pt x="1022" y="155"/>
                  </a:cubicBezTo>
                  <a:cubicBezTo>
                    <a:pt x="1023" y="129"/>
                    <a:pt x="1023" y="129"/>
                    <a:pt x="1023" y="129"/>
                  </a:cubicBezTo>
                  <a:cubicBezTo>
                    <a:pt x="1049" y="129"/>
                    <a:pt x="1049" y="129"/>
                    <a:pt x="1049" y="129"/>
                  </a:cubicBezTo>
                  <a:cubicBezTo>
                    <a:pt x="1049" y="129"/>
                    <a:pt x="1049" y="129"/>
                    <a:pt x="1049" y="129"/>
                  </a:cubicBezTo>
                  <a:cubicBezTo>
                    <a:pt x="1051" y="129"/>
                    <a:pt x="1052" y="128"/>
                    <a:pt x="1052" y="126"/>
                  </a:cubicBezTo>
                  <a:cubicBezTo>
                    <a:pt x="1052" y="120"/>
                    <a:pt x="1052" y="120"/>
                    <a:pt x="1052" y="120"/>
                  </a:cubicBezTo>
                  <a:cubicBezTo>
                    <a:pt x="1153" y="120"/>
                    <a:pt x="1153" y="120"/>
                    <a:pt x="1153" y="120"/>
                  </a:cubicBezTo>
                  <a:cubicBezTo>
                    <a:pt x="1153" y="126"/>
                    <a:pt x="1153" y="126"/>
                    <a:pt x="1153" y="126"/>
                  </a:cubicBezTo>
                  <a:cubicBezTo>
                    <a:pt x="1153" y="127"/>
                    <a:pt x="1153" y="128"/>
                    <a:pt x="1154" y="128"/>
                  </a:cubicBezTo>
                  <a:cubicBezTo>
                    <a:pt x="1154" y="129"/>
                    <a:pt x="1155" y="129"/>
                    <a:pt x="1156" y="129"/>
                  </a:cubicBezTo>
                  <a:cubicBezTo>
                    <a:pt x="1182" y="129"/>
                    <a:pt x="1182" y="129"/>
                    <a:pt x="1182" y="129"/>
                  </a:cubicBezTo>
                  <a:cubicBezTo>
                    <a:pt x="1182" y="155"/>
                    <a:pt x="1182" y="155"/>
                    <a:pt x="1182" y="155"/>
                  </a:cubicBezTo>
                  <a:cubicBezTo>
                    <a:pt x="1182" y="156"/>
                    <a:pt x="1182" y="157"/>
                    <a:pt x="1183" y="157"/>
                  </a:cubicBezTo>
                  <a:cubicBezTo>
                    <a:pt x="1183" y="158"/>
                    <a:pt x="1184" y="158"/>
                    <a:pt x="1185" y="158"/>
                  </a:cubicBezTo>
                  <a:cubicBezTo>
                    <a:pt x="1217" y="158"/>
                    <a:pt x="1217" y="158"/>
                    <a:pt x="1217" y="158"/>
                  </a:cubicBezTo>
                  <a:cubicBezTo>
                    <a:pt x="1219" y="158"/>
                    <a:pt x="1220" y="157"/>
                    <a:pt x="1220" y="155"/>
                  </a:cubicBezTo>
                  <a:cubicBezTo>
                    <a:pt x="1220" y="153"/>
                    <a:pt x="1220" y="153"/>
                    <a:pt x="1220" y="153"/>
                  </a:cubicBezTo>
                  <a:cubicBezTo>
                    <a:pt x="1221" y="155"/>
                    <a:pt x="1221" y="155"/>
                    <a:pt x="1221" y="155"/>
                  </a:cubicBezTo>
                  <a:cubicBezTo>
                    <a:pt x="1221" y="157"/>
                    <a:pt x="1222" y="158"/>
                    <a:pt x="1223" y="158"/>
                  </a:cubicBezTo>
                  <a:cubicBezTo>
                    <a:pt x="1233" y="158"/>
                    <a:pt x="1233" y="158"/>
                    <a:pt x="1233" y="158"/>
                  </a:cubicBezTo>
                  <a:cubicBezTo>
                    <a:pt x="1234" y="158"/>
                    <a:pt x="1235" y="158"/>
                    <a:pt x="1235" y="157"/>
                  </a:cubicBezTo>
                  <a:cubicBezTo>
                    <a:pt x="1236" y="158"/>
                    <a:pt x="1236" y="158"/>
                    <a:pt x="1237" y="158"/>
                  </a:cubicBezTo>
                  <a:cubicBezTo>
                    <a:pt x="1247" y="158"/>
                    <a:pt x="1247" y="158"/>
                    <a:pt x="1247" y="158"/>
                  </a:cubicBezTo>
                  <a:cubicBezTo>
                    <a:pt x="1248" y="158"/>
                    <a:pt x="1248" y="158"/>
                    <a:pt x="1249" y="157"/>
                  </a:cubicBezTo>
                  <a:cubicBezTo>
                    <a:pt x="1249" y="157"/>
                    <a:pt x="1250" y="156"/>
                    <a:pt x="1250" y="155"/>
                  </a:cubicBezTo>
                  <a:cubicBezTo>
                    <a:pt x="1250" y="156"/>
                    <a:pt x="1250" y="156"/>
                    <a:pt x="1250" y="156"/>
                  </a:cubicBezTo>
                  <a:cubicBezTo>
                    <a:pt x="1250" y="157"/>
                    <a:pt x="1251" y="158"/>
                    <a:pt x="1252" y="158"/>
                  </a:cubicBezTo>
                  <a:cubicBezTo>
                    <a:pt x="1331" y="158"/>
                    <a:pt x="1331" y="158"/>
                    <a:pt x="1331" y="158"/>
                  </a:cubicBezTo>
                  <a:cubicBezTo>
                    <a:pt x="1335" y="158"/>
                    <a:pt x="1339" y="158"/>
                    <a:pt x="1342" y="159"/>
                  </a:cubicBezTo>
                  <a:cubicBezTo>
                    <a:pt x="1349" y="159"/>
                    <a:pt x="1355" y="161"/>
                    <a:pt x="1361" y="164"/>
                  </a:cubicBezTo>
                  <a:cubicBezTo>
                    <a:pt x="1365" y="166"/>
                    <a:pt x="1369" y="169"/>
                    <a:pt x="1372" y="171"/>
                  </a:cubicBezTo>
                  <a:cubicBezTo>
                    <a:pt x="1374" y="172"/>
                    <a:pt x="1375" y="173"/>
                    <a:pt x="1377" y="174"/>
                  </a:cubicBezTo>
                  <a:cubicBezTo>
                    <a:pt x="1377" y="174"/>
                    <a:pt x="1377" y="175"/>
                    <a:pt x="1377" y="175"/>
                  </a:cubicBezTo>
                  <a:cubicBezTo>
                    <a:pt x="1381" y="177"/>
                    <a:pt x="1385" y="180"/>
                    <a:pt x="1389" y="181"/>
                  </a:cubicBezTo>
                  <a:cubicBezTo>
                    <a:pt x="1397" y="185"/>
                    <a:pt x="1407" y="185"/>
                    <a:pt x="1416" y="185"/>
                  </a:cubicBezTo>
                  <a:cubicBezTo>
                    <a:pt x="1418" y="185"/>
                    <a:pt x="1420" y="185"/>
                    <a:pt x="1422" y="185"/>
                  </a:cubicBezTo>
                  <a:cubicBezTo>
                    <a:pt x="1440" y="185"/>
                    <a:pt x="1440" y="185"/>
                    <a:pt x="1440" y="185"/>
                  </a:cubicBezTo>
                  <a:cubicBezTo>
                    <a:pt x="1445" y="185"/>
                    <a:pt x="1451" y="185"/>
                    <a:pt x="1456" y="186"/>
                  </a:cubicBezTo>
                  <a:cubicBezTo>
                    <a:pt x="1467" y="187"/>
                    <a:pt x="1477" y="193"/>
                    <a:pt x="1483" y="200"/>
                  </a:cubicBezTo>
                  <a:cubicBezTo>
                    <a:pt x="1484" y="200"/>
                    <a:pt x="1484" y="200"/>
                    <a:pt x="1484" y="200"/>
                  </a:cubicBezTo>
                  <a:cubicBezTo>
                    <a:pt x="1490" y="204"/>
                    <a:pt x="1490" y="204"/>
                    <a:pt x="1490" y="204"/>
                  </a:cubicBezTo>
                  <a:cubicBezTo>
                    <a:pt x="1496" y="206"/>
                    <a:pt x="1496" y="206"/>
                    <a:pt x="1496" y="206"/>
                  </a:cubicBezTo>
                  <a:cubicBezTo>
                    <a:pt x="1502" y="207"/>
                    <a:pt x="1502" y="207"/>
                    <a:pt x="1502" y="207"/>
                  </a:cubicBezTo>
                  <a:cubicBezTo>
                    <a:pt x="1503" y="208"/>
                    <a:pt x="1504" y="208"/>
                    <a:pt x="1506" y="208"/>
                  </a:cubicBezTo>
                  <a:cubicBezTo>
                    <a:pt x="1507" y="208"/>
                    <a:pt x="1508" y="208"/>
                    <a:pt x="1508" y="208"/>
                  </a:cubicBezTo>
                  <a:cubicBezTo>
                    <a:pt x="1514" y="208"/>
                    <a:pt x="1520" y="208"/>
                    <a:pt x="1525" y="208"/>
                  </a:cubicBezTo>
                  <a:cubicBezTo>
                    <a:pt x="1528" y="208"/>
                    <a:pt x="1531" y="208"/>
                    <a:pt x="1534" y="208"/>
                  </a:cubicBezTo>
                  <a:cubicBezTo>
                    <a:pt x="1536" y="208"/>
                    <a:pt x="1538" y="208"/>
                    <a:pt x="1540" y="208"/>
                  </a:cubicBezTo>
                  <a:cubicBezTo>
                    <a:pt x="1547" y="208"/>
                    <a:pt x="1554" y="208"/>
                    <a:pt x="1560" y="209"/>
                  </a:cubicBezTo>
                  <a:cubicBezTo>
                    <a:pt x="1568" y="211"/>
                    <a:pt x="1576" y="214"/>
                    <a:pt x="1583" y="219"/>
                  </a:cubicBezTo>
                  <a:cubicBezTo>
                    <a:pt x="1590" y="225"/>
                    <a:pt x="1597" y="229"/>
                    <a:pt x="1605" y="231"/>
                  </a:cubicBezTo>
                  <a:cubicBezTo>
                    <a:pt x="1607" y="232"/>
                    <a:pt x="1607" y="232"/>
                    <a:pt x="1607" y="232"/>
                  </a:cubicBezTo>
                  <a:cubicBezTo>
                    <a:pt x="1609" y="232"/>
                    <a:pt x="1610" y="232"/>
                    <a:pt x="1612" y="233"/>
                  </a:cubicBezTo>
                  <a:cubicBezTo>
                    <a:pt x="1614" y="233"/>
                    <a:pt x="1614" y="233"/>
                    <a:pt x="1614" y="233"/>
                  </a:cubicBezTo>
                  <a:cubicBezTo>
                    <a:pt x="1615" y="233"/>
                    <a:pt x="1617" y="233"/>
                    <a:pt x="1618" y="233"/>
                  </a:cubicBezTo>
                  <a:cubicBezTo>
                    <a:pt x="1622" y="233"/>
                    <a:pt x="1627" y="234"/>
                    <a:pt x="1631" y="234"/>
                  </a:cubicBezTo>
                  <a:cubicBezTo>
                    <a:pt x="1891" y="234"/>
                    <a:pt x="1891" y="234"/>
                    <a:pt x="1891" y="234"/>
                  </a:cubicBezTo>
                  <a:cubicBezTo>
                    <a:pt x="2088" y="234"/>
                    <a:pt x="2088" y="234"/>
                    <a:pt x="2088" y="234"/>
                  </a:cubicBezTo>
                  <a:cubicBezTo>
                    <a:pt x="2088" y="234"/>
                    <a:pt x="2088" y="234"/>
                    <a:pt x="2088" y="234"/>
                  </a:cubicBezTo>
                  <a:cubicBezTo>
                    <a:pt x="2153" y="234"/>
                    <a:pt x="2153" y="234"/>
                    <a:pt x="2153" y="234"/>
                  </a:cubicBezTo>
                  <a:cubicBezTo>
                    <a:pt x="2157" y="234"/>
                    <a:pt x="2161" y="233"/>
                    <a:pt x="2166" y="233"/>
                  </a:cubicBezTo>
                  <a:cubicBezTo>
                    <a:pt x="2167" y="233"/>
                    <a:pt x="2169" y="233"/>
                    <a:pt x="2170" y="233"/>
                  </a:cubicBezTo>
                  <a:cubicBezTo>
                    <a:pt x="2172" y="233"/>
                    <a:pt x="2172" y="233"/>
                    <a:pt x="2172" y="233"/>
                  </a:cubicBezTo>
                  <a:cubicBezTo>
                    <a:pt x="2174" y="232"/>
                    <a:pt x="2175" y="232"/>
                    <a:pt x="2176" y="232"/>
                  </a:cubicBezTo>
                  <a:cubicBezTo>
                    <a:pt x="2179" y="231"/>
                    <a:pt x="2179" y="231"/>
                    <a:pt x="2179" y="231"/>
                  </a:cubicBezTo>
                  <a:cubicBezTo>
                    <a:pt x="2187" y="229"/>
                    <a:pt x="2194" y="225"/>
                    <a:pt x="2201" y="219"/>
                  </a:cubicBezTo>
                  <a:cubicBezTo>
                    <a:pt x="2207" y="214"/>
                    <a:pt x="2216" y="211"/>
                    <a:pt x="2223" y="209"/>
                  </a:cubicBezTo>
                  <a:cubicBezTo>
                    <a:pt x="2230" y="208"/>
                    <a:pt x="2237" y="208"/>
                    <a:pt x="2244" y="208"/>
                  </a:cubicBezTo>
                  <a:cubicBezTo>
                    <a:pt x="2246" y="208"/>
                    <a:pt x="2248" y="208"/>
                    <a:pt x="2249" y="208"/>
                  </a:cubicBezTo>
                  <a:cubicBezTo>
                    <a:pt x="2252" y="208"/>
                    <a:pt x="2255" y="208"/>
                    <a:pt x="2259" y="208"/>
                  </a:cubicBezTo>
                  <a:cubicBezTo>
                    <a:pt x="2264" y="208"/>
                    <a:pt x="2270" y="208"/>
                    <a:pt x="2275" y="208"/>
                  </a:cubicBezTo>
                  <a:cubicBezTo>
                    <a:pt x="2276" y="208"/>
                    <a:pt x="2277" y="208"/>
                    <a:pt x="2278" y="208"/>
                  </a:cubicBezTo>
                  <a:cubicBezTo>
                    <a:pt x="2279" y="208"/>
                    <a:pt x="2281" y="208"/>
                    <a:pt x="2282" y="207"/>
                  </a:cubicBezTo>
                  <a:cubicBezTo>
                    <a:pt x="2288" y="206"/>
                    <a:pt x="2288" y="206"/>
                    <a:pt x="2288" y="206"/>
                  </a:cubicBezTo>
                  <a:cubicBezTo>
                    <a:pt x="2294" y="204"/>
                    <a:pt x="2294" y="204"/>
                    <a:pt x="2294" y="204"/>
                  </a:cubicBezTo>
                  <a:cubicBezTo>
                    <a:pt x="2300" y="200"/>
                    <a:pt x="2300" y="200"/>
                    <a:pt x="2300" y="200"/>
                  </a:cubicBezTo>
                  <a:cubicBezTo>
                    <a:pt x="2300" y="200"/>
                    <a:pt x="2300" y="200"/>
                    <a:pt x="2300" y="200"/>
                  </a:cubicBezTo>
                  <a:cubicBezTo>
                    <a:pt x="2307" y="193"/>
                    <a:pt x="2317" y="187"/>
                    <a:pt x="2328" y="186"/>
                  </a:cubicBezTo>
                  <a:cubicBezTo>
                    <a:pt x="2333" y="185"/>
                    <a:pt x="2339" y="185"/>
                    <a:pt x="2344" y="185"/>
                  </a:cubicBezTo>
                  <a:cubicBezTo>
                    <a:pt x="2362" y="185"/>
                    <a:pt x="2362" y="185"/>
                    <a:pt x="2362" y="185"/>
                  </a:cubicBezTo>
                  <a:cubicBezTo>
                    <a:pt x="2364" y="185"/>
                    <a:pt x="2366" y="185"/>
                    <a:pt x="2368" y="185"/>
                  </a:cubicBezTo>
                  <a:cubicBezTo>
                    <a:pt x="2377" y="185"/>
                    <a:pt x="2387" y="185"/>
                    <a:pt x="2395" y="181"/>
                  </a:cubicBezTo>
                  <a:cubicBezTo>
                    <a:pt x="2399" y="180"/>
                    <a:pt x="2403" y="177"/>
                    <a:pt x="2407" y="175"/>
                  </a:cubicBezTo>
                  <a:cubicBezTo>
                    <a:pt x="2407" y="175"/>
                    <a:pt x="2407" y="174"/>
                    <a:pt x="2407" y="174"/>
                  </a:cubicBezTo>
                  <a:cubicBezTo>
                    <a:pt x="2408" y="173"/>
                    <a:pt x="2410" y="172"/>
                    <a:pt x="2411" y="171"/>
                  </a:cubicBezTo>
                  <a:cubicBezTo>
                    <a:pt x="2415" y="169"/>
                    <a:pt x="2419" y="166"/>
                    <a:pt x="2423" y="164"/>
                  </a:cubicBezTo>
                  <a:cubicBezTo>
                    <a:pt x="2428" y="161"/>
                    <a:pt x="2435" y="160"/>
                    <a:pt x="2442" y="159"/>
                  </a:cubicBezTo>
                  <a:cubicBezTo>
                    <a:pt x="2445" y="158"/>
                    <a:pt x="2449" y="158"/>
                    <a:pt x="2453" y="158"/>
                  </a:cubicBezTo>
                  <a:cubicBezTo>
                    <a:pt x="2510" y="158"/>
                    <a:pt x="2510" y="158"/>
                    <a:pt x="2510" y="158"/>
                  </a:cubicBezTo>
                  <a:cubicBezTo>
                    <a:pt x="2510" y="158"/>
                    <a:pt x="2510" y="158"/>
                    <a:pt x="2510" y="158"/>
                  </a:cubicBezTo>
                  <a:cubicBezTo>
                    <a:pt x="2541" y="158"/>
                    <a:pt x="2541" y="158"/>
                    <a:pt x="2541" y="158"/>
                  </a:cubicBezTo>
                  <a:cubicBezTo>
                    <a:pt x="2541" y="158"/>
                    <a:pt x="2541" y="158"/>
                    <a:pt x="2541" y="158"/>
                  </a:cubicBezTo>
                  <a:cubicBezTo>
                    <a:pt x="2550" y="158"/>
                    <a:pt x="2550" y="158"/>
                    <a:pt x="2550" y="158"/>
                  </a:cubicBezTo>
                  <a:cubicBezTo>
                    <a:pt x="2552" y="158"/>
                    <a:pt x="2605" y="149"/>
                    <a:pt x="2617" y="144"/>
                  </a:cubicBezTo>
                  <a:cubicBezTo>
                    <a:pt x="2624" y="142"/>
                    <a:pt x="2633" y="138"/>
                    <a:pt x="2636" y="131"/>
                  </a:cubicBezTo>
                  <a:cubicBezTo>
                    <a:pt x="2637" y="131"/>
                    <a:pt x="2637" y="130"/>
                    <a:pt x="2637" y="130"/>
                  </a:cubicBezTo>
                  <a:cubicBezTo>
                    <a:pt x="2683" y="144"/>
                    <a:pt x="2683" y="144"/>
                    <a:pt x="2683" y="144"/>
                  </a:cubicBezTo>
                  <a:cubicBezTo>
                    <a:pt x="2695" y="157"/>
                    <a:pt x="2695" y="157"/>
                    <a:pt x="2695" y="157"/>
                  </a:cubicBezTo>
                  <a:cubicBezTo>
                    <a:pt x="2695" y="158"/>
                    <a:pt x="2696" y="158"/>
                    <a:pt x="2697" y="158"/>
                  </a:cubicBezTo>
                  <a:cubicBezTo>
                    <a:pt x="2702" y="158"/>
                    <a:pt x="2702" y="158"/>
                    <a:pt x="2702" y="158"/>
                  </a:cubicBezTo>
                  <a:cubicBezTo>
                    <a:pt x="2703" y="158"/>
                    <a:pt x="2704" y="157"/>
                    <a:pt x="2704" y="155"/>
                  </a:cubicBezTo>
                  <a:cubicBezTo>
                    <a:pt x="2704" y="125"/>
                    <a:pt x="2704" y="125"/>
                    <a:pt x="2704" y="125"/>
                  </a:cubicBezTo>
                  <a:cubicBezTo>
                    <a:pt x="2730" y="120"/>
                    <a:pt x="2730" y="120"/>
                    <a:pt x="2730" y="120"/>
                  </a:cubicBezTo>
                  <a:cubicBezTo>
                    <a:pt x="2732" y="120"/>
                    <a:pt x="2733" y="119"/>
                    <a:pt x="2733" y="117"/>
                  </a:cubicBezTo>
                  <a:cubicBezTo>
                    <a:pt x="2733" y="111"/>
                    <a:pt x="2733" y="111"/>
                    <a:pt x="2733" y="111"/>
                  </a:cubicBezTo>
                  <a:cubicBezTo>
                    <a:pt x="2755" y="115"/>
                    <a:pt x="2755" y="115"/>
                    <a:pt x="2755" y="115"/>
                  </a:cubicBezTo>
                  <a:cubicBezTo>
                    <a:pt x="2755" y="143"/>
                    <a:pt x="2755" y="143"/>
                    <a:pt x="2755" y="143"/>
                  </a:cubicBezTo>
                  <a:cubicBezTo>
                    <a:pt x="2755" y="144"/>
                    <a:pt x="2756" y="146"/>
                    <a:pt x="2758" y="146"/>
                  </a:cubicBezTo>
                  <a:cubicBezTo>
                    <a:pt x="2766" y="146"/>
                    <a:pt x="2766" y="146"/>
                    <a:pt x="2766" y="146"/>
                  </a:cubicBezTo>
                  <a:cubicBezTo>
                    <a:pt x="2768" y="146"/>
                    <a:pt x="2769" y="144"/>
                    <a:pt x="2769" y="143"/>
                  </a:cubicBezTo>
                  <a:cubicBezTo>
                    <a:pt x="2769" y="119"/>
                    <a:pt x="2769" y="119"/>
                    <a:pt x="2769" y="119"/>
                  </a:cubicBezTo>
                  <a:cubicBezTo>
                    <a:pt x="2773" y="119"/>
                    <a:pt x="2773" y="119"/>
                    <a:pt x="2773" y="119"/>
                  </a:cubicBezTo>
                  <a:cubicBezTo>
                    <a:pt x="2773" y="143"/>
                    <a:pt x="2773" y="143"/>
                    <a:pt x="2773" y="143"/>
                  </a:cubicBezTo>
                  <a:cubicBezTo>
                    <a:pt x="2773" y="144"/>
                    <a:pt x="2774" y="146"/>
                    <a:pt x="2776" y="146"/>
                  </a:cubicBezTo>
                  <a:cubicBezTo>
                    <a:pt x="2785" y="146"/>
                    <a:pt x="2785" y="146"/>
                    <a:pt x="2785" y="146"/>
                  </a:cubicBezTo>
                  <a:cubicBezTo>
                    <a:pt x="2786" y="146"/>
                    <a:pt x="2788" y="144"/>
                    <a:pt x="2788" y="143"/>
                  </a:cubicBezTo>
                  <a:cubicBezTo>
                    <a:pt x="2788" y="140"/>
                    <a:pt x="2788" y="140"/>
                    <a:pt x="2788" y="140"/>
                  </a:cubicBezTo>
                  <a:cubicBezTo>
                    <a:pt x="2805" y="140"/>
                    <a:pt x="2805" y="140"/>
                    <a:pt x="2805" y="140"/>
                  </a:cubicBezTo>
                  <a:cubicBezTo>
                    <a:pt x="2807" y="140"/>
                    <a:pt x="2808" y="139"/>
                    <a:pt x="2808" y="138"/>
                  </a:cubicBezTo>
                  <a:cubicBezTo>
                    <a:pt x="2808" y="76"/>
                    <a:pt x="2808" y="76"/>
                    <a:pt x="2808" y="76"/>
                  </a:cubicBezTo>
                  <a:cubicBezTo>
                    <a:pt x="2817" y="76"/>
                    <a:pt x="2817" y="76"/>
                    <a:pt x="2817" y="76"/>
                  </a:cubicBezTo>
                  <a:cubicBezTo>
                    <a:pt x="2818" y="76"/>
                    <a:pt x="2818" y="76"/>
                    <a:pt x="2818" y="76"/>
                  </a:cubicBezTo>
                  <a:cubicBezTo>
                    <a:pt x="2819" y="76"/>
                    <a:pt x="2820" y="75"/>
                    <a:pt x="2820" y="73"/>
                  </a:cubicBezTo>
                  <a:cubicBezTo>
                    <a:pt x="2820" y="70"/>
                    <a:pt x="2820" y="70"/>
                    <a:pt x="2820" y="70"/>
                  </a:cubicBezTo>
                  <a:cubicBezTo>
                    <a:pt x="2858" y="70"/>
                    <a:pt x="2858" y="70"/>
                    <a:pt x="2858" y="70"/>
                  </a:cubicBezTo>
                  <a:cubicBezTo>
                    <a:pt x="2858" y="73"/>
                    <a:pt x="2858" y="73"/>
                    <a:pt x="2858" y="73"/>
                  </a:cubicBezTo>
                  <a:cubicBezTo>
                    <a:pt x="2858" y="75"/>
                    <a:pt x="2859" y="76"/>
                    <a:pt x="2861" y="76"/>
                  </a:cubicBezTo>
                  <a:cubicBezTo>
                    <a:pt x="2870" y="76"/>
                    <a:pt x="2870" y="76"/>
                    <a:pt x="2870" y="76"/>
                  </a:cubicBezTo>
                  <a:cubicBezTo>
                    <a:pt x="2870" y="155"/>
                    <a:pt x="2870" y="155"/>
                    <a:pt x="2870" y="155"/>
                  </a:cubicBezTo>
                  <a:cubicBezTo>
                    <a:pt x="2870" y="156"/>
                    <a:pt x="2870" y="157"/>
                    <a:pt x="2871" y="157"/>
                  </a:cubicBezTo>
                  <a:cubicBezTo>
                    <a:pt x="2871" y="158"/>
                    <a:pt x="2872" y="158"/>
                    <a:pt x="2873" y="158"/>
                  </a:cubicBezTo>
                  <a:cubicBezTo>
                    <a:pt x="2891" y="158"/>
                    <a:pt x="2891" y="158"/>
                    <a:pt x="2891" y="158"/>
                  </a:cubicBezTo>
                  <a:cubicBezTo>
                    <a:pt x="2891" y="158"/>
                    <a:pt x="2891" y="158"/>
                    <a:pt x="2891" y="158"/>
                  </a:cubicBezTo>
                  <a:cubicBezTo>
                    <a:pt x="2892" y="158"/>
                    <a:pt x="2893" y="158"/>
                    <a:pt x="2893" y="157"/>
                  </a:cubicBezTo>
                  <a:cubicBezTo>
                    <a:pt x="2894" y="157"/>
                    <a:pt x="2894" y="156"/>
                    <a:pt x="2894" y="155"/>
                  </a:cubicBezTo>
                  <a:cubicBezTo>
                    <a:pt x="2894" y="151"/>
                    <a:pt x="2894" y="151"/>
                    <a:pt x="2894" y="151"/>
                  </a:cubicBezTo>
                  <a:cubicBezTo>
                    <a:pt x="2894" y="145"/>
                    <a:pt x="2899" y="139"/>
                    <a:pt x="2906" y="139"/>
                  </a:cubicBezTo>
                  <a:cubicBezTo>
                    <a:pt x="2907" y="139"/>
                    <a:pt x="2907" y="139"/>
                    <a:pt x="2907" y="139"/>
                  </a:cubicBezTo>
                  <a:cubicBezTo>
                    <a:pt x="2908" y="139"/>
                    <a:pt x="2908" y="139"/>
                    <a:pt x="2909" y="139"/>
                  </a:cubicBezTo>
                  <a:cubicBezTo>
                    <a:pt x="2915" y="139"/>
                    <a:pt x="2921" y="144"/>
                    <a:pt x="2921" y="151"/>
                  </a:cubicBezTo>
                  <a:cubicBezTo>
                    <a:pt x="2921" y="155"/>
                    <a:pt x="2921" y="155"/>
                    <a:pt x="2921" y="155"/>
                  </a:cubicBezTo>
                  <a:cubicBezTo>
                    <a:pt x="2921" y="157"/>
                    <a:pt x="2922" y="158"/>
                    <a:pt x="2924" y="158"/>
                  </a:cubicBezTo>
                  <a:cubicBezTo>
                    <a:pt x="2929" y="158"/>
                    <a:pt x="2929" y="158"/>
                    <a:pt x="2929" y="158"/>
                  </a:cubicBezTo>
                  <a:cubicBezTo>
                    <a:pt x="2929" y="158"/>
                    <a:pt x="2929" y="158"/>
                    <a:pt x="2929" y="158"/>
                  </a:cubicBezTo>
                  <a:cubicBezTo>
                    <a:pt x="2930" y="158"/>
                    <a:pt x="2931" y="158"/>
                    <a:pt x="2931" y="157"/>
                  </a:cubicBezTo>
                  <a:cubicBezTo>
                    <a:pt x="2932" y="157"/>
                    <a:pt x="2932" y="156"/>
                    <a:pt x="2932" y="155"/>
                  </a:cubicBezTo>
                  <a:cubicBezTo>
                    <a:pt x="2932" y="124"/>
                    <a:pt x="2932" y="124"/>
                    <a:pt x="2932" y="124"/>
                  </a:cubicBezTo>
                  <a:cubicBezTo>
                    <a:pt x="2932" y="123"/>
                    <a:pt x="2932" y="122"/>
                    <a:pt x="2932" y="121"/>
                  </a:cubicBezTo>
                  <a:cubicBezTo>
                    <a:pt x="2932" y="121"/>
                    <a:pt x="2932" y="120"/>
                    <a:pt x="2932" y="120"/>
                  </a:cubicBezTo>
                  <a:cubicBezTo>
                    <a:pt x="2932" y="120"/>
                    <a:pt x="2932" y="120"/>
                    <a:pt x="2932" y="119"/>
                  </a:cubicBezTo>
                  <a:cubicBezTo>
                    <a:pt x="2932" y="119"/>
                    <a:pt x="2932" y="119"/>
                    <a:pt x="2932" y="118"/>
                  </a:cubicBezTo>
                  <a:cubicBezTo>
                    <a:pt x="2934" y="108"/>
                    <a:pt x="2944" y="100"/>
                    <a:pt x="2956" y="100"/>
                  </a:cubicBezTo>
                  <a:cubicBezTo>
                    <a:pt x="2967" y="100"/>
                    <a:pt x="2977" y="107"/>
                    <a:pt x="2980" y="116"/>
                  </a:cubicBezTo>
                  <a:cubicBezTo>
                    <a:pt x="2980" y="117"/>
                    <a:pt x="2980" y="117"/>
                    <a:pt x="2980" y="117"/>
                  </a:cubicBezTo>
                  <a:cubicBezTo>
                    <a:pt x="2980" y="118"/>
                    <a:pt x="2980" y="118"/>
                    <a:pt x="2980" y="119"/>
                  </a:cubicBezTo>
                  <a:cubicBezTo>
                    <a:pt x="2980" y="119"/>
                    <a:pt x="2980" y="119"/>
                    <a:pt x="2980" y="119"/>
                  </a:cubicBezTo>
                  <a:cubicBezTo>
                    <a:pt x="2980" y="120"/>
                    <a:pt x="2980" y="120"/>
                    <a:pt x="2980" y="121"/>
                  </a:cubicBezTo>
                  <a:cubicBezTo>
                    <a:pt x="2980" y="122"/>
                    <a:pt x="2980" y="123"/>
                    <a:pt x="2980" y="125"/>
                  </a:cubicBezTo>
                  <a:cubicBezTo>
                    <a:pt x="2980" y="156"/>
                    <a:pt x="2980" y="156"/>
                    <a:pt x="2980" y="156"/>
                  </a:cubicBezTo>
                  <a:cubicBezTo>
                    <a:pt x="2980" y="157"/>
                    <a:pt x="2981" y="158"/>
                    <a:pt x="2983" y="158"/>
                  </a:cubicBezTo>
                  <a:cubicBezTo>
                    <a:pt x="2989" y="158"/>
                    <a:pt x="2989" y="158"/>
                    <a:pt x="2989" y="158"/>
                  </a:cubicBezTo>
                  <a:cubicBezTo>
                    <a:pt x="2990" y="158"/>
                    <a:pt x="2990" y="158"/>
                    <a:pt x="2991" y="158"/>
                  </a:cubicBezTo>
                  <a:cubicBezTo>
                    <a:pt x="2991" y="157"/>
                    <a:pt x="2992" y="156"/>
                    <a:pt x="2992" y="156"/>
                  </a:cubicBezTo>
                  <a:cubicBezTo>
                    <a:pt x="2992" y="124"/>
                    <a:pt x="2992" y="124"/>
                    <a:pt x="2992" y="124"/>
                  </a:cubicBezTo>
                  <a:cubicBezTo>
                    <a:pt x="2992" y="123"/>
                    <a:pt x="2991" y="122"/>
                    <a:pt x="2991" y="121"/>
                  </a:cubicBezTo>
                  <a:cubicBezTo>
                    <a:pt x="2991" y="120"/>
                    <a:pt x="2991" y="120"/>
                    <a:pt x="2991" y="119"/>
                  </a:cubicBezTo>
                  <a:cubicBezTo>
                    <a:pt x="2992" y="119"/>
                    <a:pt x="2992" y="119"/>
                    <a:pt x="2992" y="119"/>
                  </a:cubicBezTo>
                  <a:cubicBezTo>
                    <a:pt x="2992" y="118"/>
                    <a:pt x="2992" y="118"/>
                    <a:pt x="2991" y="117"/>
                  </a:cubicBezTo>
                  <a:cubicBezTo>
                    <a:pt x="2992" y="117"/>
                    <a:pt x="2992" y="117"/>
                    <a:pt x="2992" y="116"/>
                  </a:cubicBezTo>
                  <a:cubicBezTo>
                    <a:pt x="2994" y="107"/>
                    <a:pt x="3004" y="100"/>
                    <a:pt x="3016" y="100"/>
                  </a:cubicBezTo>
                  <a:cubicBezTo>
                    <a:pt x="3027" y="100"/>
                    <a:pt x="3037" y="107"/>
                    <a:pt x="3039" y="116"/>
                  </a:cubicBezTo>
                  <a:cubicBezTo>
                    <a:pt x="3039" y="117"/>
                    <a:pt x="3039" y="117"/>
                    <a:pt x="3040" y="117"/>
                  </a:cubicBezTo>
                  <a:cubicBezTo>
                    <a:pt x="3040" y="118"/>
                    <a:pt x="3039" y="118"/>
                    <a:pt x="3040" y="119"/>
                  </a:cubicBezTo>
                  <a:cubicBezTo>
                    <a:pt x="3040" y="120"/>
                    <a:pt x="3040" y="120"/>
                    <a:pt x="3040" y="120"/>
                  </a:cubicBezTo>
                  <a:cubicBezTo>
                    <a:pt x="3040" y="120"/>
                    <a:pt x="3040" y="120"/>
                    <a:pt x="3040" y="121"/>
                  </a:cubicBezTo>
                  <a:cubicBezTo>
                    <a:pt x="3040" y="122"/>
                    <a:pt x="3040" y="123"/>
                    <a:pt x="3039" y="124"/>
                  </a:cubicBezTo>
                  <a:cubicBezTo>
                    <a:pt x="3039" y="125"/>
                    <a:pt x="3039" y="125"/>
                    <a:pt x="3039" y="125"/>
                  </a:cubicBezTo>
                  <a:cubicBezTo>
                    <a:pt x="3039" y="156"/>
                    <a:pt x="3039" y="156"/>
                    <a:pt x="3039" y="156"/>
                  </a:cubicBezTo>
                  <a:cubicBezTo>
                    <a:pt x="3039" y="157"/>
                    <a:pt x="3041" y="158"/>
                    <a:pt x="3042" y="158"/>
                  </a:cubicBezTo>
                  <a:cubicBezTo>
                    <a:pt x="3055" y="158"/>
                    <a:pt x="3055" y="158"/>
                    <a:pt x="3055" y="158"/>
                  </a:cubicBezTo>
                  <a:cubicBezTo>
                    <a:pt x="3055" y="158"/>
                    <a:pt x="3055" y="158"/>
                    <a:pt x="3055" y="158"/>
                  </a:cubicBezTo>
                  <a:cubicBezTo>
                    <a:pt x="3055" y="158"/>
                    <a:pt x="3056" y="158"/>
                    <a:pt x="3057" y="158"/>
                  </a:cubicBezTo>
                  <a:cubicBezTo>
                    <a:pt x="3057" y="157"/>
                    <a:pt x="3058" y="156"/>
                    <a:pt x="3058" y="156"/>
                  </a:cubicBezTo>
                  <a:cubicBezTo>
                    <a:pt x="3058" y="118"/>
                    <a:pt x="3058" y="118"/>
                    <a:pt x="3058" y="118"/>
                  </a:cubicBezTo>
                  <a:cubicBezTo>
                    <a:pt x="3058" y="118"/>
                    <a:pt x="3057" y="117"/>
                    <a:pt x="3057" y="117"/>
                  </a:cubicBezTo>
                  <a:cubicBezTo>
                    <a:pt x="3057" y="117"/>
                    <a:pt x="3058" y="116"/>
                    <a:pt x="3058" y="116"/>
                  </a:cubicBezTo>
                  <a:cubicBezTo>
                    <a:pt x="3058" y="114"/>
                    <a:pt x="3058" y="114"/>
                    <a:pt x="3058" y="114"/>
                  </a:cubicBezTo>
                  <a:cubicBezTo>
                    <a:pt x="3067" y="114"/>
                    <a:pt x="3067" y="114"/>
                    <a:pt x="3067" y="114"/>
                  </a:cubicBezTo>
                  <a:cubicBezTo>
                    <a:pt x="3068" y="114"/>
                    <a:pt x="3069" y="113"/>
                    <a:pt x="3069" y="112"/>
                  </a:cubicBezTo>
                  <a:cubicBezTo>
                    <a:pt x="3069" y="100"/>
                    <a:pt x="3069" y="100"/>
                    <a:pt x="3069" y="100"/>
                  </a:cubicBezTo>
                  <a:cubicBezTo>
                    <a:pt x="3075" y="100"/>
                    <a:pt x="3075" y="100"/>
                    <a:pt x="3075" y="100"/>
                  </a:cubicBezTo>
                  <a:cubicBezTo>
                    <a:pt x="3074" y="100"/>
                    <a:pt x="3073" y="101"/>
                    <a:pt x="3073" y="102"/>
                  </a:cubicBezTo>
                  <a:cubicBezTo>
                    <a:pt x="3073" y="111"/>
                    <a:pt x="3073" y="111"/>
                    <a:pt x="3073" y="111"/>
                  </a:cubicBezTo>
                  <a:cubicBezTo>
                    <a:pt x="3073" y="112"/>
                    <a:pt x="3075" y="114"/>
                    <a:pt x="3076" y="114"/>
                  </a:cubicBezTo>
                  <a:cubicBezTo>
                    <a:pt x="3083" y="114"/>
                    <a:pt x="3083" y="114"/>
                    <a:pt x="3083" y="114"/>
                  </a:cubicBezTo>
                  <a:cubicBezTo>
                    <a:pt x="3085" y="114"/>
                    <a:pt x="3086" y="112"/>
                    <a:pt x="3086" y="111"/>
                  </a:cubicBezTo>
                  <a:cubicBezTo>
                    <a:pt x="3086" y="102"/>
                    <a:pt x="3086" y="102"/>
                    <a:pt x="3086" y="102"/>
                  </a:cubicBezTo>
                  <a:cubicBezTo>
                    <a:pt x="3086" y="101"/>
                    <a:pt x="3086" y="100"/>
                    <a:pt x="3085" y="100"/>
                  </a:cubicBezTo>
                  <a:cubicBezTo>
                    <a:pt x="3095" y="100"/>
                    <a:pt x="3095" y="100"/>
                    <a:pt x="3095" y="100"/>
                  </a:cubicBezTo>
                  <a:cubicBezTo>
                    <a:pt x="3094" y="100"/>
                    <a:pt x="3093" y="101"/>
                    <a:pt x="3093" y="102"/>
                  </a:cubicBezTo>
                  <a:cubicBezTo>
                    <a:pt x="3093" y="111"/>
                    <a:pt x="3093" y="111"/>
                    <a:pt x="3093" y="111"/>
                  </a:cubicBezTo>
                  <a:cubicBezTo>
                    <a:pt x="3093" y="112"/>
                    <a:pt x="3095" y="114"/>
                    <a:pt x="3096" y="114"/>
                  </a:cubicBezTo>
                  <a:cubicBezTo>
                    <a:pt x="3103" y="114"/>
                    <a:pt x="3103" y="114"/>
                    <a:pt x="3103" y="114"/>
                  </a:cubicBezTo>
                  <a:cubicBezTo>
                    <a:pt x="3105" y="114"/>
                    <a:pt x="3106" y="112"/>
                    <a:pt x="3106" y="111"/>
                  </a:cubicBezTo>
                  <a:cubicBezTo>
                    <a:pt x="3106" y="102"/>
                    <a:pt x="3106" y="102"/>
                    <a:pt x="3106" y="102"/>
                  </a:cubicBezTo>
                  <a:cubicBezTo>
                    <a:pt x="3106" y="101"/>
                    <a:pt x="3105" y="100"/>
                    <a:pt x="3105" y="100"/>
                  </a:cubicBezTo>
                  <a:cubicBezTo>
                    <a:pt x="3115" y="100"/>
                    <a:pt x="3115" y="100"/>
                    <a:pt x="3115" y="100"/>
                  </a:cubicBezTo>
                  <a:cubicBezTo>
                    <a:pt x="3114" y="100"/>
                    <a:pt x="3113" y="101"/>
                    <a:pt x="3113" y="102"/>
                  </a:cubicBezTo>
                  <a:cubicBezTo>
                    <a:pt x="3113" y="111"/>
                    <a:pt x="3113" y="111"/>
                    <a:pt x="3113" y="111"/>
                  </a:cubicBezTo>
                  <a:cubicBezTo>
                    <a:pt x="3113" y="112"/>
                    <a:pt x="3115" y="114"/>
                    <a:pt x="3116" y="114"/>
                  </a:cubicBezTo>
                  <a:cubicBezTo>
                    <a:pt x="3123" y="114"/>
                    <a:pt x="3123" y="114"/>
                    <a:pt x="3123" y="114"/>
                  </a:cubicBezTo>
                  <a:cubicBezTo>
                    <a:pt x="3125" y="114"/>
                    <a:pt x="3126" y="112"/>
                    <a:pt x="3126" y="111"/>
                  </a:cubicBezTo>
                  <a:cubicBezTo>
                    <a:pt x="3126" y="102"/>
                    <a:pt x="3126" y="102"/>
                    <a:pt x="3126" y="102"/>
                  </a:cubicBezTo>
                  <a:cubicBezTo>
                    <a:pt x="3126" y="101"/>
                    <a:pt x="3125" y="100"/>
                    <a:pt x="3125" y="100"/>
                  </a:cubicBezTo>
                  <a:cubicBezTo>
                    <a:pt x="3134" y="100"/>
                    <a:pt x="3134" y="100"/>
                    <a:pt x="3134" y="100"/>
                  </a:cubicBezTo>
                  <a:cubicBezTo>
                    <a:pt x="3134" y="100"/>
                    <a:pt x="3133" y="101"/>
                    <a:pt x="3133" y="102"/>
                  </a:cubicBezTo>
                  <a:cubicBezTo>
                    <a:pt x="3133" y="111"/>
                    <a:pt x="3133" y="111"/>
                    <a:pt x="3133" y="111"/>
                  </a:cubicBezTo>
                  <a:cubicBezTo>
                    <a:pt x="3133" y="112"/>
                    <a:pt x="3135" y="114"/>
                    <a:pt x="3136" y="114"/>
                  </a:cubicBezTo>
                  <a:cubicBezTo>
                    <a:pt x="3143" y="114"/>
                    <a:pt x="3143" y="114"/>
                    <a:pt x="3143" y="114"/>
                  </a:cubicBezTo>
                  <a:cubicBezTo>
                    <a:pt x="3145" y="114"/>
                    <a:pt x="3146" y="112"/>
                    <a:pt x="3146" y="111"/>
                  </a:cubicBezTo>
                  <a:cubicBezTo>
                    <a:pt x="3146" y="102"/>
                    <a:pt x="3146" y="102"/>
                    <a:pt x="3146" y="102"/>
                  </a:cubicBezTo>
                  <a:cubicBezTo>
                    <a:pt x="3146" y="101"/>
                    <a:pt x="3146" y="100"/>
                    <a:pt x="3145" y="100"/>
                  </a:cubicBezTo>
                  <a:cubicBezTo>
                    <a:pt x="3152" y="100"/>
                    <a:pt x="3152" y="100"/>
                    <a:pt x="3152" y="100"/>
                  </a:cubicBezTo>
                  <a:cubicBezTo>
                    <a:pt x="3152" y="112"/>
                    <a:pt x="3152" y="112"/>
                    <a:pt x="3152" y="112"/>
                  </a:cubicBezTo>
                  <a:cubicBezTo>
                    <a:pt x="3152" y="113"/>
                    <a:pt x="3153" y="114"/>
                    <a:pt x="3155" y="114"/>
                  </a:cubicBezTo>
                  <a:cubicBezTo>
                    <a:pt x="3163" y="114"/>
                    <a:pt x="3163" y="114"/>
                    <a:pt x="3163" y="114"/>
                  </a:cubicBezTo>
                  <a:cubicBezTo>
                    <a:pt x="3165" y="114"/>
                    <a:pt x="3166" y="113"/>
                    <a:pt x="3166" y="112"/>
                  </a:cubicBezTo>
                  <a:cubicBezTo>
                    <a:pt x="3166" y="97"/>
                    <a:pt x="3166" y="97"/>
                    <a:pt x="3166" y="97"/>
                  </a:cubicBezTo>
                  <a:cubicBezTo>
                    <a:pt x="3166" y="69"/>
                    <a:pt x="3166" y="39"/>
                    <a:pt x="3166" y="10"/>
                  </a:cubicBezTo>
                  <a:cubicBezTo>
                    <a:pt x="3166" y="8"/>
                    <a:pt x="3166" y="8"/>
                    <a:pt x="3166" y="8"/>
                  </a:cubicBezTo>
                  <a:cubicBezTo>
                    <a:pt x="3166" y="8"/>
                    <a:pt x="3166" y="8"/>
                    <a:pt x="3167" y="7"/>
                  </a:cubicBezTo>
                  <a:cubicBezTo>
                    <a:pt x="3167" y="7"/>
                    <a:pt x="3167" y="7"/>
                    <a:pt x="3168" y="7"/>
                  </a:cubicBezTo>
                  <a:cubicBezTo>
                    <a:pt x="3169" y="6"/>
                    <a:pt x="3170" y="6"/>
                    <a:pt x="3172" y="6"/>
                  </a:cubicBezTo>
                  <a:cubicBezTo>
                    <a:pt x="3186" y="6"/>
                    <a:pt x="3186" y="6"/>
                    <a:pt x="3186" y="6"/>
                  </a:cubicBezTo>
                  <a:cubicBezTo>
                    <a:pt x="3188" y="6"/>
                    <a:pt x="3190" y="6"/>
                    <a:pt x="3191" y="7"/>
                  </a:cubicBezTo>
                  <a:cubicBezTo>
                    <a:pt x="3191" y="7"/>
                    <a:pt x="3192" y="7"/>
                    <a:pt x="3192" y="8"/>
                  </a:cubicBezTo>
                  <a:cubicBezTo>
                    <a:pt x="3192" y="8"/>
                    <a:pt x="3192" y="8"/>
                    <a:pt x="3192" y="8"/>
                  </a:cubicBezTo>
                  <a:cubicBezTo>
                    <a:pt x="3193" y="10"/>
                    <a:pt x="3193" y="12"/>
                    <a:pt x="3193" y="15"/>
                  </a:cubicBezTo>
                  <a:cubicBezTo>
                    <a:pt x="3193" y="112"/>
                    <a:pt x="3193" y="112"/>
                    <a:pt x="3193" y="112"/>
                  </a:cubicBezTo>
                  <a:cubicBezTo>
                    <a:pt x="3193" y="113"/>
                    <a:pt x="3194" y="114"/>
                    <a:pt x="3195" y="114"/>
                  </a:cubicBezTo>
                  <a:cubicBezTo>
                    <a:pt x="3214" y="114"/>
                    <a:pt x="3214" y="114"/>
                    <a:pt x="3214" y="114"/>
                  </a:cubicBezTo>
                  <a:cubicBezTo>
                    <a:pt x="3215" y="114"/>
                    <a:pt x="3217" y="113"/>
                    <a:pt x="3217" y="112"/>
                  </a:cubicBezTo>
                  <a:cubicBezTo>
                    <a:pt x="3217" y="96"/>
                    <a:pt x="3217" y="96"/>
                    <a:pt x="3217" y="96"/>
                  </a:cubicBezTo>
                  <a:cubicBezTo>
                    <a:pt x="3217" y="68"/>
                    <a:pt x="3217" y="39"/>
                    <a:pt x="3216" y="10"/>
                  </a:cubicBezTo>
                  <a:cubicBezTo>
                    <a:pt x="3216" y="8"/>
                    <a:pt x="3216" y="8"/>
                    <a:pt x="3216" y="8"/>
                  </a:cubicBezTo>
                  <a:cubicBezTo>
                    <a:pt x="3216" y="8"/>
                    <a:pt x="3217" y="8"/>
                    <a:pt x="3217" y="7"/>
                  </a:cubicBezTo>
                  <a:cubicBezTo>
                    <a:pt x="3217" y="7"/>
                    <a:pt x="3218" y="7"/>
                    <a:pt x="3218" y="7"/>
                  </a:cubicBezTo>
                  <a:cubicBezTo>
                    <a:pt x="3219" y="6"/>
                    <a:pt x="3221" y="6"/>
                    <a:pt x="3222" y="6"/>
                  </a:cubicBezTo>
                  <a:cubicBezTo>
                    <a:pt x="3237" y="6"/>
                    <a:pt x="3237" y="6"/>
                    <a:pt x="3237" y="6"/>
                  </a:cubicBezTo>
                  <a:cubicBezTo>
                    <a:pt x="3239" y="6"/>
                    <a:pt x="3240" y="6"/>
                    <a:pt x="3242" y="7"/>
                  </a:cubicBezTo>
                  <a:cubicBezTo>
                    <a:pt x="3242" y="7"/>
                    <a:pt x="3242" y="7"/>
                    <a:pt x="3243" y="8"/>
                  </a:cubicBezTo>
                  <a:cubicBezTo>
                    <a:pt x="3243" y="8"/>
                    <a:pt x="3243" y="8"/>
                    <a:pt x="3243" y="8"/>
                  </a:cubicBezTo>
                  <a:cubicBezTo>
                    <a:pt x="3243" y="10"/>
                    <a:pt x="3243" y="12"/>
                    <a:pt x="3243" y="15"/>
                  </a:cubicBezTo>
                  <a:cubicBezTo>
                    <a:pt x="3243" y="112"/>
                    <a:pt x="3243" y="112"/>
                    <a:pt x="3243" y="112"/>
                  </a:cubicBezTo>
                  <a:cubicBezTo>
                    <a:pt x="3243" y="113"/>
                    <a:pt x="3244" y="114"/>
                    <a:pt x="3246" y="114"/>
                  </a:cubicBezTo>
                  <a:cubicBezTo>
                    <a:pt x="3262" y="114"/>
                    <a:pt x="3262" y="114"/>
                    <a:pt x="3262" y="114"/>
                  </a:cubicBezTo>
                  <a:cubicBezTo>
                    <a:pt x="3262" y="149"/>
                    <a:pt x="3262" y="149"/>
                    <a:pt x="3262" y="149"/>
                  </a:cubicBezTo>
                  <a:cubicBezTo>
                    <a:pt x="3262" y="149"/>
                    <a:pt x="3262" y="149"/>
                    <a:pt x="3262" y="149"/>
                  </a:cubicBezTo>
                  <a:cubicBezTo>
                    <a:pt x="3262" y="156"/>
                    <a:pt x="3262" y="156"/>
                    <a:pt x="3262" y="156"/>
                  </a:cubicBezTo>
                  <a:cubicBezTo>
                    <a:pt x="3262" y="158"/>
                    <a:pt x="3263" y="159"/>
                    <a:pt x="3265" y="159"/>
                  </a:cubicBezTo>
                  <a:cubicBezTo>
                    <a:pt x="3274" y="159"/>
                    <a:pt x="3274" y="159"/>
                    <a:pt x="3274" y="159"/>
                  </a:cubicBezTo>
                  <a:cubicBezTo>
                    <a:pt x="3274" y="159"/>
                    <a:pt x="3274" y="159"/>
                    <a:pt x="3274" y="159"/>
                  </a:cubicBezTo>
                  <a:cubicBezTo>
                    <a:pt x="3275" y="159"/>
                    <a:pt x="3276" y="158"/>
                    <a:pt x="3276" y="158"/>
                  </a:cubicBezTo>
                  <a:cubicBezTo>
                    <a:pt x="3277" y="157"/>
                    <a:pt x="3277" y="157"/>
                    <a:pt x="3277" y="156"/>
                  </a:cubicBezTo>
                  <a:cubicBezTo>
                    <a:pt x="3277" y="92"/>
                    <a:pt x="3277" y="92"/>
                    <a:pt x="3277" y="92"/>
                  </a:cubicBezTo>
                  <a:cubicBezTo>
                    <a:pt x="3327" y="92"/>
                    <a:pt x="3327" y="92"/>
                    <a:pt x="3327" y="92"/>
                  </a:cubicBezTo>
                  <a:cubicBezTo>
                    <a:pt x="3327" y="109"/>
                    <a:pt x="3327" y="109"/>
                    <a:pt x="3327" y="109"/>
                  </a:cubicBezTo>
                  <a:cubicBezTo>
                    <a:pt x="3327" y="110"/>
                    <a:pt x="3327" y="111"/>
                    <a:pt x="3328" y="112"/>
                  </a:cubicBezTo>
                  <a:cubicBezTo>
                    <a:pt x="3343" y="121"/>
                    <a:pt x="3343" y="121"/>
                    <a:pt x="3343" y="121"/>
                  </a:cubicBezTo>
                  <a:cubicBezTo>
                    <a:pt x="3344" y="122"/>
                    <a:pt x="3345" y="122"/>
                    <a:pt x="3346" y="122"/>
                  </a:cubicBezTo>
                  <a:cubicBezTo>
                    <a:pt x="3347" y="121"/>
                    <a:pt x="3347" y="120"/>
                    <a:pt x="3347" y="119"/>
                  </a:cubicBezTo>
                  <a:cubicBezTo>
                    <a:pt x="3347" y="112"/>
                    <a:pt x="3347" y="112"/>
                    <a:pt x="3347" y="112"/>
                  </a:cubicBezTo>
                  <a:cubicBezTo>
                    <a:pt x="3361" y="121"/>
                    <a:pt x="3361" y="121"/>
                    <a:pt x="3361" y="121"/>
                  </a:cubicBezTo>
                  <a:cubicBezTo>
                    <a:pt x="3362" y="122"/>
                    <a:pt x="3363" y="122"/>
                    <a:pt x="3364" y="122"/>
                  </a:cubicBezTo>
                  <a:cubicBezTo>
                    <a:pt x="3365" y="121"/>
                    <a:pt x="3366" y="120"/>
                    <a:pt x="3366" y="119"/>
                  </a:cubicBezTo>
                  <a:cubicBezTo>
                    <a:pt x="3366" y="112"/>
                    <a:pt x="3366" y="112"/>
                    <a:pt x="3366" y="112"/>
                  </a:cubicBezTo>
                  <a:cubicBezTo>
                    <a:pt x="3378" y="121"/>
                    <a:pt x="3378" y="121"/>
                    <a:pt x="3378" y="121"/>
                  </a:cubicBezTo>
                  <a:cubicBezTo>
                    <a:pt x="3378" y="122"/>
                    <a:pt x="3378" y="122"/>
                    <a:pt x="3378" y="122"/>
                  </a:cubicBezTo>
                  <a:cubicBezTo>
                    <a:pt x="3378" y="122"/>
                    <a:pt x="3379" y="122"/>
                    <a:pt x="3379" y="123"/>
                  </a:cubicBezTo>
                  <a:cubicBezTo>
                    <a:pt x="3379" y="123"/>
                    <a:pt x="3378" y="123"/>
                    <a:pt x="3378" y="124"/>
                  </a:cubicBezTo>
                  <a:cubicBezTo>
                    <a:pt x="3378" y="133"/>
                    <a:pt x="3378" y="133"/>
                    <a:pt x="3378" y="133"/>
                  </a:cubicBezTo>
                  <a:cubicBezTo>
                    <a:pt x="3378" y="134"/>
                    <a:pt x="3380" y="136"/>
                    <a:pt x="3381" y="136"/>
                  </a:cubicBezTo>
                  <a:cubicBezTo>
                    <a:pt x="3387" y="136"/>
                    <a:pt x="3387" y="136"/>
                    <a:pt x="3387" y="136"/>
                  </a:cubicBezTo>
                  <a:cubicBezTo>
                    <a:pt x="3387" y="142"/>
                    <a:pt x="3387" y="142"/>
                    <a:pt x="3387" y="142"/>
                  </a:cubicBezTo>
                  <a:cubicBezTo>
                    <a:pt x="3387" y="143"/>
                    <a:pt x="3387" y="144"/>
                    <a:pt x="3388" y="144"/>
                  </a:cubicBezTo>
                  <a:cubicBezTo>
                    <a:pt x="3388" y="145"/>
                    <a:pt x="3389" y="145"/>
                    <a:pt x="3390" y="145"/>
                  </a:cubicBezTo>
                  <a:cubicBezTo>
                    <a:pt x="3390" y="145"/>
                    <a:pt x="3390" y="145"/>
                    <a:pt x="3390" y="145"/>
                  </a:cubicBezTo>
                  <a:cubicBezTo>
                    <a:pt x="3397" y="145"/>
                    <a:pt x="3397" y="145"/>
                    <a:pt x="3397" y="145"/>
                  </a:cubicBezTo>
                  <a:cubicBezTo>
                    <a:pt x="3398" y="145"/>
                    <a:pt x="3398" y="145"/>
                    <a:pt x="3399" y="145"/>
                  </a:cubicBezTo>
                  <a:cubicBezTo>
                    <a:pt x="3399" y="145"/>
                    <a:pt x="3400" y="145"/>
                    <a:pt x="3400" y="145"/>
                  </a:cubicBezTo>
                  <a:cubicBezTo>
                    <a:pt x="3407" y="145"/>
                    <a:pt x="3407" y="145"/>
                    <a:pt x="3407" y="145"/>
                  </a:cubicBezTo>
                  <a:cubicBezTo>
                    <a:pt x="3415" y="145"/>
                    <a:pt x="3423" y="145"/>
                    <a:pt x="3431" y="145"/>
                  </a:cubicBezTo>
                  <a:cubicBezTo>
                    <a:pt x="3436" y="149"/>
                    <a:pt x="3442" y="154"/>
                    <a:pt x="3448" y="158"/>
                  </a:cubicBezTo>
                  <a:cubicBezTo>
                    <a:pt x="3449" y="159"/>
                    <a:pt x="3449" y="159"/>
                    <a:pt x="3450" y="159"/>
                  </a:cubicBezTo>
                  <a:cubicBezTo>
                    <a:pt x="3849" y="160"/>
                    <a:pt x="3849" y="160"/>
                    <a:pt x="3849" y="160"/>
                  </a:cubicBezTo>
                  <a:lnTo>
                    <a:pt x="3849" y="154"/>
                  </a:lnTo>
                  <a:close/>
                  <a:moveTo>
                    <a:pt x="751" y="130"/>
                  </a:moveTo>
                  <a:cubicBezTo>
                    <a:pt x="716" y="130"/>
                    <a:pt x="716" y="130"/>
                    <a:pt x="716" y="130"/>
                  </a:cubicBezTo>
                  <a:cubicBezTo>
                    <a:pt x="716" y="129"/>
                    <a:pt x="716" y="129"/>
                    <a:pt x="716" y="129"/>
                  </a:cubicBezTo>
                  <a:cubicBezTo>
                    <a:pt x="732" y="129"/>
                    <a:pt x="732" y="129"/>
                    <a:pt x="732" y="129"/>
                  </a:cubicBezTo>
                  <a:cubicBezTo>
                    <a:pt x="733" y="129"/>
                    <a:pt x="734" y="127"/>
                    <a:pt x="734" y="126"/>
                  </a:cubicBezTo>
                  <a:cubicBezTo>
                    <a:pt x="734" y="121"/>
                    <a:pt x="734" y="121"/>
                    <a:pt x="734" y="121"/>
                  </a:cubicBezTo>
                  <a:cubicBezTo>
                    <a:pt x="751" y="121"/>
                    <a:pt x="751" y="121"/>
                    <a:pt x="751" y="121"/>
                  </a:cubicBezTo>
                  <a:lnTo>
                    <a:pt x="751" y="130"/>
                  </a:lnTo>
                  <a:close/>
                  <a:moveTo>
                    <a:pt x="751" y="113"/>
                  </a:moveTo>
                  <a:cubicBezTo>
                    <a:pt x="730" y="113"/>
                    <a:pt x="730" y="113"/>
                    <a:pt x="730" y="113"/>
                  </a:cubicBezTo>
                  <a:cubicBezTo>
                    <a:pt x="728" y="113"/>
                    <a:pt x="727" y="115"/>
                    <a:pt x="727" y="116"/>
                  </a:cubicBezTo>
                  <a:cubicBezTo>
                    <a:pt x="727" y="121"/>
                    <a:pt x="727" y="121"/>
                    <a:pt x="727" y="121"/>
                  </a:cubicBezTo>
                  <a:cubicBezTo>
                    <a:pt x="711" y="121"/>
                    <a:pt x="711" y="121"/>
                    <a:pt x="711" y="121"/>
                  </a:cubicBezTo>
                  <a:cubicBezTo>
                    <a:pt x="711" y="121"/>
                    <a:pt x="711" y="121"/>
                    <a:pt x="710" y="121"/>
                  </a:cubicBezTo>
                  <a:cubicBezTo>
                    <a:pt x="710" y="107"/>
                    <a:pt x="710" y="107"/>
                    <a:pt x="710" y="107"/>
                  </a:cubicBezTo>
                  <a:cubicBezTo>
                    <a:pt x="746" y="107"/>
                    <a:pt x="746" y="107"/>
                    <a:pt x="746" y="107"/>
                  </a:cubicBezTo>
                  <a:cubicBezTo>
                    <a:pt x="749" y="107"/>
                    <a:pt x="751" y="109"/>
                    <a:pt x="751" y="111"/>
                  </a:cubicBezTo>
                  <a:lnTo>
                    <a:pt x="751" y="113"/>
                  </a:lnTo>
                  <a:close/>
                  <a:moveTo>
                    <a:pt x="774" y="132"/>
                  </a:moveTo>
                  <a:cubicBezTo>
                    <a:pt x="774" y="131"/>
                    <a:pt x="773" y="130"/>
                    <a:pt x="772" y="130"/>
                  </a:cubicBezTo>
                  <a:cubicBezTo>
                    <a:pt x="759" y="130"/>
                    <a:pt x="759" y="130"/>
                    <a:pt x="759" y="130"/>
                  </a:cubicBezTo>
                  <a:cubicBezTo>
                    <a:pt x="759" y="121"/>
                    <a:pt x="759" y="121"/>
                    <a:pt x="759" y="121"/>
                  </a:cubicBezTo>
                  <a:cubicBezTo>
                    <a:pt x="774" y="121"/>
                    <a:pt x="774" y="121"/>
                    <a:pt x="774" y="121"/>
                  </a:cubicBezTo>
                  <a:lnTo>
                    <a:pt x="774" y="132"/>
                  </a:lnTo>
                  <a:close/>
                  <a:moveTo>
                    <a:pt x="834" y="134"/>
                  </a:moveTo>
                  <a:cubicBezTo>
                    <a:pt x="832" y="134"/>
                    <a:pt x="832" y="135"/>
                    <a:pt x="832" y="136"/>
                  </a:cubicBezTo>
                  <a:cubicBezTo>
                    <a:pt x="831" y="153"/>
                    <a:pt x="831" y="153"/>
                    <a:pt x="831" y="153"/>
                  </a:cubicBezTo>
                  <a:cubicBezTo>
                    <a:pt x="821" y="153"/>
                    <a:pt x="821" y="153"/>
                    <a:pt x="821" y="153"/>
                  </a:cubicBezTo>
                  <a:cubicBezTo>
                    <a:pt x="821" y="124"/>
                    <a:pt x="821" y="124"/>
                    <a:pt x="821" y="124"/>
                  </a:cubicBezTo>
                  <a:cubicBezTo>
                    <a:pt x="836" y="124"/>
                    <a:pt x="836" y="124"/>
                    <a:pt x="836" y="124"/>
                  </a:cubicBezTo>
                  <a:cubicBezTo>
                    <a:pt x="841" y="124"/>
                    <a:pt x="846" y="126"/>
                    <a:pt x="848" y="130"/>
                  </a:cubicBezTo>
                  <a:lnTo>
                    <a:pt x="834" y="134"/>
                  </a:lnTo>
                  <a:close/>
                  <a:moveTo>
                    <a:pt x="1229" y="152"/>
                  </a:moveTo>
                  <a:cubicBezTo>
                    <a:pt x="1229" y="152"/>
                    <a:pt x="1229" y="152"/>
                    <a:pt x="1229" y="152"/>
                  </a:cubicBezTo>
                  <a:cubicBezTo>
                    <a:pt x="1226" y="152"/>
                    <a:pt x="1226" y="152"/>
                    <a:pt x="1226" y="152"/>
                  </a:cubicBezTo>
                  <a:cubicBezTo>
                    <a:pt x="1225" y="138"/>
                    <a:pt x="1225" y="138"/>
                    <a:pt x="1225" y="138"/>
                  </a:cubicBezTo>
                  <a:cubicBezTo>
                    <a:pt x="1227" y="138"/>
                    <a:pt x="1229" y="138"/>
                    <a:pt x="1231" y="137"/>
                  </a:cubicBezTo>
                  <a:cubicBezTo>
                    <a:pt x="1231" y="152"/>
                    <a:pt x="1231" y="152"/>
                    <a:pt x="1231" y="152"/>
                  </a:cubicBezTo>
                  <a:lnTo>
                    <a:pt x="1229" y="152"/>
                  </a:lnTo>
                  <a:close/>
                  <a:moveTo>
                    <a:pt x="1231" y="130"/>
                  </a:moveTo>
                  <a:cubicBezTo>
                    <a:pt x="1231" y="130"/>
                    <a:pt x="1231" y="130"/>
                    <a:pt x="1231" y="130"/>
                  </a:cubicBezTo>
                  <a:cubicBezTo>
                    <a:pt x="1229" y="130"/>
                    <a:pt x="1227" y="131"/>
                    <a:pt x="1225" y="131"/>
                  </a:cubicBezTo>
                  <a:cubicBezTo>
                    <a:pt x="1225" y="125"/>
                    <a:pt x="1225" y="125"/>
                    <a:pt x="1225" y="125"/>
                  </a:cubicBezTo>
                  <a:cubicBezTo>
                    <a:pt x="1226" y="125"/>
                    <a:pt x="1227" y="125"/>
                    <a:pt x="1228" y="125"/>
                  </a:cubicBezTo>
                  <a:cubicBezTo>
                    <a:pt x="1230" y="126"/>
                    <a:pt x="1231" y="127"/>
                    <a:pt x="1232" y="128"/>
                  </a:cubicBezTo>
                  <a:cubicBezTo>
                    <a:pt x="1231" y="129"/>
                    <a:pt x="1231" y="130"/>
                    <a:pt x="1231" y="130"/>
                  </a:cubicBezTo>
                  <a:close/>
                  <a:moveTo>
                    <a:pt x="1243" y="131"/>
                  </a:moveTo>
                  <a:cubicBezTo>
                    <a:pt x="1243" y="130"/>
                    <a:pt x="1244" y="129"/>
                    <a:pt x="1243" y="128"/>
                  </a:cubicBezTo>
                  <a:cubicBezTo>
                    <a:pt x="1243" y="127"/>
                    <a:pt x="1242" y="126"/>
                    <a:pt x="1241" y="125"/>
                  </a:cubicBezTo>
                  <a:cubicBezTo>
                    <a:pt x="1241" y="125"/>
                    <a:pt x="1241" y="124"/>
                    <a:pt x="1241" y="124"/>
                  </a:cubicBezTo>
                  <a:cubicBezTo>
                    <a:pt x="1242" y="124"/>
                    <a:pt x="1243" y="124"/>
                    <a:pt x="1244" y="124"/>
                  </a:cubicBezTo>
                  <a:cubicBezTo>
                    <a:pt x="1244" y="135"/>
                    <a:pt x="1244" y="135"/>
                    <a:pt x="1244" y="135"/>
                  </a:cubicBezTo>
                  <a:cubicBezTo>
                    <a:pt x="1243" y="134"/>
                    <a:pt x="1241" y="133"/>
                    <a:pt x="1239" y="132"/>
                  </a:cubicBezTo>
                  <a:cubicBezTo>
                    <a:pt x="1241" y="132"/>
                    <a:pt x="1242" y="132"/>
                    <a:pt x="1243" y="131"/>
                  </a:cubicBezTo>
                  <a:close/>
                  <a:moveTo>
                    <a:pt x="1239" y="152"/>
                  </a:moveTo>
                  <a:cubicBezTo>
                    <a:pt x="1238" y="140"/>
                    <a:pt x="1238" y="140"/>
                    <a:pt x="1238" y="140"/>
                  </a:cubicBezTo>
                  <a:cubicBezTo>
                    <a:pt x="1241" y="141"/>
                    <a:pt x="1243" y="143"/>
                    <a:pt x="1244" y="143"/>
                  </a:cubicBezTo>
                  <a:cubicBezTo>
                    <a:pt x="1244" y="152"/>
                    <a:pt x="1244" y="152"/>
                    <a:pt x="1244" y="152"/>
                  </a:cubicBezTo>
                  <a:lnTo>
                    <a:pt x="1239" y="152"/>
                  </a:lnTo>
                  <a:close/>
                  <a:moveTo>
                    <a:pt x="2927" y="153"/>
                  </a:moveTo>
                  <a:cubicBezTo>
                    <a:pt x="2926" y="153"/>
                    <a:pt x="2926" y="153"/>
                    <a:pt x="2926" y="153"/>
                  </a:cubicBezTo>
                  <a:cubicBezTo>
                    <a:pt x="2926" y="151"/>
                    <a:pt x="2926" y="151"/>
                    <a:pt x="2926" y="151"/>
                  </a:cubicBezTo>
                  <a:cubicBezTo>
                    <a:pt x="2926" y="142"/>
                    <a:pt x="2920" y="135"/>
                    <a:pt x="2912" y="134"/>
                  </a:cubicBezTo>
                  <a:cubicBezTo>
                    <a:pt x="2912" y="124"/>
                    <a:pt x="2912" y="124"/>
                    <a:pt x="2912" y="124"/>
                  </a:cubicBezTo>
                  <a:cubicBezTo>
                    <a:pt x="2912" y="123"/>
                    <a:pt x="2912" y="123"/>
                    <a:pt x="2913" y="123"/>
                  </a:cubicBezTo>
                  <a:cubicBezTo>
                    <a:pt x="2926" y="123"/>
                    <a:pt x="2926" y="123"/>
                    <a:pt x="2926" y="123"/>
                  </a:cubicBezTo>
                  <a:cubicBezTo>
                    <a:pt x="2926" y="124"/>
                    <a:pt x="2927" y="124"/>
                    <a:pt x="2927" y="125"/>
                  </a:cubicBezTo>
                  <a:lnTo>
                    <a:pt x="2927" y="153"/>
                  </a:lnTo>
                  <a:close/>
                  <a:moveTo>
                    <a:pt x="2986" y="153"/>
                  </a:moveTo>
                  <a:cubicBezTo>
                    <a:pt x="2985" y="153"/>
                    <a:pt x="2985" y="153"/>
                    <a:pt x="2985" y="153"/>
                  </a:cubicBezTo>
                  <a:cubicBezTo>
                    <a:pt x="2985" y="126"/>
                    <a:pt x="2985" y="126"/>
                    <a:pt x="2985" y="126"/>
                  </a:cubicBezTo>
                  <a:cubicBezTo>
                    <a:pt x="2986" y="125"/>
                    <a:pt x="2986" y="124"/>
                    <a:pt x="2986" y="123"/>
                  </a:cubicBezTo>
                  <a:cubicBezTo>
                    <a:pt x="2986" y="124"/>
                    <a:pt x="2986" y="124"/>
                    <a:pt x="2986" y="125"/>
                  </a:cubicBezTo>
                  <a:lnTo>
                    <a:pt x="2986" y="153"/>
                  </a:lnTo>
                  <a:close/>
                  <a:moveTo>
                    <a:pt x="3052" y="153"/>
                  </a:moveTo>
                  <a:cubicBezTo>
                    <a:pt x="3045" y="153"/>
                    <a:pt x="3045" y="153"/>
                    <a:pt x="3045" y="153"/>
                  </a:cubicBezTo>
                  <a:cubicBezTo>
                    <a:pt x="3045" y="125"/>
                    <a:pt x="3045" y="125"/>
                    <a:pt x="3045" y="125"/>
                  </a:cubicBezTo>
                  <a:cubicBezTo>
                    <a:pt x="3045" y="124"/>
                    <a:pt x="3045" y="123"/>
                    <a:pt x="3045" y="121"/>
                  </a:cubicBezTo>
                  <a:cubicBezTo>
                    <a:pt x="3052" y="121"/>
                    <a:pt x="3052" y="121"/>
                    <a:pt x="3052" y="121"/>
                  </a:cubicBezTo>
                  <a:lnTo>
                    <a:pt x="3052" y="153"/>
                  </a:lnTo>
                  <a:close/>
                  <a:moveTo>
                    <a:pt x="3141" y="108"/>
                  </a:moveTo>
                  <a:cubicBezTo>
                    <a:pt x="3139" y="108"/>
                    <a:pt x="3139" y="108"/>
                    <a:pt x="3139" y="108"/>
                  </a:cubicBezTo>
                  <a:cubicBezTo>
                    <a:pt x="3139" y="105"/>
                    <a:pt x="3139" y="105"/>
                    <a:pt x="3139" y="105"/>
                  </a:cubicBezTo>
                  <a:cubicBezTo>
                    <a:pt x="3141" y="105"/>
                    <a:pt x="3141" y="105"/>
                    <a:pt x="3141" y="105"/>
                  </a:cubicBezTo>
                  <a:lnTo>
                    <a:pt x="3141" y="108"/>
                  </a:lnTo>
                  <a:close/>
                  <a:moveTo>
                    <a:pt x="3394" y="140"/>
                  </a:moveTo>
                  <a:cubicBezTo>
                    <a:pt x="3392" y="140"/>
                    <a:pt x="3392" y="140"/>
                    <a:pt x="3392" y="140"/>
                  </a:cubicBezTo>
                  <a:cubicBezTo>
                    <a:pt x="3392" y="133"/>
                    <a:pt x="3392" y="133"/>
                    <a:pt x="3392" y="133"/>
                  </a:cubicBezTo>
                  <a:cubicBezTo>
                    <a:pt x="3392" y="131"/>
                    <a:pt x="3391" y="130"/>
                    <a:pt x="3390" y="130"/>
                  </a:cubicBezTo>
                  <a:cubicBezTo>
                    <a:pt x="3384" y="130"/>
                    <a:pt x="3384" y="130"/>
                    <a:pt x="3384" y="130"/>
                  </a:cubicBezTo>
                  <a:cubicBezTo>
                    <a:pt x="3384" y="127"/>
                    <a:pt x="3384" y="127"/>
                    <a:pt x="3384" y="127"/>
                  </a:cubicBezTo>
                  <a:cubicBezTo>
                    <a:pt x="3392" y="127"/>
                    <a:pt x="3392" y="127"/>
                    <a:pt x="3392" y="127"/>
                  </a:cubicBezTo>
                  <a:cubicBezTo>
                    <a:pt x="3393" y="127"/>
                    <a:pt x="3394" y="127"/>
                    <a:pt x="3394" y="127"/>
                  </a:cubicBezTo>
                  <a:lnTo>
                    <a:pt x="3394" y="140"/>
                  </a:lnTo>
                  <a:close/>
                </a:path>
              </a:pathLst>
            </a:custGeom>
            <a:solidFill>
              <a:srgbClr val="9BBEB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5973" tIns="32986" rIns="65973" bIns="3298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48" name="TextBox 247"/>
          <p:cNvSpPr txBox="1"/>
          <p:nvPr/>
        </p:nvSpPr>
        <p:spPr>
          <a:xfrm>
            <a:off x="670004" y="334482"/>
            <a:ext cx="2473888" cy="43858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eaLnBrk="1" hangingPunct="1"/>
            <a:r>
              <a:rPr lang="ru-RU" altLang="ru-RU" sz="8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Южное межрегиональное управление Федеральной службы по надзору в сфере природопользования 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670008" y="126940"/>
            <a:ext cx="1637690" cy="269302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РОСПРИРОДНАДЗОР</a:t>
            </a:r>
            <a:endParaRPr lang="ru-RU" sz="1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70" name="AutoShape 2" descr="Картинки по запросу КРАСНОДАРСКИЙ КРАЙ карта схе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Картинки по запросу КРАСНОДАРСКИЙ КРАЙ карта схе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Картинки по запросу КРАСНОДАРСКИЙ КРАЙ карта схе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6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706" y="107055"/>
            <a:ext cx="420003" cy="4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1" name="Прямоугольник 300"/>
          <p:cNvSpPr/>
          <p:nvPr/>
        </p:nvSpPr>
        <p:spPr>
          <a:xfrm>
            <a:off x="854388" y="1053368"/>
            <a:ext cx="2584358" cy="284691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Надзорные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мероприятия</a:t>
            </a:r>
          </a:p>
        </p:txBody>
      </p:sp>
      <p:sp>
        <p:nvSpPr>
          <p:cNvPr id="302" name="Овал 301"/>
          <p:cNvSpPr/>
          <p:nvPr/>
        </p:nvSpPr>
        <p:spPr>
          <a:xfrm>
            <a:off x="5300653" y="4351949"/>
            <a:ext cx="557433" cy="55743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TextBox 302"/>
          <p:cNvSpPr txBox="1"/>
          <p:nvPr/>
        </p:nvSpPr>
        <p:spPr>
          <a:xfrm>
            <a:off x="7726024" y="1625957"/>
            <a:ext cx="58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spc="-7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56</a:t>
            </a:r>
            <a:endParaRPr lang="ru-RU" sz="3600" b="1" spc="-70" dirty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6009311" y="3501211"/>
            <a:ext cx="2356148" cy="29770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ts val="16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Взыскано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5971200" y="2584646"/>
            <a:ext cx="1919111" cy="50289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ts val="16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Выдано предписаний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7727950" y="2484603"/>
            <a:ext cx="787712" cy="64632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ru-RU" sz="3600" b="1" spc="-7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554</a:t>
            </a:r>
            <a:endParaRPr lang="ru-RU" sz="2000" b="1" spc="-70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7788143" y="3777548"/>
            <a:ext cx="793483" cy="307775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ru-RU" sz="1400" b="1" spc="-6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млн. руб.</a:t>
            </a:r>
          </a:p>
        </p:txBody>
      </p:sp>
      <p:cxnSp>
        <p:nvCxnSpPr>
          <p:cNvPr id="308" name="Прямая соединительная линия 307"/>
          <p:cNvCxnSpPr/>
          <p:nvPr/>
        </p:nvCxnSpPr>
        <p:spPr>
          <a:xfrm>
            <a:off x="5577297" y="1233151"/>
            <a:ext cx="4144" cy="3240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Равнобедренный треугольник 308"/>
          <p:cNvSpPr/>
          <p:nvPr/>
        </p:nvSpPr>
        <p:spPr>
          <a:xfrm rot="5400000">
            <a:off x="5531070" y="1205449"/>
            <a:ext cx="96599" cy="252063"/>
          </a:xfrm>
          <a:prstGeom prst="triangle">
            <a:avLst/>
          </a:prstGeom>
          <a:solidFill>
            <a:srgbClr val="9BB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/>
          </a:p>
        </p:txBody>
      </p:sp>
      <p:sp>
        <p:nvSpPr>
          <p:cNvPr id="310" name="Овал 309"/>
          <p:cNvSpPr/>
          <p:nvPr/>
        </p:nvSpPr>
        <p:spPr>
          <a:xfrm>
            <a:off x="5399078" y="1136730"/>
            <a:ext cx="360583" cy="36058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/>
          </a:p>
        </p:txBody>
      </p:sp>
      <p:grpSp>
        <p:nvGrpSpPr>
          <p:cNvPr id="4" name="Группа 226"/>
          <p:cNvGrpSpPr/>
          <p:nvPr/>
        </p:nvGrpSpPr>
        <p:grpSpPr>
          <a:xfrm>
            <a:off x="5300654" y="1702865"/>
            <a:ext cx="557433" cy="557433"/>
            <a:chOff x="5544656" y="3379071"/>
            <a:chExt cx="743352" cy="743354"/>
          </a:xfrm>
        </p:grpSpPr>
        <p:sp>
          <p:nvSpPr>
            <p:cNvPr id="312" name="Овал 311"/>
            <p:cNvSpPr/>
            <p:nvPr/>
          </p:nvSpPr>
          <p:spPr>
            <a:xfrm>
              <a:off x="5544656" y="3379071"/>
              <a:ext cx="743352" cy="74335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1541"/>
            <p:cNvGrpSpPr>
              <a:grpSpLocks noChangeAspect="1"/>
            </p:cNvGrpSpPr>
            <p:nvPr/>
          </p:nvGrpSpPr>
          <p:grpSpPr>
            <a:xfrm>
              <a:off x="5699637" y="3499834"/>
              <a:ext cx="393912" cy="496800"/>
              <a:chOff x="5803969" y="5491253"/>
              <a:chExt cx="425381" cy="536485"/>
            </a:xfrm>
            <a:solidFill>
              <a:schemeClr val="bg1"/>
            </a:solidFill>
          </p:grpSpPr>
          <p:sp>
            <p:nvSpPr>
              <p:cNvPr id="314" name="Freeform 5"/>
              <p:cNvSpPr>
                <a:spLocks noEditPoints="1"/>
              </p:cNvSpPr>
              <p:nvPr/>
            </p:nvSpPr>
            <p:spPr bwMode="auto">
              <a:xfrm>
                <a:off x="5803969" y="5491253"/>
                <a:ext cx="258766" cy="258767"/>
              </a:xfrm>
              <a:custGeom>
                <a:avLst/>
                <a:gdLst>
                  <a:gd name="T0" fmla="*/ 717 w 717"/>
                  <a:gd name="T1" fmla="*/ 359 h 717"/>
                  <a:gd name="T2" fmla="*/ 358 w 717"/>
                  <a:gd name="T3" fmla="*/ 0 h 717"/>
                  <a:gd name="T4" fmla="*/ 0 w 717"/>
                  <a:gd name="T5" fmla="*/ 359 h 717"/>
                  <a:gd name="T6" fmla="*/ 358 w 717"/>
                  <a:gd name="T7" fmla="*/ 717 h 717"/>
                  <a:gd name="T8" fmla="*/ 717 w 717"/>
                  <a:gd name="T9" fmla="*/ 359 h 717"/>
                  <a:gd name="T10" fmla="*/ 156 w 717"/>
                  <a:gd name="T11" fmla="*/ 585 h 717"/>
                  <a:gd name="T12" fmla="*/ 156 w 717"/>
                  <a:gd name="T13" fmla="*/ 585 h 717"/>
                  <a:gd name="T14" fmla="*/ 132 w 717"/>
                  <a:gd name="T15" fmla="*/ 561 h 717"/>
                  <a:gd name="T16" fmla="*/ 121 w 717"/>
                  <a:gd name="T17" fmla="*/ 536 h 717"/>
                  <a:gd name="T18" fmla="*/ 132 w 717"/>
                  <a:gd name="T19" fmla="*/ 511 h 717"/>
                  <a:gd name="T20" fmla="*/ 284 w 717"/>
                  <a:gd name="T21" fmla="*/ 359 h 717"/>
                  <a:gd name="T22" fmla="*/ 132 w 717"/>
                  <a:gd name="T23" fmla="*/ 206 h 717"/>
                  <a:gd name="T24" fmla="*/ 121 w 717"/>
                  <a:gd name="T25" fmla="*/ 181 h 717"/>
                  <a:gd name="T26" fmla="*/ 132 w 717"/>
                  <a:gd name="T27" fmla="*/ 156 h 717"/>
                  <a:gd name="T28" fmla="*/ 156 w 717"/>
                  <a:gd name="T29" fmla="*/ 132 h 717"/>
                  <a:gd name="T30" fmla="*/ 206 w 717"/>
                  <a:gd name="T31" fmla="*/ 132 h 717"/>
                  <a:gd name="T32" fmla="*/ 358 w 717"/>
                  <a:gd name="T33" fmla="*/ 285 h 717"/>
                  <a:gd name="T34" fmla="*/ 511 w 717"/>
                  <a:gd name="T35" fmla="*/ 132 h 717"/>
                  <a:gd name="T36" fmla="*/ 536 w 717"/>
                  <a:gd name="T37" fmla="*/ 122 h 717"/>
                  <a:gd name="T38" fmla="*/ 561 w 717"/>
                  <a:gd name="T39" fmla="*/ 132 h 717"/>
                  <a:gd name="T40" fmla="*/ 585 w 717"/>
                  <a:gd name="T41" fmla="*/ 156 h 717"/>
                  <a:gd name="T42" fmla="*/ 585 w 717"/>
                  <a:gd name="T43" fmla="*/ 206 h 717"/>
                  <a:gd name="T44" fmla="*/ 432 w 717"/>
                  <a:gd name="T45" fmla="*/ 359 h 717"/>
                  <a:gd name="T46" fmla="*/ 585 w 717"/>
                  <a:gd name="T47" fmla="*/ 511 h 717"/>
                  <a:gd name="T48" fmla="*/ 595 w 717"/>
                  <a:gd name="T49" fmla="*/ 536 h 717"/>
                  <a:gd name="T50" fmla="*/ 585 w 717"/>
                  <a:gd name="T51" fmla="*/ 561 h 717"/>
                  <a:gd name="T52" fmla="*/ 561 w 717"/>
                  <a:gd name="T53" fmla="*/ 585 h 717"/>
                  <a:gd name="T54" fmla="*/ 511 w 717"/>
                  <a:gd name="T55" fmla="*/ 585 h 717"/>
                  <a:gd name="T56" fmla="*/ 358 w 717"/>
                  <a:gd name="T57" fmla="*/ 433 h 717"/>
                  <a:gd name="T58" fmla="*/ 206 w 717"/>
                  <a:gd name="T59" fmla="*/ 585 h 717"/>
                  <a:gd name="T60" fmla="*/ 181 w 717"/>
                  <a:gd name="T61" fmla="*/ 596 h 717"/>
                  <a:gd name="T62" fmla="*/ 156 w 717"/>
                  <a:gd name="T63" fmla="*/ 585 h 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17" h="717">
                    <a:moveTo>
                      <a:pt x="717" y="359"/>
                    </a:moveTo>
                    <a:cubicBezTo>
                      <a:pt x="717" y="161"/>
                      <a:pt x="556" y="0"/>
                      <a:pt x="358" y="0"/>
                    </a:cubicBezTo>
                    <a:cubicBezTo>
                      <a:pt x="160" y="0"/>
                      <a:pt x="0" y="161"/>
                      <a:pt x="0" y="359"/>
                    </a:cubicBezTo>
                    <a:cubicBezTo>
                      <a:pt x="0" y="556"/>
                      <a:pt x="160" y="717"/>
                      <a:pt x="358" y="717"/>
                    </a:cubicBezTo>
                    <a:cubicBezTo>
                      <a:pt x="556" y="717"/>
                      <a:pt x="717" y="556"/>
                      <a:pt x="717" y="359"/>
                    </a:cubicBezTo>
                    <a:close/>
                    <a:moveTo>
                      <a:pt x="156" y="585"/>
                    </a:moveTo>
                    <a:lnTo>
                      <a:pt x="156" y="585"/>
                    </a:lnTo>
                    <a:lnTo>
                      <a:pt x="132" y="561"/>
                    </a:lnTo>
                    <a:cubicBezTo>
                      <a:pt x="125" y="554"/>
                      <a:pt x="121" y="545"/>
                      <a:pt x="121" y="536"/>
                    </a:cubicBezTo>
                    <a:cubicBezTo>
                      <a:pt x="121" y="527"/>
                      <a:pt x="125" y="518"/>
                      <a:pt x="132" y="511"/>
                    </a:cubicBezTo>
                    <a:lnTo>
                      <a:pt x="284" y="359"/>
                    </a:lnTo>
                    <a:lnTo>
                      <a:pt x="132" y="206"/>
                    </a:lnTo>
                    <a:cubicBezTo>
                      <a:pt x="125" y="199"/>
                      <a:pt x="121" y="190"/>
                      <a:pt x="121" y="181"/>
                    </a:cubicBezTo>
                    <a:cubicBezTo>
                      <a:pt x="121" y="172"/>
                      <a:pt x="125" y="163"/>
                      <a:pt x="132" y="156"/>
                    </a:cubicBezTo>
                    <a:lnTo>
                      <a:pt x="156" y="132"/>
                    </a:lnTo>
                    <a:cubicBezTo>
                      <a:pt x="170" y="118"/>
                      <a:pt x="192" y="118"/>
                      <a:pt x="206" y="132"/>
                    </a:cubicBezTo>
                    <a:lnTo>
                      <a:pt x="358" y="285"/>
                    </a:lnTo>
                    <a:lnTo>
                      <a:pt x="511" y="132"/>
                    </a:lnTo>
                    <a:cubicBezTo>
                      <a:pt x="518" y="125"/>
                      <a:pt x="526" y="122"/>
                      <a:pt x="536" y="122"/>
                    </a:cubicBezTo>
                    <a:cubicBezTo>
                      <a:pt x="545" y="122"/>
                      <a:pt x="554" y="125"/>
                      <a:pt x="561" y="132"/>
                    </a:cubicBezTo>
                    <a:lnTo>
                      <a:pt x="585" y="156"/>
                    </a:lnTo>
                    <a:cubicBezTo>
                      <a:pt x="599" y="170"/>
                      <a:pt x="599" y="192"/>
                      <a:pt x="585" y="206"/>
                    </a:cubicBezTo>
                    <a:lnTo>
                      <a:pt x="432" y="359"/>
                    </a:lnTo>
                    <a:lnTo>
                      <a:pt x="585" y="511"/>
                    </a:lnTo>
                    <a:cubicBezTo>
                      <a:pt x="592" y="518"/>
                      <a:pt x="595" y="527"/>
                      <a:pt x="595" y="536"/>
                    </a:cubicBezTo>
                    <a:cubicBezTo>
                      <a:pt x="595" y="545"/>
                      <a:pt x="592" y="554"/>
                      <a:pt x="585" y="561"/>
                    </a:cubicBezTo>
                    <a:lnTo>
                      <a:pt x="561" y="585"/>
                    </a:lnTo>
                    <a:cubicBezTo>
                      <a:pt x="547" y="599"/>
                      <a:pt x="525" y="599"/>
                      <a:pt x="511" y="585"/>
                    </a:cubicBezTo>
                    <a:lnTo>
                      <a:pt x="358" y="433"/>
                    </a:lnTo>
                    <a:lnTo>
                      <a:pt x="206" y="585"/>
                    </a:lnTo>
                    <a:cubicBezTo>
                      <a:pt x="199" y="592"/>
                      <a:pt x="190" y="596"/>
                      <a:pt x="181" y="596"/>
                    </a:cubicBezTo>
                    <a:cubicBezTo>
                      <a:pt x="172" y="596"/>
                      <a:pt x="163" y="592"/>
                      <a:pt x="156" y="5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Oval 1289"/>
              <p:cNvSpPr>
                <a:spLocks noChangeArrowheads="1"/>
              </p:cNvSpPr>
              <p:nvPr/>
            </p:nvSpPr>
            <p:spPr bwMode="auto">
              <a:xfrm>
                <a:off x="6121400" y="5800725"/>
                <a:ext cx="20638" cy="206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1290"/>
              <p:cNvSpPr>
                <a:spLocks noEditPoints="1"/>
              </p:cNvSpPr>
              <p:nvPr/>
            </p:nvSpPr>
            <p:spPr bwMode="auto">
              <a:xfrm>
                <a:off x="5845175" y="5524500"/>
                <a:ext cx="384175" cy="503238"/>
              </a:xfrm>
              <a:custGeom>
                <a:avLst/>
                <a:gdLst>
                  <a:gd name="T0" fmla="*/ 636 w 1068"/>
                  <a:gd name="T1" fmla="*/ 268 h 1396"/>
                  <a:gd name="T2" fmla="*/ 0 w 1068"/>
                  <a:gd name="T3" fmla="*/ 1099 h 1396"/>
                  <a:gd name="T4" fmla="*/ 95 w 1068"/>
                  <a:gd name="T5" fmla="*/ 1396 h 1396"/>
                  <a:gd name="T6" fmla="*/ 1068 w 1068"/>
                  <a:gd name="T7" fmla="*/ 1276 h 1396"/>
                  <a:gd name="T8" fmla="*/ 1068 w 1068"/>
                  <a:gd name="T9" fmla="*/ 1245 h 1396"/>
                  <a:gd name="T10" fmla="*/ 1068 w 1068"/>
                  <a:gd name="T11" fmla="*/ 441 h 1396"/>
                  <a:gd name="T12" fmla="*/ 972 w 1068"/>
                  <a:gd name="T13" fmla="*/ 0 h 1396"/>
                  <a:gd name="T14" fmla="*/ 838 w 1068"/>
                  <a:gd name="T15" fmla="*/ 829 h 1396"/>
                  <a:gd name="T16" fmla="*/ 820 w 1068"/>
                  <a:gd name="T17" fmla="*/ 834 h 1396"/>
                  <a:gd name="T18" fmla="*/ 816 w 1068"/>
                  <a:gd name="T19" fmla="*/ 846 h 1396"/>
                  <a:gd name="T20" fmla="*/ 795 w 1068"/>
                  <a:gd name="T21" fmla="*/ 840 h 1396"/>
                  <a:gd name="T22" fmla="*/ 775 w 1068"/>
                  <a:gd name="T23" fmla="*/ 846 h 1396"/>
                  <a:gd name="T24" fmla="*/ 770 w 1068"/>
                  <a:gd name="T25" fmla="*/ 834 h 1396"/>
                  <a:gd name="T26" fmla="*/ 752 w 1068"/>
                  <a:gd name="T27" fmla="*/ 829 h 1396"/>
                  <a:gd name="T28" fmla="*/ 752 w 1068"/>
                  <a:gd name="T29" fmla="*/ 815 h 1396"/>
                  <a:gd name="T30" fmla="*/ 747 w 1068"/>
                  <a:gd name="T31" fmla="*/ 799 h 1396"/>
                  <a:gd name="T32" fmla="*/ 741 w 1068"/>
                  <a:gd name="T33" fmla="*/ 788 h 1396"/>
                  <a:gd name="T34" fmla="*/ 752 w 1068"/>
                  <a:gd name="T35" fmla="*/ 775 h 1396"/>
                  <a:gd name="T36" fmla="*/ 752 w 1068"/>
                  <a:gd name="T37" fmla="*/ 762 h 1396"/>
                  <a:gd name="T38" fmla="*/ 770 w 1068"/>
                  <a:gd name="T39" fmla="*/ 757 h 1396"/>
                  <a:gd name="T40" fmla="*/ 775 w 1068"/>
                  <a:gd name="T41" fmla="*/ 745 h 1396"/>
                  <a:gd name="T42" fmla="*/ 793 w 1068"/>
                  <a:gd name="T43" fmla="*/ 749 h 1396"/>
                  <a:gd name="T44" fmla="*/ 803 w 1068"/>
                  <a:gd name="T45" fmla="*/ 741 h 1396"/>
                  <a:gd name="T46" fmla="*/ 817 w 1068"/>
                  <a:gd name="T47" fmla="*/ 755 h 1396"/>
                  <a:gd name="T48" fmla="*/ 829 w 1068"/>
                  <a:gd name="T49" fmla="*/ 752 h 1396"/>
                  <a:gd name="T50" fmla="*/ 834 w 1068"/>
                  <a:gd name="T51" fmla="*/ 772 h 1396"/>
                  <a:gd name="T52" fmla="*/ 849 w 1068"/>
                  <a:gd name="T53" fmla="*/ 787 h 1396"/>
                  <a:gd name="T54" fmla="*/ 843 w 1068"/>
                  <a:gd name="T55" fmla="*/ 799 h 1396"/>
                  <a:gd name="T56" fmla="*/ 839 w 1068"/>
                  <a:gd name="T57" fmla="*/ 815 h 1396"/>
                  <a:gd name="T58" fmla="*/ 835 w 1068"/>
                  <a:gd name="T59" fmla="*/ 823 h 1396"/>
                  <a:gd name="T60" fmla="*/ 856 w 1068"/>
                  <a:gd name="T61" fmla="*/ 831 h 1396"/>
                  <a:gd name="T62" fmla="*/ 861 w 1068"/>
                  <a:gd name="T63" fmla="*/ 821 h 1396"/>
                  <a:gd name="T64" fmla="*/ 867 w 1068"/>
                  <a:gd name="T65" fmla="*/ 801 h 1396"/>
                  <a:gd name="T66" fmla="*/ 867 w 1068"/>
                  <a:gd name="T67" fmla="*/ 789 h 1396"/>
                  <a:gd name="T68" fmla="*/ 861 w 1068"/>
                  <a:gd name="T69" fmla="*/ 769 h 1396"/>
                  <a:gd name="T70" fmla="*/ 855 w 1068"/>
                  <a:gd name="T71" fmla="*/ 759 h 1396"/>
                  <a:gd name="T72" fmla="*/ 911 w 1068"/>
                  <a:gd name="T73" fmla="*/ 751 h 1396"/>
                  <a:gd name="T74" fmla="*/ 854 w 1068"/>
                  <a:gd name="T75" fmla="*/ 834 h 1396"/>
                  <a:gd name="T76" fmla="*/ 827 w 1068"/>
                  <a:gd name="T77" fmla="*/ 638 h 1396"/>
                  <a:gd name="T78" fmla="*/ 827 w 1068"/>
                  <a:gd name="T79" fmla="*/ 738 h 1396"/>
                  <a:gd name="T80" fmla="*/ 907 w 1068"/>
                  <a:gd name="T81" fmla="*/ 375 h 1396"/>
                  <a:gd name="T82" fmla="*/ 710 w 1068"/>
                  <a:gd name="T83" fmla="*/ 375 h 1396"/>
                  <a:gd name="T84" fmla="*/ 764 w 1068"/>
                  <a:gd name="T85" fmla="*/ 637 h 1396"/>
                  <a:gd name="T86" fmla="*/ 680 w 1068"/>
                  <a:gd name="T87" fmla="*/ 637 h 1396"/>
                  <a:gd name="T88" fmla="*/ 742 w 1068"/>
                  <a:gd name="T89" fmla="*/ 751 h 1396"/>
                  <a:gd name="T90" fmla="*/ 741 w 1068"/>
                  <a:gd name="T91" fmla="*/ 768 h 1396"/>
                  <a:gd name="T92" fmla="*/ 729 w 1068"/>
                  <a:gd name="T93" fmla="*/ 772 h 1396"/>
                  <a:gd name="T94" fmla="*/ 733 w 1068"/>
                  <a:gd name="T95" fmla="*/ 795 h 1396"/>
                  <a:gd name="T96" fmla="*/ 725 w 1068"/>
                  <a:gd name="T97" fmla="*/ 804 h 1396"/>
                  <a:gd name="T98" fmla="*/ 740 w 1068"/>
                  <a:gd name="T99" fmla="*/ 821 h 1396"/>
                  <a:gd name="T100" fmla="*/ 737 w 1068"/>
                  <a:gd name="T101" fmla="*/ 834 h 1396"/>
                  <a:gd name="T102" fmla="*/ 680 w 1068"/>
                  <a:gd name="T103" fmla="*/ 751 h 1396"/>
                  <a:gd name="T104" fmla="*/ 580 w 1068"/>
                  <a:gd name="T105" fmla="*/ 760 h 1396"/>
                  <a:gd name="T106" fmla="*/ 201 w 1068"/>
                  <a:gd name="T107" fmla="*/ 760 h 1396"/>
                  <a:gd name="T108" fmla="*/ 153 w 1068"/>
                  <a:gd name="T109" fmla="*/ 1286 h 1396"/>
                  <a:gd name="T110" fmla="*/ 168 w 1068"/>
                  <a:gd name="T111" fmla="*/ 956 h 1396"/>
                  <a:gd name="T112" fmla="*/ 680 w 1068"/>
                  <a:gd name="T113" fmla="*/ 1223 h 1396"/>
                  <a:gd name="T114" fmla="*/ 764 w 1068"/>
                  <a:gd name="T115" fmla="*/ 1223 h 1396"/>
                  <a:gd name="T116" fmla="*/ 911 w 1068"/>
                  <a:gd name="T117" fmla="*/ 852 h 1396"/>
                  <a:gd name="T118" fmla="*/ 940 w 1068"/>
                  <a:gd name="T119" fmla="*/ 1286 h 1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68" h="1396">
                    <a:moveTo>
                      <a:pt x="972" y="0"/>
                    </a:moveTo>
                    <a:lnTo>
                      <a:pt x="530" y="0"/>
                    </a:lnTo>
                    <a:cubicBezTo>
                      <a:pt x="596" y="70"/>
                      <a:pt x="636" y="164"/>
                      <a:pt x="636" y="268"/>
                    </a:cubicBezTo>
                    <a:cubicBezTo>
                      <a:pt x="636" y="484"/>
                      <a:pt x="461" y="659"/>
                      <a:pt x="245" y="659"/>
                    </a:cubicBezTo>
                    <a:cubicBezTo>
                      <a:pt x="152" y="659"/>
                      <a:pt x="67" y="626"/>
                      <a:pt x="0" y="572"/>
                    </a:cubicBezTo>
                    <a:lnTo>
                      <a:pt x="0" y="1099"/>
                    </a:lnTo>
                    <a:lnTo>
                      <a:pt x="0" y="1241"/>
                    </a:lnTo>
                    <a:lnTo>
                      <a:pt x="0" y="1299"/>
                    </a:lnTo>
                    <a:cubicBezTo>
                      <a:pt x="0" y="1352"/>
                      <a:pt x="42" y="1396"/>
                      <a:pt x="95" y="1396"/>
                    </a:cubicBezTo>
                    <a:lnTo>
                      <a:pt x="972" y="1396"/>
                    </a:lnTo>
                    <a:cubicBezTo>
                      <a:pt x="1023" y="1396"/>
                      <a:pt x="1064" y="1356"/>
                      <a:pt x="1067" y="1306"/>
                    </a:cubicBezTo>
                    <a:lnTo>
                      <a:pt x="1068" y="1276"/>
                    </a:lnTo>
                    <a:lnTo>
                      <a:pt x="1068" y="1276"/>
                    </a:lnTo>
                    <a:lnTo>
                      <a:pt x="1068" y="1273"/>
                    </a:lnTo>
                    <a:lnTo>
                      <a:pt x="1068" y="1245"/>
                    </a:lnTo>
                    <a:lnTo>
                      <a:pt x="1068" y="493"/>
                    </a:lnTo>
                    <a:lnTo>
                      <a:pt x="1068" y="463"/>
                    </a:lnTo>
                    <a:lnTo>
                      <a:pt x="1068" y="441"/>
                    </a:lnTo>
                    <a:lnTo>
                      <a:pt x="1068" y="397"/>
                    </a:lnTo>
                    <a:lnTo>
                      <a:pt x="1068" y="97"/>
                    </a:lnTo>
                    <a:cubicBezTo>
                      <a:pt x="1068" y="44"/>
                      <a:pt x="1025" y="0"/>
                      <a:pt x="972" y="0"/>
                    </a:cubicBezTo>
                    <a:close/>
                    <a:moveTo>
                      <a:pt x="835" y="823"/>
                    </a:moveTo>
                    <a:lnTo>
                      <a:pt x="835" y="823"/>
                    </a:lnTo>
                    <a:lnTo>
                      <a:pt x="838" y="829"/>
                    </a:lnTo>
                    <a:cubicBezTo>
                      <a:pt x="836" y="832"/>
                      <a:pt x="832" y="835"/>
                      <a:pt x="829" y="838"/>
                    </a:cubicBezTo>
                    <a:lnTo>
                      <a:pt x="823" y="834"/>
                    </a:lnTo>
                    <a:cubicBezTo>
                      <a:pt x="822" y="834"/>
                      <a:pt x="821" y="834"/>
                      <a:pt x="820" y="834"/>
                    </a:cubicBezTo>
                    <a:cubicBezTo>
                      <a:pt x="819" y="834"/>
                      <a:pt x="818" y="834"/>
                      <a:pt x="817" y="835"/>
                    </a:cubicBezTo>
                    <a:cubicBezTo>
                      <a:pt x="816" y="836"/>
                      <a:pt x="815" y="837"/>
                      <a:pt x="815" y="839"/>
                    </a:cubicBezTo>
                    <a:lnTo>
                      <a:pt x="816" y="846"/>
                    </a:lnTo>
                    <a:cubicBezTo>
                      <a:pt x="812" y="847"/>
                      <a:pt x="807" y="848"/>
                      <a:pt x="803" y="849"/>
                    </a:cubicBezTo>
                    <a:lnTo>
                      <a:pt x="799" y="843"/>
                    </a:lnTo>
                    <a:cubicBezTo>
                      <a:pt x="799" y="841"/>
                      <a:pt x="797" y="840"/>
                      <a:pt x="795" y="840"/>
                    </a:cubicBezTo>
                    <a:cubicBezTo>
                      <a:pt x="793" y="840"/>
                      <a:pt x="792" y="841"/>
                      <a:pt x="791" y="843"/>
                    </a:cubicBezTo>
                    <a:lnTo>
                      <a:pt x="788" y="849"/>
                    </a:lnTo>
                    <a:cubicBezTo>
                      <a:pt x="783" y="848"/>
                      <a:pt x="779" y="847"/>
                      <a:pt x="775" y="846"/>
                    </a:cubicBezTo>
                    <a:lnTo>
                      <a:pt x="775" y="839"/>
                    </a:lnTo>
                    <a:cubicBezTo>
                      <a:pt x="775" y="837"/>
                      <a:pt x="775" y="836"/>
                      <a:pt x="774" y="835"/>
                    </a:cubicBezTo>
                    <a:cubicBezTo>
                      <a:pt x="773" y="834"/>
                      <a:pt x="771" y="834"/>
                      <a:pt x="770" y="834"/>
                    </a:cubicBezTo>
                    <a:cubicBezTo>
                      <a:pt x="769" y="834"/>
                      <a:pt x="768" y="834"/>
                      <a:pt x="768" y="834"/>
                    </a:cubicBezTo>
                    <a:lnTo>
                      <a:pt x="762" y="838"/>
                    </a:lnTo>
                    <a:cubicBezTo>
                      <a:pt x="758" y="835"/>
                      <a:pt x="755" y="832"/>
                      <a:pt x="752" y="829"/>
                    </a:cubicBezTo>
                    <a:lnTo>
                      <a:pt x="756" y="823"/>
                    </a:lnTo>
                    <a:cubicBezTo>
                      <a:pt x="757" y="821"/>
                      <a:pt x="757" y="819"/>
                      <a:pt x="756" y="818"/>
                    </a:cubicBezTo>
                    <a:cubicBezTo>
                      <a:pt x="755" y="816"/>
                      <a:pt x="754" y="815"/>
                      <a:pt x="752" y="815"/>
                    </a:cubicBezTo>
                    <a:lnTo>
                      <a:pt x="745" y="815"/>
                    </a:lnTo>
                    <a:cubicBezTo>
                      <a:pt x="743" y="811"/>
                      <a:pt x="742" y="807"/>
                      <a:pt x="741" y="803"/>
                    </a:cubicBezTo>
                    <a:lnTo>
                      <a:pt x="747" y="799"/>
                    </a:lnTo>
                    <a:cubicBezTo>
                      <a:pt x="749" y="799"/>
                      <a:pt x="750" y="797"/>
                      <a:pt x="750" y="795"/>
                    </a:cubicBezTo>
                    <a:cubicBezTo>
                      <a:pt x="750" y="793"/>
                      <a:pt x="749" y="792"/>
                      <a:pt x="747" y="791"/>
                    </a:cubicBezTo>
                    <a:lnTo>
                      <a:pt x="741" y="788"/>
                    </a:lnTo>
                    <a:cubicBezTo>
                      <a:pt x="742" y="783"/>
                      <a:pt x="743" y="779"/>
                      <a:pt x="745" y="775"/>
                    </a:cubicBezTo>
                    <a:lnTo>
                      <a:pt x="752" y="775"/>
                    </a:lnTo>
                    <a:lnTo>
                      <a:pt x="752" y="775"/>
                    </a:lnTo>
                    <a:cubicBezTo>
                      <a:pt x="753" y="775"/>
                      <a:pt x="755" y="774"/>
                      <a:pt x="756" y="772"/>
                    </a:cubicBezTo>
                    <a:cubicBezTo>
                      <a:pt x="757" y="771"/>
                      <a:pt x="757" y="769"/>
                      <a:pt x="756" y="768"/>
                    </a:cubicBezTo>
                    <a:lnTo>
                      <a:pt x="752" y="762"/>
                    </a:lnTo>
                    <a:cubicBezTo>
                      <a:pt x="755" y="758"/>
                      <a:pt x="758" y="755"/>
                      <a:pt x="762" y="752"/>
                    </a:cubicBezTo>
                    <a:lnTo>
                      <a:pt x="768" y="756"/>
                    </a:lnTo>
                    <a:cubicBezTo>
                      <a:pt x="768" y="756"/>
                      <a:pt x="769" y="757"/>
                      <a:pt x="770" y="757"/>
                    </a:cubicBezTo>
                    <a:cubicBezTo>
                      <a:pt x="771" y="757"/>
                      <a:pt x="773" y="756"/>
                      <a:pt x="774" y="755"/>
                    </a:cubicBezTo>
                    <a:cubicBezTo>
                      <a:pt x="775" y="754"/>
                      <a:pt x="775" y="753"/>
                      <a:pt x="775" y="752"/>
                    </a:cubicBezTo>
                    <a:lnTo>
                      <a:pt x="775" y="745"/>
                    </a:lnTo>
                    <a:cubicBezTo>
                      <a:pt x="779" y="743"/>
                      <a:pt x="783" y="742"/>
                      <a:pt x="788" y="741"/>
                    </a:cubicBezTo>
                    <a:lnTo>
                      <a:pt x="791" y="747"/>
                    </a:lnTo>
                    <a:cubicBezTo>
                      <a:pt x="791" y="748"/>
                      <a:pt x="792" y="749"/>
                      <a:pt x="793" y="749"/>
                    </a:cubicBezTo>
                    <a:cubicBezTo>
                      <a:pt x="794" y="750"/>
                      <a:pt x="794" y="750"/>
                      <a:pt x="795" y="750"/>
                    </a:cubicBezTo>
                    <a:cubicBezTo>
                      <a:pt x="797" y="750"/>
                      <a:pt x="799" y="749"/>
                      <a:pt x="799" y="747"/>
                    </a:cubicBezTo>
                    <a:lnTo>
                      <a:pt x="803" y="741"/>
                    </a:lnTo>
                    <a:cubicBezTo>
                      <a:pt x="807" y="742"/>
                      <a:pt x="812" y="743"/>
                      <a:pt x="816" y="745"/>
                    </a:cubicBezTo>
                    <a:lnTo>
                      <a:pt x="815" y="752"/>
                    </a:lnTo>
                    <a:cubicBezTo>
                      <a:pt x="815" y="753"/>
                      <a:pt x="816" y="754"/>
                      <a:pt x="817" y="755"/>
                    </a:cubicBezTo>
                    <a:cubicBezTo>
                      <a:pt x="818" y="756"/>
                      <a:pt x="819" y="757"/>
                      <a:pt x="820" y="757"/>
                    </a:cubicBezTo>
                    <a:cubicBezTo>
                      <a:pt x="821" y="757"/>
                      <a:pt x="822" y="756"/>
                      <a:pt x="823" y="756"/>
                    </a:cubicBezTo>
                    <a:lnTo>
                      <a:pt x="829" y="752"/>
                    </a:lnTo>
                    <a:cubicBezTo>
                      <a:pt x="832" y="755"/>
                      <a:pt x="835" y="758"/>
                      <a:pt x="838" y="762"/>
                    </a:cubicBezTo>
                    <a:lnTo>
                      <a:pt x="835" y="768"/>
                    </a:lnTo>
                    <a:cubicBezTo>
                      <a:pt x="834" y="769"/>
                      <a:pt x="834" y="771"/>
                      <a:pt x="834" y="772"/>
                    </a:cubicBezTo>
                    <a:cubicBezTo>
                      <a:pt x="835" y="774"/>
                      <a:pt x="837" y="775"/>
                      <a:pt x="839" y="775"/>
                    </a:cubicBezTo>
                    <a:lnTo>
                      <a:pt x="846" y="775"/>
                    </a:lnTo>
                    <a:cubicBezTo>
                      <a:pt x="848" y="779"/>
                      <a:pt x="849" y="783"/>
                      <a:pt x="849" y="787"/>
                    </a:cubicBezTo>
                    <a:lnTo>
                      <a:pt x="843" y="791"/>
                    </a:lnTo>
                    <a:cubicBezTo>
                      <a:pt x="842" y="792"/>
                      <a:pt x="841" y="793"/>
                      <a:pt x="841" y="795"/>
                    </a:cubicBezTo>
                    <a:cubicBezTo>
                      <a:pt x="841" y="797"/>
                      <a:pt x="842" y="799"/>
                      <a:pt x="843" y="799"/>
                    </a:cubicBezTo>
                    <a:lnTo>
                      <a:pt x="849" y="803"/>
                    </a:lnTo>
                    <a:cubicBezTo>
                      <a:pt x="849" y="807"/>
                      <a:pt x="848" y="811"/>
                      <a:pt x="846" y="815"/>
                    </a:cubicBezTo>
                    <a:lnTo>
                      <a:pt x="839" y="815"/>
                    </a:lnTo>
                    <a:lnTo>
                      <a:pt x="839" y="815"/>
                    </a:lnTo>
                    <a:cubicBezTo>
                      <a:pt x="837" y="815"/>
                      <a:pt x="835" y="816"/>
                      <a:pt x="835" y="818"/>
                    </a:cubicBezTo>
                    <a:cubicBezTo>
                      <a:pt x="834" y="819"/>
                      <a:pt x="834" y="821"/>
                      <a:pt x="835" y="823"/>
                    </a:cubicBezTo>
                    <a:close/>
                    <a:moveTo>
                      <a:pt x="854" y="834"/>
                    </a:moveTo>
                    <a:lnTo>
                      <a:pt x="854" y="834"/>
                    </a:lnTo>
                    <a:lnTo>
                      <a:pt x="856" y="831"/>
                    </a:lnTo>
                    <a:lnTo>
                      <a:pt x="850" y="822"/>
                    </a:lnTo>
                    <a:lnTo>
                      <a:pt x="851" y="821"/>
                    </a:lnTo>
                    <a:lnTo>
                      <a:pt x="861" y="821"/>
                    </a:lnTo>
                    <a:lnTo>
                      <a:pt x="862" y="818"/>
                    </a:lnTo>
                    <a:cubicBezTo>
                      <a:pt x="864" y="814"/>
                      <a:pt x="866" y="809"/>
                      <a:pt x="866" y="804"/>
                    </a:cubicBezTo>
                    <a:lnTo>
                      <a:pt x="867" y="801"/>
                    </a:lnTo>
                    <a:lnTo>
                      <a:pt x="857" y="796"/>
                    </a:lnTo>
                    <a:lnTo>
                      <a:pt x="857" y="795"/>
                    </a:lnTo>
                    <a:lnTo>
                      <a:pt x="867" y="789"/>
                    </a:lnTo>
                    <a:lnTo>
                      <a:pt x="866" y="786"/>
                    </a:lnTo>
                    <a:cubicBezTo>
                      <a:pt x="866" y="781"/>
                      <a:pt x="864" y="777"/>
                      <a:pt x="862" y="772"/>
                    </a:cubicBezTo>
                    <a:lnTo>
                      <a:pt x="861" y="769"/>
                    </a:lnTo>
                    <a:lnTo>
                      <a:pt x="851" y="769"/>
                    </a:lnTo>
                    <a:lnTo>
                      <a:pt x="850" y="768"/>
                    </a:lnTo>
                    <a:lnTo>
                      <a:pt x="855" y="759"/>
                    </a:lnTo>
                    <a:lnTo>
                      <a:pt x="854" y="757"/>
                    </a:lnTo>
                    <a:cubicBezTo>
                      <a:pt x="852" y="755"/>
                      <a:pt x="850" y="753"/>
                      <a:pt x="849" y="751"/>
                    </a:cubicBezTo>
                    <a:lnTo>
                      <a:pt x="911" y="751"/>
                    </a:lnTo>
                    <a:lnTo>
                      <a:pt x="911" y="839"/>
                    </a:lnTo>
                    <a:lnTo>
                      <a:pt x="848" y="839"/>
                    </a:lnTo>
                    <a:cubicBezTo>
                      <a:pt x="850" y="838"/>
                      <a:pt x="852" y="836"/>
                      <a:pt x="854" y="834"/>
                    </a:cubicBezTo>
                    <a:close/>
                    <a:moveTo>
                      <a:pt x="827" y="738"/>
                    </a:moveTo>
                    <a:lnTo>
                      <a:pt x="827" y="738"/>
                    </a:lnTo>
                    <a:lnTo>
                      <a:pt x="827" y="638"/>
                    </a:lnTo>
                    <a:lnTo>
                      <a:pt x="911" y="638"/>
                    </a:lnTo>
                    <a:lnTo>
                      <a:pt x="911" y="738"/>
                    </a:lnTo>
                    <a:lnTo>
                      <a:pt x="827" y="738"/>
                    </a:lnTo>
                    <a:close/>
                    <a:moveTo>
                      <a:pt x="710" y="375"/>
                    </a:moveTo>
                    <a:lnTo>
                      <a:pt x="710" y="375"/>
                    </a:lnTo>
                    <a:lnTo>
                      <a:pt x="907" y="375"/>
                    </a:lnTo>
                    <a:lnTo>
                      <a:pt x="907" y="436"/>
                    </a:lnTo>
                    <a:lnTo>
                      <a:pt x="710" y="436"/>
                    </a:lnTo>
                    <a:lnTo>
                      <a:pt x="710" y="375"/>
                    </a:lnTo>
                    <a:close/>
                    <a:moveTo>
                      <a:pt x="680" y="637"/>
                    </a:moveTo>
                    <a:lnTo>
                      <a:pt x="680" y="637"/>
                    </a:lnTo>
                    <a:lnTo>
                      <a:pt x="764" y="637"/>
                    </a:lnTo>
                    <a:lnTo>
                      <a:pt x="764" y="737"/>
                    </a:lnTo>
                    <a:lnTo>
                      <a:pt x="680" y="737"/>
                    </a:lnTo>
                    <a:lnTo>
                      <a:pt x="680" y="637"/>
                    </a:lnTo>
                    <a:close/>
                    <a:moveTo>
                      <a:pt x="680" y="751"/>
                    </a:moveTo>
                    <a:lnTo>
                      <a:pt x="680" y="751"/>
                    </a:lnTo>
                    <a:lnTo>
                      <a:pt x="742" y="751"/>
                    </a:lnTo>
                    <a:cubicBezTo>
                      <a:pt x="740" y="753"/>
                      <a:pt x="739" y="755"/>
                      <a:pt x="737" y="757"/>
                    </a:cubicBezTo>
                    <a:lnTo>
                      <a:pt x="735" y="759"/>
                    </a:lnTo>
                    <a:lnTo>
                      <a:pt x="741" y="768"/>
                    </a:lnTo>
                    <a:lnTo>
                      <a:pt x="740" y="769"/>
                    </a:lnTo>
                    <a:lnTo>
                      <a:pt x="730" y="769"/>
                    </a:lnTo>
                    <a:lnTo>
                      <a:pt x="729" y="772"/>
                    </a:lnTo>
                    <a:cubicBezTo>
                      <a:pt x="727" y="777"/>
                      <a:pt x="725" y="781"/>
                      <a:pt x="725" y="786"/>
                    </a:cubicBezTo>
                    <a:lnTo>
                      <a:pt x="724" y="789"/>
                    </a:lnTo>
                    <a:lnTo>
                      <a:pt x="733" y="795"/>
                    </a:lnTo>
                    <a:lnTo>
                      <a:pt x="733" y="796"/>
                    </a:lnTo>
                    <a:lnTo>
                      <a:pt x="724" y="801"/>
                    </a:lnTo>
                    <a:lnTo>
                      <a:pt x="725" y="804"/>
                    </a:lnTo>
                    <a:cubicBezTo>
                      <a:pt x="725" y="809"/>
                      <a:pt x="727" y="814"/>
                      <a:pt x="728" y="818"/>
                    </a:cubicBezTo>
                    <a:lnTo>
                      <a:pt x="730" y="821"/>
                    </a:lnTo>
                    <a:lnTo>
                      <a:pt x="740" y="821"/>
                    </a:lnTo>
                    <a:lnTo>
                      <a:pt x="741" y="822"/>
                    </a:lnTo>
                    <a:lnTo>
                      <a:pt x="735" y="831"/>
                    </a:lnTo>
                    <a:lnTo>
                      <a:pt x="737" y="834"/>
                    </a:lnTo>
                    <a:cubicBezTo>
                      <a:pt x="739" y="836"/>
                      <a:pt x="741" y="838"/>
                      <a:pt x="743" y="839"/>
                    </a:cubicBezTo>
                    <a:lnTo>
                      <a:pt x="680" y="839"/>
                    </a:lnTo>
                    <a:lnTo>
                      <a:pt x="680" y="751"/>
                    </a:lnTo>
                    <a:close/>
                    <a:moveTo>
                      <a:pt x="201" y="760"/>
                    </a:moveTo>
                    <a:lnTo>
                      <a:pt x="201" y="760"/>
                    </a:lnTo>
                    <a:lnTo>
                      <a:pt x="580" y="760"/>
                    </a:lnTo>
                    <a:lnTo>
                      <a:pt x="580" y="822"/>
                    </a:lnTo>
                    <a:lnTo>
                      <a:pt x="201" y="822"/>
                    </a:lnTo>
                    <a:lnTo>
                      <a:pt x="201" y="760"/>
                    </a:lnTo>
                    <a:close/>
                    <a:moveTo>
                      <a:pt x="940" y="1286"/>
                    </a:moveTo>
                    <a:lnTo>
                      <a:pt x="940" y="1286"/>
                    </a:lnTo>
                    <a:lnTo>
                      <a:pt x="153" y="1286"/>
                    </a:lnTo>
                    <a:lnTo>
                      <a:pt x="96" y="1223"/>
                    </a:lnTo>
                    <a:lnTo>
                      <a:pt x="168" y="1223"/>
                    </a:lnTo>
                    <a:lnTo>
                      <a:pt x="168" y="956"/>
                    </a:lnTo>
                    <a:lnTo>
                      <a:pt x="613" y="956"/>
                    </a:lnTo>
                    <a:lnTo>
                      <a:pt x="613" y="1223"/>
                    </a:lnTo>
                    <a:lnTo>
                      <a:pt x="680" y="1223"/>
                    </a:lnTo>
                    <a:lnTo>
                      <a:pt x="680" y="850"/>
                    </a:lnTo>
                    <a:lnTo>
                      <a:pt x="764" y="850"/>
                    </a:lnTo>
                    <a:lnTo>
                      <a:pt x="764" y="1223"/>
                    </a:lnTo>
                    <a:lnTo>
                      <a:pt x="827" y="1223"/>
                    </a:lnTo>
                    <a:lnTo>
                      <a:pt x="827" y="852"/>
                    </a:lnTo>
                    <a:lnTo>
                      <a:pt x="911" y="852"/>
                    </a:lnTo>
                    <a:lnTo>
                      <a:pt x="911" y="1223"/>
                    </a:lnTo>
                    <a:lnTo>
                      <a:pt x="940" y="1223"/>
                    </a:lnTo>
                    <a:lnTo>
                      <a:pt x="940" y="12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317" name="Овал 316"/>
          <p:cNvSpPr/>
          <p:nvPr/>
        </p:nvSpPr>
        <p:spPr>
          <a:xfrm>
            <a:off x="5300653" y="2584646"/>
            <a:ext cx="557433" cy="55743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317"/>
          <p:cNvGrpSpPr/>
          <p:nvPr/>
        </p:nvGrpSpPr>
        <p:grpSpPr>
          <a:xfrm>
            <a:off x="5300653" y="3451717"/>
            <a:ext cx="557433" cy="557433"/>
            <a:chOff x="6225291" y="3209617"/>
            <a:chExt cx="557433" cy="557433"/>
          </a:xfrm>
        </p:grpSpPr>
        <p:sp>
          <p:nvSpPr>
            <p:cNvPr id="319" name="Овал 318"/>
            <p:cNvSpPr/>
            <p:nvPr/>
          </p:nvSpPr>
          <p:spPr>
            <a:xfrm>
              <a:off x="6225291" y="3209617"/>
              <a:ext cx="557433" cy="55743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319"/>
            <p:cNvGrpSpPr/>
            <p:nvPr/>
          </p:nvGrpSpPr>
          <p:grpSpPr>
            <a:xfrm>
              <a:off x="6278797" y="3286674"/>
              <a:ext cx="408610" cy="344954"/>
              <a:chOff x="437830" y="1776126"/>
              <a:chExt cx="408610" cy="344954"/>
            </a:xfrm>
            <a:solidFill>
              <a:schemeClr val="bg1"/>
            </a:solidFill>
          </p:grpSpPr>
          <p:sp>
            <p:nvSpPr>
              <p:cNvPr id="321" name="Freeform 6"/>
              <p:cNvSpPr>
                <a:spLocks/>
              </p:cNvSpPr>
              <p:nvPr/>
            </p:nvSpPr>
            <p:spPr bwMode="auto">
              <a:xfrm>
                <a:off x="641166" y="2090927"/>
                <a:ext cx="205274" cy="30153"/>
              </a:xfrm>
              <a:custGeom>
                <a:avLst/>
                <a:gdLst/>
                <a:ahLst/>
                <a:cxnLst>
                  <a:cxn ang="0">
                    <a:pos x="107" y="16"/>
                  </a:cxn>
                  <a:cxn ang="0">
                    <a:pos x="107" y="9"/>
                  </a:cxn>
                  <a:cxn ang="0">
                    <a:pos x="98" y="0"/>
                  </a:cxn>
                  <a:cxn ang="0">
                    <a:pos x="9" y="0"/>
                  </a:cxn>
                  <a:cxn ang="0">
                    <a:pos x="0" y="9"/>
                  </a:cxn>
                  <a:cxn ang="0">
                    <a:pos x="0" y="16"/>
                  </a:cxn>
                  <a:cxn ang="0">
                    <a:pos x="107" y="16"/>
                  </a:cxn>
                </a:cxnLst>
                <a:rect l="0" t="0" r="r" b="b"/>
                <a:pathLst>
                  <a:path w="107" h="16">
                    <a:moveTo>
                      <a:pt x="107" y="16"/>
                    </a:moveTo>
                    <a:cubicBezTo>
                      <a:pt x="107" y="9"/>
                      <a:pt x="107" y="9"/>
                      <a:pt x="107" y="9"/>
                    </a:cubicBezTo>
                    <a:cubicBezTo>
                      <a:pt x="107" y="4"/>
                      <a:pt x="103" y="0"/>
                      <a:pt x="98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6"/>
                      <a:pt x="0" y="16"/>
                      <a:pt x="0" y="16"/>
                    </a:cubicBezTo>
                    <a:lnTo>
                      <a:pt x="107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8" name="Группа 196"/>
              <p:cNvGrpSpPr/>
              <p:nvPr/>
            </p:nvGrpSpPr>
            <p:grpSpPr>
              <a:xfrm rot="20907898">
                <a:off x="437830" y="1776126"/>
                <a:ext cx="387271" cy="318445"/>
                <a:chOff x="1464170" y="1575720"/>
                <a:chExt cx="412922" cy="339538"/>
              </a:xfrm>
              <a:grpFill/>
            </p:grpSpPr>
            <p:sp>
              <p:nvSpPr>
                <p:cNvPr id="323" name="Freeform 7"/>
                <p:cNvSpPr>
                  <a:spLocks/>
                </p:cNvSpPr>
                <p:nvPr/>
              </p:nvSpPr>
              <p:spPr bwMode="auto">
                <a:xfrm>
                  <a:off x="1464170" y="1614055"/>
                  <a:ext cx="381159" cy="301203"/>
                </a:xfrm>
                <a:custGeom>
                  <a:avLst/>
                  <a:gdLst/>
                  <a:ahLst/>
                  <a:cxnLst>
                    <a:cxn ang="0">
                      <a:pos x="168" y="0"/>
                    </a:cxn>
                    <a:cxn ang="0">
                      <a:pos x="114" y="37"/>
                    </a:cxn>
                    <a:cxn ang="0">
                      <a:pos x="122" y="63"/>
                    </a:cxn>
                    <a:cxn ang="0">
                      <a:pos x="10" y="133"/>
                    </a:cxn>
                    <a:cxn ang="0">
                      <a:pos x="5" y="153"/>
                    </a:cxn>
                    <a:cxn ang="0">
                      <a:pos x="6" y="155"/>
                    </a:cxn>
                    <a:cxn ang="0">
                      <a:pos x="7" y="157"/>
                    </a:cxn>
                    <a:cxn ang="0">
                      <a:pos x="28" y="160"/>
                    </a:cxn>
                    <a:cxn ang="0">
                      <a:pos x="135" y="82"/>
                    </a:cxn>
                    <a:cxn ang="0">
                      <a:pos x="156" y="98"/>
                    </a:cxn>
                    <a:cxn ang="0">
                      <a:pos x="210" y="62"/>
                    </a:cxn>
                    <a:cxn ang="0">
                      <a:pos x="196" y="26"/>
                    </a:cxn>
                    <a:cxn ang="0">
                      <a:pos x="168" y="0"/>
                    </a:cxn>
                  </a:cxnLst>
                  <a:rect l="0" t="0" r="r" b="b"/>
                  <a:pathLst>
                    <a:path w="210" h="166">
                      <a:moveTo>
                        <a:pt x="168" y="0"/>
                      </a:moveTo>
                      <a:cubicBezTo>
                        <a:pt x="114" y="37"/>
                        <a:pt x="114" y="37"/>
                        <a:pt x="114" y="37"/>
                      </a:cubicBezTo>
                      <a:cubicBezTo>
                        <a:pt x="115" y="45"/>
                        <a:pt x="117" y="54"/>
                        <a:pt x="122" y="63"/>
                      </a:cubicBezTo>
                      <a:cubicBezTo>
                        <a:pt x="10" y="133"/>
                        <a:pt x="10" y="133"/>
                        <a:pt x="10" y="133"/>
                      </a:cubicBezTo>
                      <a:cubicBezTo>
                        <a:pt x="10" y="133"/>
                        <a:pt x="0" y="143"/>
                        <a:pt x="5" y="153"/>
                      </a:cubicBezTo>
                      <a:cubicBezTo>
                        <a:pt x="5" y="154"/>
                        <a:pt x="6" y="155"/>
                        <a:pt x="6" y="155"/>
                      </a:cubicBezTo>
                      <a:cubicBezTo>
                        <a:pt x="7" y="156"/>
                        <a:pt x="7" y="156"/>
                        <a:pt x="7" y="157"/>
                      </a:cubicBezTo>
                      <a:cubicBezTo>
                        <a:pt x="15" y="166"/>
                        <a:pt x="28" y="160"/>
                        <a:pt x="28" y="160"/>
                      </a:cubicBezTo>
                      <a:cubicBezTo>
                        <a:pt x="135" y="82"/>
                        <a:pt x="135" y="82"/>
                        <a:pt x="135" y="82"/>
                      </a:cubicBezTo>
                      <a:cubicBezTo>
                        <a:pt x="141" y="89"/>
                        <a:pt x="148" y="95"/>
                        <a:pt x="156" y="98"/>
                      </a:cubicBezTo>
                      <a:cubicBezTo>
                        <a:pt x="210" y="62"/>
                        <a:pt x="210" y="62"/>
                        <a:pt x="210" y="62"/>
                      </a:cubicBezTo>
                      <a:cubicBezTo>
                        <a:pt x="209" y="50"/>
                        <a:pt x="204" y="38"/>
                        <a:pt x="196" y="26"/>
                      </a:cubicBezTo>
                      <a:cubicBezTo>
                        <a:pt x="188" y="15"/>
                        <a:pt x="178" y="6"/>
                        <a:pt x="168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4" name="Freeform 8"/>
                <p:cNvSpPr>
                  <a:spLocks/>
                </p:cNvSpPr>
                <p:nvPr/>
              </p:nvSpPr>
              <p:spPr bwMode="auto">
                <a:xfrm>
                  <a:off x="1635034" y="1575720"/>
                  <a:ext cx="128149" cy="96385"/>
                </a:xfrm>
                <a:custGeom>
                  <a:avLst/>
                  <a:gdLst/>
                  <a:ahLst/>
                  <a:cxnLst>
                    <a:cxn ang="0">
                      <a:pos x="69" y="4"/>
                    </a:cxn>
                    <a:cxn ang="0">
                      <a:pos x="58" y="2"/>
                    </a:cxn>
                    <a:cxn ang="0">
                      <a:pos x="5" y="38"/>
                    </a:cxn>
                    <a:cxn ang="0">
                      <a:pos x="2" y="49"/>
                    </a:cxn>
                    <a:cxn ang="0">
                      <a:pos x="13" y="51"/>
                    </a:cxn>
                    <a:cxn ang="0">
                      <a:pos x="66" y="15"/>
                    </a:cxn>
                    <a:cxn ang="0">
                      <a:pos x="69" y="4"/>
                    </a:cxn>
                  </a:cxnLst>
                  <a:rect l="0" t="0" r="r" b="b"/>
                  <a:pathLst>
                    <a:path w="71" h="53">
                      <a:moveTo>
                        <a:pt x="69" y="4"/>
                      </a:moveTo>
                      <a:cubicBezTo>
                        <a:pt x="67" y="1"/>
                        <a:pt x="62" y="0"/>
                        <a:pt x="58" y="2"/>
                      </a:cubicBezTo>
                      <a:cubicBezTo>
                        <a:pt x="5" y="38"/>
                        <a:pt x="5" y="38"/>
                        <a:pt x="5" y="38"/>
                      </a:cubicBezTo>
                      <a:cubicBezTo>
                        <a:pt x="1" y="41"/>
                        <a:pt x="0" y="46"/>
                        <a:pt x="2" y="49"/>
                      </a:cubicBezTo>
                      <a:cubicBezTo>
                        <a:pt x="5" y="52"/>
                        <a:pt x="10" y="53"/>
                        <a:pt x="13" y="51"/>
                      </a:cubicBezTo>
                      <a:cubicBezTo>
                        <a:pt x="66" y="15"/>
                        <a:pt x="66" y="15"/>
                        <a:pt x="66" y="15"/>
                      </a:cubicBezTo>
                      <a:cubicBezTo>
                        <a:pt x="70" y="12"/>
                        <a:pt x="71" y="7"/>
                        <a:pt x="69" y="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5" name="Freeform 9"/>
                <p:cNvSpPr>
                  <a:spLocks/>
                </p:cNvSpPr>
                <p:nvPr/>
              </p:nvSpPr>
              <p:spPr bwMode="auto">
                <a:xfrm>
                  <a:off x="1748943" y="1736727"/>
                  <a:ext cx="128149" cy="98576"/>
                </a:xfrm>
                <a:custGeom>
                  <a:avLst/>
                  <a:gdLst/>
                  <a:ahLst/>
                  <a:cxnLst>
                    <a:cxn ang="0">
                      <a:pos x="69" y="4"/>
                    </a:cxn>
                    <a:cxn ang="0">
                      <a:pos x="58" y="3"/>
                    </a:cxn>
                    <a:cxn ang="0">
                      <a:pos x="5" y="39"/>
                    </a:cxn>
                    <a:cxn ang="0">
                      <a:pos x="2" y="49"/>
                    </a:cxn>
                    <a:cxn ang="0">
                      <a:pos x="13" y="51"/>
                    </a:cxn>
                    <a:cxn ang="0">
                      <a:pos x="66" y="15"/>
                    </a:cxn>
                    <a:cxn ang="0">
                      <a:pos x="69" y="4"/>
                    </a:cxn>
                  </a:cxnLst>
                  <a:rect l="0" t="0" r="r" b="b"/>
                  <a:pathLst>
                    <a:path w="71" h="54">
                      <a:moveTo>
                        <a:pt x="69" y="4"/>
                      </a:moveTo>
                      <a:cubicBezTo>
                        <a:pt x="67" y="1"/>
                        <a:pt x="62" y="0"/>
                        <a:pt x="58" y="3"/>
                      </a:cubicBezTo>
                      <a:cubicBezTo>
                        <a:pt x="5" y="39"/>
                        <a:pt x="5" y="39"/>
                        <a:pt x="5" y="39"/>
                      </a:cubicBezTo>
                      <a:cubicBezTo>
                        <a:pt x="1" y="41"/>
                        <a:pt x="0" y="46"/>
                        <a:pt x="2" y="49"/>
                      </a:cubicBezTo>
                      <a:cubicBezTo>
                        <a:pt x="5" y="53"/>
                        <a:pt x="10" y="54"/>
                        <a:pt x="13" y="51"/>
                      </a:cubicBezTo>
                      <a:cubicBezTo>
                        <a:pt x="66" y="15"/>
                        <a:pt x="66" y="15"/>
                        <a:pt x="66" y="15"/>
                      </a:cubicBezTo>
                      <a:cubicBezTo>
                        <a:pt x="70" y="13"/>
                        <a:pt x="71" y="8"/>
                        <a:pt x="69" y="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26" name="TextBox 325"/>
          <p:cNvSpPr txBox="1"/>
          <p:nvPr/>
        </p:nvSpPr>
        <p:spPr>
          <a:xfrm>
            <a:off x="7666363" y="4259000"/>
            <a:ext cx="1286567" cy="64632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ru-RU" sz="3600" b="1" spc="-7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68,471</a:t>
            </a:r>
            <a:endParaRPr lang="ru-RU" sz="2000" b="1" spc="-70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1541"/>
          <p:cNvGrpSpPr>
            <a:grpSpLocks noChangeAspect="1"/>
          </p:cNvGrpSpPr>
          <p:nvPr/>
        </p:nvGrpSpPr>
        <p:grpSpPr>
          <a:xfrm>
            <a:off x="5418660" y="4441603"/>
            <a:ext cx="295391" cy="372545"/>
            <a:chOff x="5803969" y="5491253"/>
            <a:chExt cx="425381" cy="536485"/>
          </a:xfrm>
          <a:solidFill>
            <a:schemeClr val="bg1"/>
          </a:solidFill>
        </p:grpSpPr>
        <p:sp>
          <p:nvSpPr>
            <p:cNvPr id="329" name="Freeform 5"/>
            <p:cNvSpPr>
              <a:spLocks noEditPoints="1"/>
            </p:cNvSpPr>
            <p:nvPr/>
          </p:nvSpPr>
          <p:spPr bwMode="auto">
            <a:xfrm>
              <a:off x="5803969" y="5491253"/>
              <a:ext cx="258766" cy="258767"/>
            </a:xfrm>
            <a:custGeom>
              <a:avLst/>
              <a:gdLst>
                <a:gd name="T0" fmla="*/ 717 w 717"/>
                <a:gd name="T1" fmla="*/ 359 h 717"/>
                <a:gd name="T2" fmla="*/ 358 w 717"/>
                <a:gd name="T3" fmla="*/ 0 h 717"/>
                <a:gd name="T4" fmla="*/ 0 w 717"/>
                <a:gd name="T5" fmla="*/ 359 h 717"/>
                <a:gd name="T6" fmla="*/ 358 w 717"/>
                <a:gd name="T7" fmla="*/ 717 h 717"/>
                <a:gd name="T8" fmla="*/ 717 w 717"/>
                <a:gd name="T9" fmla="*/ 359 h 717"/>
                <a:gd name="T10" fmla="*/ 156 w 717"/>
                <a:gd name="T11" fmla="*/ 585 h 717"/>
                <a:gd name="T12" fmla="*/ 156 w 717"/>
                <a:gd name="T13" fmla="*/ 585 h 717"/>
                <a:gd name="T14" fmla="*/ 132 w 717"/>
                <a:gd name="T15" fmla="*/ 561 h 717"/>
                <a:gd name="T16" fmla="*/ 121 w 717"/>
                <a:gd name="T17" fmla="*/ 536 h 717"/>
                <a:gd name="T18" fmla="*/ 132 w 717"/>
                <a:gd name="T19" fmla="*/ 511 h 717"/>
                <a:gd name="T20" fmla="*/ 284 w 717"/>
                <a:gd name="T21" fmla="*/ 359 h 717"/>
                <a:gd name="T22" fmla="*/ 132 w 717"/>
                <a:gd name="T23" fmla="*/ 206 h 717"/>
                <a:gd name="T24" fmla="*/ 121 w 717"/>
                <a:gd name="T25" fmla="*/ 181 h 717"/>
                <a:gd name="T26" fmla="*/ 132 w 717"/>
                <a:gd name="T27" fmla="*/ 156 h 717"/>
                <a:gd name="T28" fmla="*/ 156 w 717"/>
                <a:gd name="T29" fmla="*/ 132 h 717"/>
                <a:gd name="T30" fmla="*/ 206 w 717"/>
                <a:gd name="T31" fmla="*/ 132 h 717"/>
                <a:gd name="T32" fmla="*/ 358 w 717"/>
                <a:gd name="T33" fmla="*/ 285 h 717"/>
                <a:gd name="T34" fmla="*/ 511 w 717"/>
                <a:gd name="T35" fmla="*/ 132 h 717"/>
                <a:gd name="T36" fmla="*/ 536 w 717"/>
                <a:gd name="T37" fmla="*/ 122 h 717"/>
                <a:gd name="T38" fmla="*/ 561 w 717"/>
                <a:gd name="T39" fmla="*/ 132 h 717"/>
                <a:gd name="T40" fmla="*/ 585 w 717"/>
                <a:gd name="T41" fmla="*/ 156 h 717"/>
                <a:gd name="T42" fmla="*/ 585 w 717"/>
                <a:gd name="T43" fmla="*/ 206 h 717"/>
                <a:gd name="T44" fmla="*/ 432 w 717"/>
                <a:gd name="T45" fmla="*/ 359 h 717"/>
                <a:gd name="T46" fmla="*/ 585 w 717"/>
                <a:gd name="T47" fmla="*/ 511 h 717"/>
                <a:gd name="T48" fmla="*/ 595 w 717"/>
                <a:gd name="T49" fmla="*/ 536 h 717"/>
                <a:gd name="T50" fmla="*/ 585 w 717"/>
                <a:gd name="T51" fmla="*/ 561 h 717"/>
                <a:gd name="T52" fmla="*/ 561 w 717"/>
                <a:gd name="T53" fmla="*/ 585 h 717"/>
                <a:gd name="T54" fmla="*/ 511 w 717"/>
                <a:gd name="T55" fmla="*/ 585 h 717"/>
                <a:gd name="T56" fmla="*/ 358 w 717"/>
                <a:gd name="T57" fmla="*/ 433 h 717"/>
                <a:gd name="T58" fmla="*/ 206 w 717"/>
                <a:gd name="T59" fmla="*/ 585 h 717"/>
                <a:gd name="T60" fmla="*/ 181 w 717"/>
                <a:gd name="T61" fmla="*/ 596 h 717"/>
                <a:gd name="T62" fmla="*/ 156 w 717"/>
                <a:gd name="T63" fmla="*/ 585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7" h="717">
                  <a:moveTo>
                    <a:pt x="717" y="359"/>
                  </a:moveTo>
                  <a:cubicBezTo>
                    <a:pt x="717" y="161"/>
                    <a:pt x="556" y="0"/>
                    <a:pt x="358" y="0"/>
                  </a:cubicBezTo>
                  <a:cubicBezTo>
                    <a:pt x="160" y="0"/>
                    <a:pt x="0" y="161"/>
                    <a:pt x="0" y="359"/>
                  </a:cubicBezTo>
                  <a:cubicBezTo>
                    <a:pt x="0" y="556"/>
                    <a:pt x="160" y="717"/>
                    <a:pt x="358" y="717"/>
                  </a:cubicBezTo>
                  <a:cubicBezTo>
                    <a:pt x="556" y="717"/>
                    <a:pt x="717" y="556"/>
                    <a:pt x="717" y="359"/>
                  </a:cubicBezTo>
                  <a:close/>
                  <a:moveTo>
                    <a:pt x="156" y="585"/>
                  </a:moveTo>
                  <a:lnTo>
                    <a:pt x="156" y="585"/>
                  </a:lnTo>
                  <a:lnTo>
                    <a:pt x="132" y="561"/>
                  </a:lnTo>
                  <a:cubicBezTo>
                    <a:pt x="125" y="554"/>
                    <a:pt x="121" y="545"/>
                    <a:pt x="121" y="536"/>
                  </a:cubicBezTo>
                  <a:cubicBezTo>
                    <a:pt x="121" y="527"/>
                    <a:pt x="125" y="518"/>
                    <a:pt x="132" y="511"/>
                  </a:cubicBezTo>
                  <a:lnTo>
                    <a:pt x="284" y="359"/>
                  </a:lnTo>
                  <a:lnTo>
                    <a:pt x="132" y="206"/>
                  </a:lnTo>
                  <a:cubicBezTo>
                    <a:pt x="125" y="199"/>
                    <a:pt x="121" y="190"/>
                    <a:pt x="121" y="181"/>
                  </a:cubicBezTo>
                  <a:cubicBezTo>
                    <a:pt x="121" y="172"/>
                    <a:pt x="125" y="163"/>
                    <a:pt x="132" y="156"/>
                  </a:cubicBezTo>
                  <a:lnTo>
                    <a:pt x="156" y="132"/>
                  </a:lnTo>
                  <a:cubicBezTo>
                    <a:pt x="170" y="118"/>
                    <a:pt x="192" y="118"/>
                    <a:pt x="206" y="132"/>
                  </a:cubicBezTo>
                  <a:lnTo>
                    <a:pt x="358" y="285"/>
                  </a:lnTo>
                  <a:lnTo>
                    <a:pt x="511" y="132"/>
                  </a:lnTo>
                  <a:cubicBezTo>
                    <a:pt x="518" y="125"/>
                    <a:pt x="526" y="122"/>
                    <a:pt x="536" y="122"/>
                  </a:cubicBezTo>
                  <a:cubicBezTo>
                    <a:pt x="545" y="122"/>
                    <a:pt x="554" y="125"/>
                    <a:pt x="561" y="132"/>
                  </a:cubicBezTo>
                  <a:lnTo>
                    <a:pt x="585" y="156"/>
                  </a:lnTo>
                  <a:cubicBezTo>
                    <a:pt x="599" y="170"/>
                    <a:pt x="599" y="192"/>
                    <a:pt x="585" y="206"/>
                  </a:cubicBezTo>
                  <a:lnTo>
                    <a:pt x="432" y="359"/>
                  </a:lnTo>
                  <a:lnTo>
                    <a:pt x="585" y="511"/>
                  </a:lnTo>
                  <a:cubicBezTo>
                    <a:pt x="592" y="518"/>
                    <a:pt x="595" y="527"/>
                    <a:pt x="595" y="536"/>
                  </a:cubicBezTo>
                  <a:cubicBezTo>
                    <a:pt x="595" y="545"/>
                    <a:pt x="592" y="554"/>
                    <a:pt x="585" y="561"/>
                  </a:cubicBezTo>
                  <a:lnTo>
                    <a:pt x="561" y="585"/>
                  </a:lnTo>
                  <a:cubicBezTo>
                    <a:pt x="547" y="599"/>
                    <a:pt x="525" y="599"/>
                    <a:pt x="511" y="585"/>
                  </a:cubicBezTo>
                  <a:lnTo>
                    <a:pt x="358" y="433"/>
                  </a:lnTo>
                  <a:lnTo>
                    <a:pt x="206" y="585"/>
                  </a:lnTo>
                  <a:cubicBezTo>
                    <a:pt x="199" y="592"/>
                    <a:pt x="190" y="596"/>
                    <a:pt x="181" y="596"/>
                  </a:cubicBezTo>
                  <a:cubicBezTo>
                    <a:pt x="172" y="596"/>
                    <a:pt x="163" y="592"/>
                    <a:pt x="156" y="5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0" name="Oval 1289"/>
            <p:cNvSpPr>
              <a:spLocks noChangeArrowheads="1"/>
            </p:cNvSpPr>
            <p:nvPr/>
          </p:nvSpPr>
          <p:spPr bwMode="auto">
            <a:xfrm>
              <a:off x="6121400" y="5800725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1" name="Freeform 1290"/>
            <p:cNvSpPr>
              <a:spLocks noEditPoints="1"/>
            </p:cNvSpPr>
            <p:nvPr/>
          </p:nvSpPr>
          <p:spPr bwMode="auto">
            <a:xfrm>
              <a:off x="5845175" y="5524500"/>
              <a:ext cx="384175" cy="503238"/>
            </a:xfrm>
            <a:custGeom>
              <a:avLst/>
              <a:gdLst>
                <a:gd name="T0" fmla="*/ 636 w 1068"/>
                <a:gd name="T1" fmla="*/ 268 h 1396"/>
                <a:gd name="T2" fmla="*/ 0 w 1068"/>
                <a:gd name="T3" fmla="*/ 1099 h 1396"/>
                <a:gd name="T4" fmla="*/ 95 w 1068"/>
                <a:gd name="T5" fmla="*/ 1396 h 1396"/>
                <a:gd name="T6" fmla="*/ 1068 w 1068"/>
                <a:gd name="T7" fmla="*/ 1276 h 1396"/>
                <a:gd name="T8" fmla="*/ 1068 w 1068"/>
                <a:gd name="T9" fmla="*/ 1245 h 1396"/>
                <a:gd name="T10" fmla="*/ 1068 w 1068"/>
                <a:gd name="T11" fmla="*/ 441 h 1396"/>
                <a:gd name="T12" fmla="*/ 972 w 1068"/>
                <a:gd name="T13" fmla="*/ 0 h 1396"/>
                <a:gd name="T14" fmla="*/ 838 w 1068"/>
                <a:gd name="T15" fmla="*/ 829 h 1396"/>
                <a:gd name="T16" fmla="*/ 820 w 1068"/>
                <a:gd name="T17" fmla="*/ 834 h 1396"/>
                <a:gd name="T18" fmla="*/ 816 w 1068"/>
                <a:gd name="T19" fmla="*/ 846 h 1396"/>
                <a:gd name="T20" fmla="*/ 795 w 1068"/>
                <a:gd name="T21" fmla="*/ 840 h 1396"/>
                <a:gd name="T22" fmla="*/ 775 w 1068"/>
                <a:gd name="T23" fmla="*/ 846 h 1396"/>
                <a:gd name="T24" fmla="*/ 770 w 1068"/>
                <a:gd name="T25" fmla="*/ 834 h 1396"/>
                <a:gd name="T26" fmla="*/ 752 w 1068"/>
                <a:gd name="T27" fmla="*/ 829 h 1396"/>
                <a:gd name="T28" fmla="*/ 752 w 1068"/>
                <a:gd name="T29" fmla="*/ 815 h 1396"/>
                <a:gd name="T30" fmla="*/ 747 w 1068"/>
                <a:gd name="T31" fmla="*/ 799 h 1396"/>
                <a:gd name="T32" fmla="*/ 741 w 1068"/>
                <a:gd name="T33" fmla="*/ 788 h 1396"/>
                <a:gd name="T34" fmla="*/ 752 w 1068"/>
                <a:gd name="T35" fmla="*/ 775 h 1396"/>
                <a:gd name="T36" fmla="*/ 752 w 1068"/>
                <a:gd name="T37" fmla="*/ 762 h 1396"/>
                <a:gd name="T38" fmla="*/ 770 w 1068"/>
                <a:gd name="T39" fmla="*/ 757 h 1396"/>
                <a:gd name="T40" fmla="*/ 775 w 1068"/>
                <a:gd name="T41" fmla="*/ 745 h 1396"/>
                <a:gd name="T42" fmla="*/ 793 w 1068"/>
                <a:gd name="T43" fmla="*/ 749 h 1396"/>
                <a:gd name="T44" fmla="*/ 803 w 1068"/>
                <a:gd name="T45" fmla="*/ 741 h 1396"/>
                <a:gd name="T46" fmla="*/ 817 w 1068"/>
                <a:gd name="T47" fmla="*/ 755 h 1396"/>
                <a:gd name="T48" fmla="*/ 829 w 1068"/>
                <a:gd name="T49" fmla="*/ 752 h 1396"/>
                <a:gd name="T50" fmla="*/ 834 w 1068"/>
                <a:gd name="T51" fmla="*/ 772 h 1396"/>
                <a:gd name="T52" fmla="*/ 849 w 1068"/>
                <a:gd name="T53" fmla="*/ 787 h 1396"/>
                <a:gd name="T54" fmla="*/ 843 w 1068"/>
                <a:gd name="T55" fmla="*/ 799 h 1396"/>
                <a:gd name="T56" fmla="*/ 839 w 1068"/>
                <a:gd name="T57" fmla="*/ 815 h 1396"/>
                <a:gd name="T58" fmla="*/ 835 w 1068"/>
                <a:gd name="T59" fmla="*/ 823 h 1396"/>
                <a:gd name="T60" fmla="*/ 856 w 1068"/>
                <a:gd name="T61" fmla="*/ 831 h 1396"/>
                <a:gd name="T62" fmla="*/ 861 w 1068"/>
                <a:gd name="T63" fmla="*/ 821 h 1396"/>
                <a:gd name="T64" fmla="*/ 867 w 1068"/>
                <a:gd name="T65" fmla="*/ 801 h 1396"/>
                <a:gd name="T66" fmla="*/ 867 w 1068"/>
                <a:gd name="T67" fmla="*/ 789 h 1396"/>
                <a:gd name="T68" fmla="*/ 861 w 1068"/>
                <a:gd name="T69" fmla="*/ 769 h 1396"/>
                <a:gd name="T70" fmla="*/ 855 w 1068"/>
                <a:gd name="T71" fmla="*/ 759 h 1396"/>
                <a:gd name="T72" fmla="*/ 911 w 1068"/>
                <a:gd name="T73" fmla="*/ 751 h 1396"/>
                <a:gd name="T74" fmla="*/ 854 w 1068"/>
                <a:gd name="T75" fmla="*/ 834 h 1396"/>
                <a:gd name="T76" fmla="*/ 827 w 1068"/>
                <a:gd name="T77" fmla="*/ 638 h 1396"/>
                <a:gd name="T78" fmla="*/ 827 w 1068"/>
                <a:gd name="T79" fmla="*/ 738 h 1396"/>
                <a:gd name="T80" fmla="*/ 907 w 1068"/>
                <a:gd name="T81" fmla="*/ 375 h 1396"/>
                <a:gd name="T82" fmla="*/ 710 w 1068"/>
                <a:gd name="T83" fmla="*/ 375 h 1396"/>
                <a:gd name="T84" fmla="*/ 764 w 1068"/>
                <a:gd name="T85" fmla="*/ 637 h 1396"/>
                <a:gd name="T86" fmla="*/ 680 w 1068"/>
                <a:gd name="T87" fmla="*/ 637 h 1396"/>
                <a:gd name="T88" fmla="*/ 742 w 1068"/>
                <a:gd name="T89" fmla="*/ 751 h 1396"/>
                <a:gd name="T90" fmla="*/ 741 w 1068"/>
                <a:gd name="T91" fmla="*/ 768 h 1396"/>
                <a:gd name="T92" fmla="*/ 729 w 1068"/>
                <a:gd name="T93" fmla="*/ 772 h 1396"/>
                <a:gd name="T94" fmla="*/ 733 w 1068"/>
                <a:gd name="T95" fmla="*/ 795 h 1396"/>
                <a:gd name="T96" fmla="*/ 725 w 1068"/>
                <a:gd name="T97" fmla="*/ 804 h 1396"/>
                <a:gd name="T98" fmla="*/ 740 w 1068"/>
                <a:gd name="T99" fmla="*/ 821 h 1396"/>
                <a:gd name="T100" fmla="*/ 737 w 1068"/>
                <a:gd name="T101" fmla="*/ 834 h 1396"/>
                <a:gd name="T102" fmla="*/ 680 w 1068"/>
                <a:gd name="T103" fmla="*/ 751 h 1396"/>
                <a:gd name="T104" fmla="*/ 580 w 1068"/>
                <a:gd name="T105" fmla="*/ 760 h 1396"/>
                <a:gd name="T106" fmla="*/ 201 w 1068"/>
                <a:gd name="T107" fmla="*/ 760 h 1396"/>
                <a:gd name="T108" fmla="*/ 153 w 1068"/>
                <a:gd name="T109" fmla="*/ 1286 h 1396"/>
                <a:gd name="T110" fmla="*/ 168 w 1068"/>
                <a:gd name="T111" fmla="*/ 956 h 1396"/>
                <a:gd name="T112" fmla="*/ 680 w 1068"/>
                <a:gd name="T113" fmla="*/ 1223 h 1396"/>
                <a:gd name="T114" fmla="*/ 764 w 1068"/>
                <a:gd name="T115" fmla="*/ 1223 h 1396"/>
                <a:gd name="T116" fmla="*/ 911 w 1068"/>
                <a:gd name="T117" fmla="*/ 852 h 1396"/>
                <a:gd name="T118" fmla="*/ 940 w 1068"/>
                <a:gd name="T119" fmla="*/ 1286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5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4" y="815"/>
                    <a:pt x="752" y="815"/>
                  </a:cubicBezTo>
                  <a:lnTo>
                    <a:pt x="745" y="815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lnTo>
                    <a:pt x="752" y="775"/>
                  </a:lnTo>
                  <a:cubicBezTo>
                    <a:pt x="753" y="775"/>
                    <a:pt x="755" y="774"/>
                    <a:pt x="756" y="772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5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8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2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8" y="779"/>
                    <a:pt x="849" y="783"/>
                    <a:pt x="849" y="787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8" y="811"/>
                    <a:pt x="846" y="815"/>
                  </a:cubicBezTo>
                  <a:lnTo>
                    <a:pt x="839" y="815"/>
                  </a:ln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6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1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9" y="772"/>
                  </a:lnTo>
                  <a:cubicBezTo>
                    <a:pt x="727" y="777"/>
                    <a:pt x="725" y="781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3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0"/>
                  </a:lnTo>
                  <a:lnTo>
                    <a:pt x="764" y="850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" name="Группа 334"/>
          <p:cNvGrpSpPr/>
          <p:nvPr/>
        </p:nvGrpSpPr>
        <p:grpSpPr>
          <a:xfrm>
            <a:off x="5418078" y="2670600"/>
            <a:ext cx="292850" cy="371419"/>
            <a:chOff x="3934588" y="2952003"/>
            <a:chExt cx="390520" cy="495302"/>
          </a:xfrm>
          <a:solidFill>
            <a:schemeClr val="bg1"/>
          </a:solidFill>
        </p:grpSpPr>
        <p:sp>
          <p:nvSpPr>
            <p:cNvPr id="333" name="Freeform 20"/>
            <p:cNvSpPr>
              <a:spLocks noEditPoints="1"/>
            </p:cNvSpPr>
            <p:nvPr/>
          </p:nvSpPr>
          <p:spPr bwMode="auto">
            <a:xfrm>
              <a:off x="3979038" y="2982163"/>
              <a:ext cx="346070" cy="465142"/>
            </a:xfrm>
            <a:custGeom>
              <a:avLst/>
              <a:gdLst/>
              <a:ahLst/>
              <a:cxnLst>
                <a:cxn ang="0">
                  <a:pos x="55" y="23"/>
                </a:cxn>
                <a:cxn ang="0">
                  <a:pos x="0" y="97"/>
                </a:cxn>
                <a:cxn ang="0">
                  <a:pos x="8" y="124"/>
                </a:cxn>
                <a:cxn ang="0">
                  <a:pos x="92" y="113"/>
                </a:cxn>
                <a:cxn ang="0">
                  <a:pos x="92" y="110"/>
                </a:cxn>
                <a:cxn ang="0">
                  <a:pos x="92" y="39"/>
                </a:cxn>
                <a:cxn ang="0">
                  <a:pos x="84" y="0"/>
                </a:cxn>
                <a:cxn ang="0">
                  <a:pos x="72" y="73"/>
                </a:cxn>
                <a:cxn ang="0">
                  <a:pos x="70" y="74"/>
                </a:cxn>
                <a:cxn ang="0">
                  <a:pos x="70" y="75"/>
                </a:cxn>
                <a:cxn ang="0">
                  <a:pos x="68" y="74"/>
                </a:cxn>
                <a:cxn ang="0">
                  <a:pos x="67" y="75"/>
                </a:cxn>
                <a:cxn ang="0">
                  <a:pos x="66" y="74"/>
                </a:cxn>
                <a:cxn ang="0">
                  <a:pos x="65" y="73"/>
                </a:cxn>
                <a:cxn ang="0">
                  <a:pos x="65" y="72"/>
                </a:cxn>
                <a:cxn ang="0">
                  <a:pos x="64" y="71"/>
                </a:cxn>
                <a:cxn ang="0">
                  <a:pos x="64" y="70"/>
                </a:cxn>
                <a:cxn ang="0">
                  <a:pos x="65" y="69"/>
                </a:cxn>
                <a:cxn ang="0">
                  <a:pos x="65" y="67"/>
                </a:cxn>
                <a:cxn ang="0">
                  <a:pos x="66" y="67"/>
                </a:cxn>
                <a:cxn ang="0">
                  <a:pos x="67" y="66"/>
                </a:cxn>
                <a:cxn ang="0">
                  <a:pos x="68" y="66"/>
                </a:cxn>
                <a:cxn ang="0">
                  <a:pos x="69" y="66"/>
                </a:cxn>
                <a:cxn ang="0">
                  <a:pos x="70" y="67"/>
                </a:cxn>
                <a:cxn ang="0">
                  <a:pos x="71" y="67"/>
                </a:cxn>
                <a:cxn ang="0">
                  <a:pos x="72" y="68"/>
                </a:cxn>
                <a:cxn ang="0">
                  <a:pos x="73" y="70"/>
                </a:cxn>
                <a:cxn ang="0">
                  <a:pos x="72" y="71"/>
                </a:cxn>
                <a:cxn ang="0">
                  <a:pos x="72" y="72"/>
                </a:cxn>
                <a:cxn ang="0">
                  <a:pos x="72" y="73"/>
                </a:cxn>
                <a:cxn ang="0">
                  <a:pos x="74" y="74"/>
                </a:cxn>
                <a:cxn ang="0">
                  <a:pos x="74" y="73"/>
                </a:cxn>
                <a:cxn ang="0">
                  <a:pos x="75" y="71"/>
                </a:cxn>
                <a:cxn ang="0">
                  <a:pos x="75" y="70"/>
                </a:cxn>
                <a:cxn ang="0">
                  <a:pos x="74" y="68"/>
                </a:cxn>
                <a:cxn ang="0">
                  <a:pos x="73" y="67"/>
                </a:cxn>
                <a:cxn ang="0">
                  <a:pos x="78" y="66"/>
                </a:cxn>
                <a:cxn ang="0">
                  <a:pos x="73" y="74"/>
                </a:cxn>
                <a:cxn ang="0">
                  <a:pos x="71" y="56"/>
                </a:cxn>
                <a:cxn ang="0">
                  <a:pos x="71" y="65"/>
                </a:cxn>
                <a:cxn ang="0">
                  <a:pos x="61" y="33"/>
                </a:cxn>
                <a:cxn ang="0">
                  <a:pos x="61" y="38"/>
                </a:cxn>
                <a:cxn ang="0">
                  <a:pos x="58" y="56"/>
                </a:cxn>
                <a:cxn ang="0">
                  <a:pos x="66" y="65"/>
                </a:cxn>
                <a:cxn ang="0">
                  <a:pos x="58" y="56"/>
                </a:cxn>
                <a:cxn ang="0">
                  <a:pos x="64" y="66"/>
                </a:cxn>
                <a:cxn ang="0">
                  <a:pos x="64" y="68"/>
                </a:cxn>
                <a:cxn ang="0">
                  <a:pos x="63" y="68"/>
                </a:cxn>
                <a:cxn ang="0">
                  <a:pos x="63" y="70"/>
                </a:cxn>
                <a:cxn ang="0">
                  <a:pos x="62" y="71"/>
                </a:cxn>
                <a:cxn ang="0">
                  <a:pos x="64" y="73"/>
                </a:cxn>
                <a:cxn ang="0">
                  <a:pos x="63" y="74"/>
                </a:cxn>
                <a:cxn ang="0">
                  <a:pos x="58" y="66"/>
                </a:cxn>
                <a:cxn ang="0">
                  <a:pos x="17" y="67"/>
                </a:cxn>
                <a:cxn ang="0">
                  <a:pos x="17" y="73"/>
                </a:cxn>
                <a:cxn ang="0">
                  <a:pos x="81" y="114"/>
                </a:cxn>
                <a:cxn ang="0">
                  <a:pos x="8" y="108"/>
                </a:cxn>
                <a:cxn ang="0">
                  <a:pos x="53" y="85"/>
                </a:cxn>
                <a:cxn ang="0">
                  <a:pos x="58" y="75"/>
                </a:cxn>
                <a:cxn ang="0">
                  <a:pos x="71" y="108"/>
                </a:cxn>
                <a:cxn ang="0">
                  <a:pos x="78" y="108"/>
                </a:cxn>
                <a:cxn ang="0">
                  <a:pos x="81" y="114"/>
                </a:cxn>
              </a:cxnLst>
              <a:rect l="0" t="0" r="r" b="b"/>
              <a:pathLst>
                <a:path w="92" h="124">
                  <a:moveTo>
                    <a:pt x="84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51" y="6"/>
                    <a:pt x="55" y="14"/>
                    <a:pt x="55" y="23"/>
                  </a:cubicBezTo>
                  <a:cubicBezTo>
                    <a:pt x="55" y="43"/>
                    <a:pt x="40" y="58"/>
                    <a:pt x="21" y="58"/>
                  </a:cubicBezTo>
                  <a:cubicBezTo>
                    <a:pt x="13" y="58"/>
                    <a:pt x="6" y="55"/>
                    <a:pt x="0" y="51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0"/>
                    <a:pt x="4" y="124"/>
                    <a:pt x="8" y="124"/>
                  </a:cubicBezTo>
                  <a:cubicBezTo>
                    <a:pt x="84" y="124"/>
                    <a:pt x="84" y="124"/>
                    <a:pt x="84" y="124"/>
                  </a:cubicBezTo>
                  <a:cubicBezTo>
                    <a:pt x="88" y="124"/>
                    <a:pt x="91" y="120"/>
                    <a:pt x="92" y="116"/>
                  </a:cubicBezTo>
                  <a:cubicBezTo>
                    <a:pt x="92" y="113"/>
                    <a:pt x="92" y="113"/>
                    <a:pt x="92" y="113"/>
                  </a:cubicBezTo>
                  <a:cubicBezTo>
                    <a:pt x="92" y="113"/>
                    <a:pt x="92" y="113"/>
                    <a:pt x="92" y="113"/>
                  </a:cubicBezTo>
                  <a:cubicBezTo>
                    <a:pt x="92" y="113"/>
                    <a:pt x="92" y="113"/>
                    <a:pt x="92" y="113"/>
                  </a:cubicBezTo>
                  <a:cubicBezTo>
                    <a:pt x="92" y="110"/>
                    <a:pt x="92" y="110"/>
                    <a:pt x="92" y="110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2" y="39"/>
                    <a:pt x="92" y="39"/>
                    <a:pt x="92" y="39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92" y="4"/>
                    <a:pt x="88" y="0"/>
                    <a:pt x="84" y="0"/>
                  </a:cubicBezTo>
                  <a:close/>
                  <a:moveTo>
                    <a:pt x="72" y="73"/>
                  </a:moveTo>
                  <a:cubicBezTo>
                    <a:pt x="72" y="73"/>
                    <a:pt x="72" y="73"/>
                    <a:pt x="72" y="73"/>
                  </a:cubicBezTo>
                  <a:cubicBezTo>
                    <a:pt x="72" y="73"/>
                    <a:pt x="72" y="73"/>
                    <a:pt x="72" y="73"/>
                  </a:cubicBezTo>
                  <a:cubicBezTo>
                    <a:pt x="72" y="74"/>
                    <a:pt x="72" y="74"/>
                    <a:pt x="71" y="74"/>
                  </a:cubicBezTo>
                  <a:cubicBezTo>
                    <a:pt x="71" y="74"/>
                    <a:pt x="71" y="74"/>
                    <a:pt x="71" y="74"/>
                  </a:cubicBezTo>
                  <a:cubicBezTo>
                    <a:pt x="71" y="74"/>
                    <a:pt x="71" y="74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5"/>
                    <a:pt x="70" y="75"/>
                    <a:pt x="70" y="75"/>
                  </a:cubicBezTo>
                  <a:cubicBezTo>
                    <a:pt x="70" y="75"/>
                    <a:pt x="69" y="75"/>
                    <a:pt x="69" y="75"/>
                  </a:cubicBezTo>
                  <a:cubicBezTo>
                    <a:pt x="69" y="75"/>
                    <a:pt x="69" y="75"/>
                    <a:pt x="69" y="75"/>
                  </a:cubicBezTo>
                  <a:cubicBezTo>
                    <a:pt x="69" y="74"/>
                    <a:pt x="68" y="74"/>
                    <a:pt x="68" y="74"/>
                  </a:cubicBezTo>
                  <a:cubicBezTo>
                    <a:pt x="68" y="74"/>
                    <a:pt x="68" y="74"/>
                    <a:pt x="68" y="75"/>
                  </a:cubicBezTo>
                  <a:cubicBezTo>
                    <a:pt x="68" y="75"/>
                    <a:pt x="68" y="75"/>
                    <a:pt x="68" y="75"/>
                  </a:cubicBezTo>
                  <a:cubicBezTo>
                    <a:pt x="67" y="75"/>
                    <a:pt x="67" y="75"/>
                    <a:pt x="67" y="75"/>
                  </a:cubicBezTo>
                  <a:cubicBezTo>
                    <a:pt x="67" y="74"/>
                    <a:pt x="67" y="74"/>
                    <a:pt x="67" y="74"/>
                  </a:cubicBezTo>
                  <a:cubicBezTo>
                    <a:pt x="67" y="74"/>
                    <a:pt x="67" y="74"/>
                    <a:pt x="67" y="74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65" y="74"/>
                    <a:pt x="65" y="74"/>
                    <a:pt x="65" y="73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5" y="73"/>
                    <a:pt x="65" y="73"/>
                    <a:pt x="65" y="72"/>
                  </a:cubicBezTo>
                  <a:cubicBezTo>
                    <a:pt x="65" y="72"/>
                    <a:pt x="65" y="72"/>
                    <a:pt x="65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1"/>
                    <a:pt x="64" y="7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64" y="71"/>
                    <a:pt x="64" y="71"/>
                    <a:pt x="64" y="70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4" y="69"/>
                    <a:pt x="64" y="69"/>
                    <a:pt x="64" y="69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5" y="69"/>
                    <a:pt x="65" y="68"/>
                    <a:pt x="65" y="68"/>
                  </a:cubicBezTo>
                  <a:cubicBezTo>
                    <a:pt x="65" y="68"/>
                    <a:pt x="65" y="68"/>
                    <a:pt x="65" y="68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6" y="67"/>
                    <a:pt x="66" y="67"/>
                    <a:pt x="67" y="67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7" y="66"/>
                    <a:pt x="67" y="66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68" y="66"/>
                    <a:pt x="69" y="66"/>
                    <a:pt x="69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9" y="66"/>
                    <a:pt x="70" y="66"/>
                    <a:pt x="70" y="66"/>
                  </a:cubicBezTo>
                  <a:cubicBezTo>
                    <a:pt x="70" y="67"/>
                    <a:pt x="70" y="67"/>
                    <a:pt x="70" y="67"/>
                  </a:cubicBezTo>
                  <a:cubicBezTo>
                    <a:pt x="70" y="67"/>
                    <a:pt x="70" y="67"/>
                    <a:pt x="70" y="67"/>
                  </a:cubicBezTo>
                  <a:cubicBezTo>
                    <a:pt x="70" y="67"/>
                    <a:pt x="70" y="67"/>
                    <a:pt x="70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2" y="68"/>
                    <a:pt x="72" y="69"/>
                    <a:pt x="72" y="69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9"/>
                    <a:pt x="73" y="69"/>
                    <a:pt x="73" y="70"/>
                  </a:cubicBezTo>
                  <a:cubicBezTo>
                    <a:pt x="72" y="70"/>
                    <a:pt x="72" y="70"/>
                    <a:pt x="72" y="70"/>
                  </a:cubicBezTo>
                  <a:cubicBezTo>
                    <a:pt x="72" y="70"/>
                    <a:pt x="72" y="70"/>
                    <a:pt x="72" y="70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3" y="71"/>
                    <a:pt x="73" y="72"/>
                    <a:pt x="73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72" y="73"/>
                    <a:pt x="72" y="73"/>
                    <a:pt x="72" y="73"/>
                  </a:cubicBezTo>
                  <a:close/>
                  <a:moveTo>
                    <a:pt x="73" y="74"/>
                  </a:moveTo>
                  <a:cubicBezTo>
                    <a:pt x="73" y="74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74" y="72"/>
                    <a:pt x="74" y="72"/>
                    <a:pt x="74" y="71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4" y="69"/>
                    <a:pt x="74" y="69"/>
                    <a:pt x="74" y="68"/>
                  </a:cubicBezTo>
                  <a:cubicBezTo>
                    <a:pt x="74" y="68"/>
                    <a:pt x="74" y="68"/>
                    <a:pt x="74" y="68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74"/>
                    <a:pt x="78" y="74"/>
                    <a:pt x="78" y="74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74"/>
                    <a:pt x="73" y="74"/>
                    <a:pt x="73" y="74"/>
                  </a:cubicBezTo>
                  <a:close/>
                  <a:moveTo>
                    <a:pt x="71" y="65"/>
                  </a:moveTo>
                  <a:cubicBezTo>
                    <a:pt x="71" y="65"/>
                    <a:pt x="71" y="65"/>
                    <a:pt x="71" y="65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lose/>
                  <a:moveTo>
                    <a:pt x="61" y="33"/>
                  </a:moveTo>
                  <a:cubicBezTo>
                    <a:pt x="61" y="33"/>
                    <a:pt x="61" y="33"/>
                    <a:pt x="61" y="33"/>
                  </a:cubicBezTo>
                  <a:cubicBezTo>
                    <a:pt x="78" y="33"/>
                    <a:pt x="78" y="33"/>
                    <a:pt x="78" y="33"/>
                  </a:cubicBezTo>
                  <a:cubicBezTo>
                    <a:pt x="78" y="38"/>
                    <a:pt x="78" y="38"/>
                    <a:pt x="78" y="38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3"/>
                    <a:pt x="61" y="33"/>
                    <a:pt x="61" y="33"/>
                  </a:cubicBezTo>
                  <a:cubicBezTo>
                    <a:pt x="61" y="33"/>
                    <a:pt x="61" y="33"/>
                    <a:pt x="61" y="33"/>
                  </a:cubicBezTo>
                  <a:close/>
                  <a:moveTo>
                    <a:pt x="58" y="56"/>
                  </a:moveTo>
                  <a:cubicBezTo>
                    <a:pt x="58" y="56"/>
                    <a:pt x="58" y="56"/>
                    <a:pt x="58" y="56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66" y="65"/>
                    <a:pt x="66" y="65"/>
                    <a:pt x="66" y="65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56"/>
                    <a:pt x="58" y="56"/>
                    <a:pt x="58" y="56"/>
                  </a:cubicBezTo>
                  <a:close/>
                  <a:moveTo>
                    <a:pt x="58" y="66"/>
                  </a:moveTo>
                  <a:cubicBezTo>
                    <a:pt x="58" y="66"/>
                    <a:pt x="58" y="66"/>
                    <a:pt x="58" y="66"/>
                  </a:cubicBezTo>
                  <a:cubicBezTo>
                    <a:pt x="64" y="66"/>
                    <a:pt x="64" y="66"/>
                    <a:pt x="64" y="66"/>
                  </a:cubicBezTo>
                  <a:cubicBezTo>
                    <a:pt x="64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62" y="69"/>
                    <a:pt x="62" y="69"/>
                    <a:pt x="62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1"/>
                    <a:pt x="62" y="71"/>
                    <a:pt x="62" y="71"/>
                  </a:cubicBezTo>
                  <a:cubicBezTo>
                    <a:pt x="62" y="72"/>
                    <a:pt x="62" y="72"/>
                    <a:pt x="63" y="72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4" y="74"/>
                    <a:pt x="64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58" y="66"/>
                    <a:pt x="58" y="66"/>
                    <a:pt x="58" y="66"/>
                  </a:cubicBezTo>
                  <a:close/>
                  <a:moveTo>
                    <a:pt x="17" y="67"/>
                  </a:moveTo>
                  <a:cubicBezTo>
                    <a:pt x="17" y="67"/>
                    <a:pt x="17" y="67"/>
                    <a:pt x="17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17" y="73"/>
                    <a:pt x="17" y="73"/>
                    <a:pt x="17" y="73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7" y="67"/>
                    <a:pt x="17" y="67"/>
                    <a:pt x="17" y="67"/>
                  </a:cubicBezTo>
                  <a:close/>
                  <a:moveTo>
                    <a:pt x="81" y="114"/>
                  </a:moveTo>
                  <a:cubicBezTo>
                    <a:pt x="81" y="114"/>
                    <a:pt x="81" y="114"/>
                    <a:pt x="81" y="114"/>
                  </a:cubicBezTo>
                  <a:cubicBezTo>
                    <a:pt x="13" y="114"/>
                    <a:pt x="13" y="114"/>
                    <a:pt x="13" y="114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3" y="108"/>
                    <a:pt x="53" y="108"/>
                    <a:pt x="53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71" y="108"/>
                    <a:pt x="71" y="108"/>
                    <a:pt x="71" y="108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8" y="75"/>
                    <a:pt x="78" y="75"/>
                    <a:pt x="78" y="75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81" y="114"/>
                    <a:pt x="81" y="114"/>
                    <a:pt x="81" y="1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4" name="Freeform 21"/>
            <p:cNvSpPr>
              <a:spLocks noEditPoints="1"/>
            </p:cNvSpPr>
            <p:nvPr/>
          </p:nvSpPr>
          <p:spPr bwMode="auto">
            <a:xfrm>
              <a:off x="3934588" y="2952003"/>
              <a:ext cx="239711" cy="23971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0" y="32"/>
                </a:cxn>
                <a:cxn ang="0">
                  <a:pos x="32" y="64"/>
                </a:cxn>
                <a:cxn ang="0">
                  <a:pos x="64" y="32"/>
                </a:cxn>
                <a:cxn ang="0">
                  <a:pos x="32" y="0"/>
                </a:cxn>
                <a:cxn ang="0">
                  <a:pos x="48" y="31"/>
                </a:cxn>
                <a:cxn ang="0">
                  <a:pos x="43" y="36"/>
                </a:cxn>
                <a:cxn ang="0">
                  <a:pos x="35" y="37"/>
                </a:cxn>
                <a:cxn ang="0">
                  <a:pos x="30" y="37"/>
                </a:cxn>
                <a:cxn ang="0">
                  <a:pos x="30" y="39"/>
                </a:cxn>
                <a:cxn ang="0">
                  <a:pos x="40" y="39"/>
                </a:cxn>
                <a:cxn ang="0">
                  <a:pos x="40" y="45"/>
                </a:cxn>
                <a:cxn ang="0">
                  <a:pos x="30" y="45"/>
                </a:cxn>
                <a:cxn ang="0">
                  <a:pos x="30" y="53"/>
                </a:cxn>
                <a:cxn ang="0">
                  <a:pos x="23" y="53"/>
                </a:cxn>
                <a:cxn ang="0">
                  <a:pos x="23" y="45"/>
                </a:cxn>
                <a:cxn ang="0">
                  <a:pos x="17" y="45"/>
                </a:cxn>
                <a:cxn ang="0">
                  <a:pos x="17" y="39"/>
                </a:cxn>
                <a:cxn ang="0">
                  <a:pos x="23" y="39"/>
                </a:cxn>
                <a:cxn ang="0">
                  <a:pos x="23" y="37"/>
                </a:cxn>
                <a:cxn ang="0">
                  <a:pos x="17" y="37"/>
                </a:cxn>
                <a:cxn ang="0">
                  <a:pos x="17" y="30"/>
                </a:cxn>
                <a:cxn ang="0">
                  <a:pos x="23" y="30"/>
                </a:cxn>
                <a:cxn ang="0">
                  <a:pos x="23" y="11"/>
                </a:cxn>
                <a:cxn ang="0">
                  <a:pos x="34" y="11"/>
                </a:cxn>
                <a:cxn ang="0">
                  <a:pos x="42" y="11"/>
                </a:cxn>
                <a:cxn ang="0">
                  <a:pos x="48" y="15"/>
                </a:cxn>
                <a:cxn ang="0">
                  <a:pos x="50" y="24"/>
                </a:cxn>
                <a:cxn ang="0">
                  <a:pos x="48" y="31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49"/>
                    <a:pt x="14" y="64"/>
                    <a:pt x="32" y="64"/>
                  </a:cubicBezTo>
                  <a:cubicBezTo>
                    <a:pt x="49" y="64"/>
                    <a:pt x="64" y="49"/>
                    <a:pt x="64" y="32"/>
                  </a:cubicBezTo>
                  <a:cubicBezTo>
                    <a:pt x="64" y="14"/>
                    <a:pt x="49" y="0"/>
                    <a:pt x="32" y="0"/>
                  </a:cubicBezTo>
                  <a:close/>
                  <a:moveTo>
                    <a:pt x="48" y="31"/>
                  </a:moveTo>
                  <a:cubicBezTo>
                    <a:pt x="47" y="34"/>
                    <a:pt x="45" y="35"/>
                    <a:pt x="43" y="36"/>
                  </a:cubicBezTo>
                  <a:cubicBezTo>
                    <a:pt x="42" y="37"/>
                    <a:pt x="39" y="37"/>
                    <a:pt x="35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8" y="11"/>
                    <a:pt x="41" y="11"/>
                    <a:pt x="42" y="11"/>
                  </a:cubicBezTo>
                  <a:cubicBezTo>
                    <a:pt x="44" y="12"/>
                    <a:pt x="46" y="13"/>
                    <a:pt x="48" y="15"/>
                  </a:cubicBezTo>
                  <a:cubicBezTo>
                    <a:pt x="49" y="18"/>
                    <a:pt x="50" y="20"/>
                    <a:pt x="50" y="24"/>
                  </a:cubicBezTo>
                  <a:cubicBezTo>
                    <a:pt x="50" y="27"/>
                    <a:pt x="49" y="29"/>
                    <a:pt x="48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5" name="Freeform 22"/>
            <p:cNvSpPr>
              <a:spLocks/>
            </p:cNvSpPr>
            <p:nvPr/>
          </p:nvSpPr>
          <p:spPr bwMode="auto">
            <a:xfrm>
              <a:off x="4047354" y="3020239"/>
              <a:ext cx="44450" cy="4445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9" y="11"/>
                </a:cxn>
                <a:cxn ang="0">
                  <a:pos x="11" y="9"/>
                </a:cxn>
                <a:cxn ang="0">
                  <a:pos x="12" y="6"/>
                </a:cxn>
                <a:cxn ang="0">
                  <a:pos x="11" y="2"/>
                </a:cxn>
                <a:cxn ang="0">
                  <a:pos x="9" y="0"/>
                </a:cxn>
              </a:cxnLst>
              <a:rect l="0" t="0" r="r" b="b"/>
              <a:pathLst>
                <a:path w="12" h="12">
                  <a:moveTo>
                    <a:pt x="9" y="0"/>
                  </a:moveTo>
                  <a:cubicBezTo>
                    <a:pt x="8" y="0"/>
                    <a:pt x="6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6" y="12"/>
                    <a:pt x="8" y="12"/>
                    <a:pt x="9" y="11"/>
                  </a:cubicBezTo>
                  <a:cubicBezTo>
                    <a:pt x="10" y="11"/>
                    <a:pt x="11" y="10"/>
                    <a:pt x="11" y="9"/>
                  </a:cubicBezTo>
                  <a:cubicBezTo>
                    <a:pt x="12" y="8"/>
                    <a:pt x="12" y="7"/>
                    <a:pt x="12" y="6"/>
                  </a:cubicBezTo>
                  <a:cubicBezTo>
                    <a:pt x="12" y="4"/>
                    <a:pt x="12" y="3"/>
                    <a:pt x="11" y="2"/>
                  </a:cubicBezTo>
                  <a:cubicBezTo>
                    <a:pt x="11" y="1"/>
                    <a:pt x="10" y="1"/>
                    <a:pt x="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6" name="Прямоугольник 335"/>
          <p:cNvSpPr/>
          <p:nvPr/>
        </p:nvSpPr>
        <p:spPr>
          <a:xfrm>
            <a:off x="5708187" y="1072696"/>
            <a:ext cx="3207213" cy="47705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Результаты КНД                                      за 9 месяцев 2019 г.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7" name="Диаграмма 336"/>
          <p:cNvGraphicFramePr/>
          <p:nvPr>
            <p:extLst>
              <p:ext uri="{D42A27DB-BD31-4B8C-83A1-F6EECF244321}">
                <p14:modId xmlns:p14="http://schemas.microsoft.com/office/powerpoint/2010/main" val="3352047926"/>
              </p:ext>
            </p:extLst>
          </p:nvPr>
        </p:nvGraphicFramePr>
        <p:xfrm>
          <a:off x="438571" y="1203839"/>
          <a:ext cx="4506930" cy="350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9" name="TextBox 378"/>
          <p:cNvSpPr txBox="1"/>
          <p:nvPr/>
        </p:nvSpPr>
        <p:spPr>
          <a:xfrm>
            <a:off x="6016723" y="1736579"/>
            <a:ext cx="1899065" cy="50270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ts val="16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Направлено предостережений</a:t>
            </a:r>
          </a:p>
        </p:txBody>
      </p:sp>
      <p:sp>
        <p:nvSpPr>
          <p:cNvPr id="380" name="TextBox 379"/>
          <p:cNvSpPr txBox="1"/>
          <p:nvPr/>
        </p:nvSpPr>
        <p:spPr>
          <a:xfrm>
            <a:off x="7488638" y="3315186"/>
            <a:ext cx="1340428" cy="64632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45,149</a:t>
            </a:r>
            <a:endParaRPr lang="ru-RU" sz="2000" b="1" spc="-60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81" name="TextBox 380"/>
          <p:cNvSpPr txBox="1"/>
          <p:nvPr/>
        </p:nvSpPr>
        <p:spPr>
          <a:xfrm>
            <a:off x="6004707" y="4302564"/>
            <a:ext cx="1721317" cy="70788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ts val="16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Сумма оплаченного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экосбора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83" name="Прямоугольник 382"/>
          <p:cNvSpPr/>
          <p:nvPr/>
        </p:nvSpPr>
        <p:spPr>
          <a:xfrm>
            <a:off x="3382172" y="374385"/>
            <a:ext cx="5178057" cy="28469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Контрольно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 – надзорная деятельность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86" name="Прямоугольник 385"/>
          <p:cNvSpPr/>
          <p:nvPr/>
        </p:nvSpPr>
        <p:spPr>
          <a:xfrm rot="5400000">
            <a:off x="4539706" y="1941499"/>
            <a:ext cx="9397" cy="6169444"/>
          </a:xfrm>
          <a:prstGeom prst="rect">
            <a:avLst/>
          </a:prstGeom>
          <a:solidFill>
            <a:srgbClr val="A1BFB7"/>
          </a:solidFill>
          <a:ln w="9525">
            <a:noFill/>
            <a:round/>
            <a:headEnd/>
            <a:tailEnd/>
          </a:ln>
        </p:spPr>
        <p:txBody>
          <a:bodyPr vert="horz" wrap="square" lIns="49480" tIns="24740" rIns="49480" bIns="2474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814146" y="4718446"/>
            <a:ext cx="793483" cy="307775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ru-RU" sz="1400" b="1" spc="-6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7228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" name="Диаграмма 134"/>
          <p:cNvGraphicFramePr/>
          <p:nvPr>
            <p:extLst>
              <p:ext uri="{D42A27DB-BD31-4B8C-83A1-F6EECF244321}">
                <p14:modId xmlns:p14="http://schemas.microsoft.com/office/powerpoint/2010/main" val="1824873771"/>
              </p:ext>
            </p:extLst>
          </p:nvPr>
        </p:nvGraphicFramePr>
        <p:xfrm>
          <a:off x="210637" y="1308022"/>
          <a:ext cx="3953822" cy="3330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6" name="AutoShape 5"/>
          <p:cNvSpPr>
            <a:spLocks noChangeAspect="1" noChangeArrowheads="1" noTextEdit="1"/>
          </p:cNvSpPr>
          <p:nvPr/>
        </p:nvSpPr>
        <p:spPr bwMode="auto">
          <a:xfrm>
            <a:off x="83611" y="668488"/>
            <a:ext cx="9181487" cy="48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480" tIns="24740" rIns="49480" bIns="2474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" name="Группа 251"/>
          <p:cNvGrpSpPr>
            <a:grpSpLocks noChangeAspect="1"/>
          </p:cNvGrpSpPr>
          <p:nvPr/>
        </p:nvGrpSpPr>
        <p:grpSpPr>
          <a:xfrm>
            <a:off x="6712" y="668488"/>
            <a:ext cx="9142200" cy="482828"/>
            <a:chOff x="-4905" y="891317"/>
            <a:chExt cx="12241982" cy="646537"/>
          </a:xfrm>
        </p:grpSpPr>
        <p:grpSp>
          <p:nvGrpSpPr>
            <p:cNvPr id="6" name="Группа 731"/>
            <p:cNvGrpSpPr/>
            <p:nvPr/>
          </p:nvGrpSpPr>
          <p:grpSpPr>
            <a:xfrm>
              <a:off x="4465461" y="1334653"/>
              <a:ext cx="3100848" cy="158864"/>
              <a:chOff x="3717925" y="1155700"/>
              <a:chExt cx="2317750" cy="136526"/>
            </a:xfrm>
            <a:solidFill>
              <a:srgbClr val="2DBDA2"/>
            </a:solidFill>
          </p:grpSpPr>
          <p:sp>
            <p:nvSpPr>
              <p:cNvPr id="163" name="Freeform 12"/>
              <p:cNvSpPr>
                <a:spLocks/>
              </p:cNvSpPr>
              <p:nvPr/>
            </p:nvSpPr>
            <p:spPr bwMode="auto">
              <a:xfrm>
                <a:off x="419576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13"/>
              <p:cNvSpPr>
                <a:spLocks/>
              </p:cNvSpPr>
              <p:nvPr/>
            </p:nvSpPr>
            <p:spPr bwMode="auto">
              <a:xfrm>
                <a:off x="430371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14"/>
              <p:cNvSpPr>
                <a:spLocks/>
              </p:cNvSpPr>
              <p:nvPr/>
            </p:nvSpPr>
            <p:spPr bwMode="auto">
              <a:xfrm>
                <a:off x="441166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15"/>
              <p:cNvSpPr>
                <a:spLocks/>
              </p:cNvSpPr>
              <p:nvPr/>
            </p:nvSpPr>
            <p:spPr bwMode="auto">
              <a:xfrm>
                <a:off x="4518025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16"/>
              <p:cNvSpPr>
                <a:spLocks/>
              </p:cNvSpPr>
              <p:nvPr/>
            </p:nvSpPr>
            <p:spPr bwMode="auto">
              <a:xfrm>
                <a:off x="462280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17"/>
              <p:cNvSpPr>
                <a:spLocks/>
              </p:cNvSpPr>
              <p:nvPr/>
            </p:nvSpPr>
            <p:spPr bwMode="auto">
              <a:xfrm>
                <a:off x="473075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18"/>
              <p:cNvSpPr>
                <a:spLocks/>
              </p:cNvSpPr>
              <p:nvPr/>
            </p:nvSpPr>
            <p:spPr bwMode="auto">
              <a:xfrm>
                <a:off x="483870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19"/>
              <p:cNvSpPr>
                <a:spLocks/>
              </p:cNvSpPr>
              <p:nvPr/>
            </p:nvSpPr>
            <p:spPr bwMode="auto">
              <a:xfrm>
                <a:off x="494665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19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20"/>
              <p:cNvSpPr>
                <a:spLocks/>
              </p:cNvSpPr>
              <p:nvPr/>
            </p:nvSpPr>
            <p:spPr bwMode="auto">
              <a:xfrm>
                <a:off x="504983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21"/>
              <p:cNvSpPr>
                <a:spLocks/>
              </p:cNvSpPr>
              <p:nvPr/>
            </p:nvSpPr>
            <p:spPr bwMode="auto">
              <a:xfrm>
                <a:off x="515778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22"/>
              <p:cNvSpPr>
                <a:spLocks/>
              </p:cNvSpPr>
              <p:nvPr/>
            </p:nvSpPr>
            <p:spPr bwMode="auto">
              <a:xfrm>
                <a:off x="526573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23"/>
              <p:cNvSpPr>
                <a:spLocks/>
              </p:cNvSpPr>
              <p:nvPr/>
            </p:nvSpPr>
            <p:spPr bwMode="auto">
              <a:xfrm>
                <a:off x="5373688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9" y="2"/>
                    </a:cubicBezTo>
                    <a:cubicBezTo>
                      <a:pt x="20" y="1"/>
                      <a:pt x="19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25"/>
              <p:cNvSpPr>
                <a:spLocks/>
              </p:cNvSpPr>
              <p:nvPr/>
            </p:nvSpPr>
            <p:spPr bwMode="auto">
              <a:xfrm>
                <a:off x="38750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27"/>
              <p:cNvSpPr>
                <a:spLocks/>
              </p:cNvSpPr>
              <p:nvPr/>
            </p:nvSpPr>
            <p:spPr bwMode="auto">
              <a:xfrm>
                <a:off x="39290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</a:cxnLst>
                <a:rect l="0" t="0" r="r" b="b"/>
                <a:pathLst>
                  <a:path w="20" h="4">
                    <a:moveTo>
                      <a:pt x="19" y="0"/>
                    </a:move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30"/>
              <p:cNvSpPr>
                <a:spLocks/>
              </p:cNvSpPr>
              <p:nvPr/>
            </p:nvSpPr>
            <p:spPr bwMode="auto">
              <a:xfrm>
                <a:off x="3717925" y="1155700"/>
                <a:ext cx="73025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19" h="4">
                    <a:moveTo>
                      <a:pt x="10" y="4"/>
                    </a:move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31"/>
              <p:cNvSpPr>
                <a:spLocks/>
              </p:cNvSpPr>
              <p:nvPr/>
            </p:nvSpPr>
            <p:spPr bwMode="auto">
              <a:xfrm>
                <a:off x="38211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32"/>
              <p:cNvSpPr>
                <a:spLocks/>
              </p:cNvSpPr>
              <p:nvPr/>
            </p:nvSpPr>
            <p:spPr bwMode="auto">
              <a:xfrm>
                <a:off x="39290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35"/>
              <p:cNvSpPr>
                <a:spLocks/>
              </p:cNvSpPr>
              <p:nvPr/>
            </p:nvSpPr>
            <p:spPr bwMode="auto">
              <a:xfrm>
                <a:off x="4249738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36"/>
              <p:cNvSpPr>
                <a:spLocks/>
              </p:cNvSpPr>
              <p:nvPr/>
            </p:nvSpPr>
            <p:spPr bwMode="auto">
              <a:xfrm>
                <a:off x="4357688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37"/>
              <p:cNvSpPr>
                <a:spLocks/>
              </p:cNvSpPr>
              <p:nvPr/>
            </p:nvSpPr>
            <p:spPr bwMode="auto">
              <a:xfrm>
                <a:off x="4464050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38"/>
              <p:cNvSpPr>
                <a:spLocks/>
              </p:cNvSpPr>
              <p:nvPr/>
            </p:nvSpPr>
            <p:spPr bwMode="auto">
              <a:xfrm>
                <a:off x="456882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39"/>
              <p:cNvSpPr>
                <a:spLocks/>
              </p:cNvSpPr>
              <p:nvPr/>
            </p:nvSpPr>
            <p:spPr bwMode="auto">
              <a:xfrm>
                <a:off x="467677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Freeform 40"/>
              <p:cNvSpPr>
                <a:spLocks/>
              </p:cNvSpPr>
              <p:nvPr/>
            </p:nvSpPr>
            <p:spPr bwMode="auto">
              <a:xfrm>
                <a:off x="478472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Freeform 41"/>
              <p:cNvSpPr>
                <a:spLocks/>
              </p:cNvSpPr>
              <p:nvPr/>
            </p:nvSpPr>
            <p:spPr bwMode="auto">
              <a:xfrm>
                <a:off x="489267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7" name="Freeform 42"/>
              <p:cNvSpPr>
                <a:spLocks/>
              </p:cNvSpPr>
              <p:nvPr/>
            </p:nvSpPr>
            <p:spPr bwMode="auto">
              <a:xfrm>
                <a:off x="499586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8" name="Freeform 43"/>
              <p:cNvSpPr>
                <a:spLocks/>
              </p:cNvSpPr>
              <p:nvPr/>
            </p:nvSpPr>
            <p:spPr bwMode="auto">
              <a:xfrm>
                <a:off x="510381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9" name="Freeform 44"/>
              <p:cNvSpPr>
                <a:spLocks/>
              </p:cNvSpPr>
              <p:nvPr/>
            </p:nvSpPr>
            <p:spPr bwMode="auto">
              <a:xfrm>
                <a:off x="521176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0" name="Freeform 45"/>
              <p:cNvSpPr>
                <a:spLocks/>
              </p:cNvSpPr>
              <p:nvPr/>
            </p:nvSpPr>
            <p:spPr bwMode="auto">
              <a:xfrm>
                <a:off x="5319713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1" name="Freeform 46"/>
              <p:cNvSpPr>
                <a:spLocks/>
              </p:cNvSpPr>
              <p:nvPr/>
            </p:nvSpPr>
            <p:spPr bwMode="auto">
              <a:xfrm>
                <a:off x="5422900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2" name="Freeform 47"/>
              <p:cNvSpPr>
                <a:spLocks/>
              </p:cNvSpPr>
              <p:nvPr/>
            </p:nvSpPr>
            <p:spPr bwMode="auto">
              <a:xfrm>
                <a:off x="5476875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20" y="2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20" y="2"/>
                  </a:cxn>
                </a:cxnLst>
                <a:rect l="0" t="0" r="r" b="b"/>
                <a:pathLst>
                  <a:path w="20" h="4">
                    <a:moveTo>
                      <a:pt x="20" y="2"/>
                    </a:move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3" name="Freeform 49"/>
              <p:cNvSpPr>
                <a:spLocks/>
              </p:cNvSpPr>
              <p:nvPr/>
            </p:nvSpPr>
            <p:spPr bwMode="auto">
              <a:xfrm>
                <a:off x="39830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4" name="Freeform 50"/>
              <p:cNvSpPr>
                <a:spLocks/>
              </p:cNvSpPr>
              <p:nvPr/>
            </p:nvSpPr>
            <p:spPr bwMode="auto">
              <a:xfrm>
                <a:off x="40909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5" name="Freeform 51"/>
              <p:cNvSpPr>
                <a:spLocks/>
              </p:cNvSpPr>
              <p:nvPr/>
            </p:nvSpPr>
            <p:spPr bwMode="auto">
              <a:xfrm>
                <a:off x="419576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6" name="Freeform 52"/>
              <p:cNvSpPr>
                <a:spLocks/>
              </p:cNvSpPr>
              <p:nvPr/>
            </p:nvSpPr>
            <p:spPr bwMode="auto">
              <a:xfrm>
                <a:off x="430371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7" name="Freeform 53"/>
              <p:cNvSpPr>
                <a:spLocks/>
              </p:cNvSpPr>
              <p:nvPr/>
            </p:nvSpPr>
            <p:spPr bwMode="auto">
              <a:xfrm>
                <a:off x="441166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8" name="Freeform 54"/>
              <p:cNvSpPr>
                <a:spLocks/>
              </p:cNvSpPr>
              <p:nvPr/>
            </p:nvSpPr>
            <p:spPr bwMode="auto">
              <a:xfrm>
                <a:off x="451802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9" name="Freeform 55"/>
              <p:cNvSpPr>
                <a:spLocks/>
              </p:cNvSpPr>
              <p:nvPr/>
            </p:nvSpPr>
            <p:spPr bwMode="auto">
              <a:xfrm>
                <a:off x="462280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0" name="Freeform 56"/>
              <p:cNvSpPr>
                <a:spLocks/>
              </p:cNvSpPr>
              <p:nvPr/>
            </p:nvSpPr>
            <p:spPr bwMode="auto">
              <a:xfrm>
                <a:off x="473075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1" name="Freeform 57"/>
              <p:cNvSpPr>
                <a:spLocks/>
              </p:cNvSpPr>
              <p:nvPr/>
            </p:nvSpPr>
            <p:spPr bwMode="auto">
              <a:xfrm>
                <a:off x="483870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2" name="Freeform 58"/>
              <p:cNvSpPr>
                <a:spLocks/>
              </p:cNvSpPr>
              <p:nvPr/>
            </p:nvSpPr>
            <p:spPr bwMode="auto">
              <a:xfrm>
                <a:off x="494665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19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3" name="Freeform 59"/>
              <p:cNvSpPr>
                <a:spLocks/>
              </p:cNvSpPr>
              <p:nvPr/>
            </p:nvSpPr>
            <p:spPr bwMode="auto">
              <a:xfrm>
                <a:off x="50498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" name="Freeform 60"/>
              <p:cNvSpPr>
                <a:spLocks/>
              </p:cNvSpPr>
              <p:nvPr/>
            </p:nvSpPr>
            <p:spPr bwMode="auto">
              <a:xfrm>
                <a:off x="51577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" name="Freeform 61"/>
              <p:cNvSpPr>
                <a:spLocks/>
              </p:cNvSpPr>
              <p:nvPr/>
            </p:nvSpPr>
            <p:spPr bwMode="auto">
              <a:xfrm>
                <a:off x="52657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" name="Freeform 62"/>
              <p:cNvSpPr>
                <a:spLocks/>
              </p:cNvSpPr>
              <p:nvPr/>
            </p:nvSpPr>
            <p:spPr bwMode="auto">
              <a:xfrm>
                <a:off x="5373688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9" y="1"/>
                    </a:cubicBezTo>
                    <a:cubicBezTo>
                      <a:pt x="20" y="1"/>
                      <a:pt x="19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" name="Freeform 63"/>
              <p:cNvSpPr>
                <a:spLocks/>
              </p:cNvSpPr>
              <p:nvPr/>
            </p:nvSpPr>
            <p:spPr bwMode="auto">
              <a:xfrm>
                <a:off x="547687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" name="Freeform 64"/>
              <p:cNvSpPr>
                <a:spLocks/>
              </p:cNvSpPr>
              <p:nvPr/>
            </p:nvSpPr>
            <p:spPr bwMode="auto">
              <a:xfrm>
                <a:off x="558482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" name="Freeform 65"/>
              <p:cNvSpPr>
                <a:spLocks/>
              </p:cNvSpPr>
              <p:nvPr/>
            </p:nvSpPr>
            <p:spPr bwMode="auto">
              <a:xfrm>
                <a:off x="569277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0" h="4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" name="Freeform 66"/>
              <p:cNvSpPr>
                <a:spLocks/>
              </p:cNvSpPr>
              <p:nvPr/>
            </p:nvSpPr>
            <p:spPr bwMode="auto">
              <a:xfrm>
                <a:off x="5800725" y="1185863"/>
                <a:ext cx="73025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19" h="4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" name="Freeform 68"/>
              <p:cNvSpPr>
                <a:spLocks/>
              </p:cNvSpPr>
              <p:nvPr/>
            </p:nvSpPr>
            <p:spPr bwMode="auto">
              <a:xfrm>
                <a:off x="403701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" name="Freeform 69"/>
              <p:cNvSpPr>
                <a:spLocks/>
              </p:cNvSpPr>
              <p:nvPr/>
            </p:nvSpPr>
            <p:spPr bwMode="auto">
              <a:xfrm>
                <a:off x="414178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" name="Freeform 70"/>
              <p:cNvSpPr>
                <a:spLocks/>
              </p:cNvSpPr>
              <p:nvPr/>
            </p:nvSpPr>
            <p:spPr bwMode="auto">
              <a:xfrm>
                <a:off x="424973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" name="Freeform 71"/>
              <p:cNvSpPr>
                <a:spLocks/>
              </p:cNvSpPr>
              <p:nvPr/>
            </p:nvSpPr>
            <p:spPr bwMode="auto">
              <a:xfrm>
                <a:off x="435768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" name="Freeform 72"/>
              <p:cNvSpPr>
                <a:spLocks/>
              </p:cNvSpPr>
              <p:nvPr/>
            </p:nvSpPr>
            <p:spPr bwMode="auto">
              <a:xfrm>
                <a:off x="446405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" name="Freeform 73"/>
              <p:cNvSpPr>
                <a:spLocks/>
              </p:cNvSpPr>
              <p:nvPr/>
            </p:nvSpPr>
            <p:spPr bwMode="auto">
              <a:xfrm>
                <a:off x="456882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" name="Freeform 74"/>
              <p:cNvSpPr>
                <a:spLocks/>
              </p:cNvSpPr>
              <p:nvPr/>
            </p:nvSpPr>
            <p:spPr bwMode="auto">
              <a:xfrm>
                <a:off x="467677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" name="Freeform 75"/>
              <p:cNvSpPr>
                <a:spLocks/>
              </p:cNvSpPr>
              <p:nvPr/>
            </p:nvSpPr>
            <p:spPr bwMode="auto">
              <a:xfrm>
                <a:off x="478472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" name="Freeform 76"/>
              <p:cNvSpPr>
                <a:spLocks/>
              </p:cNvSpPr>
              <p:nvPr/>
            </p:nvSpPr>
            <p:spPr bwMode="auto">
              <a:xfrm>
                <a:off x="489267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" name="Freeform 77"/>
              <p:cNvSpPr>
                <a:spLocks/>
              </p:cNvSpPr>
              <p:nvPr/>
            </p:nvSpPr>
            <p:spPr bwMode="auto">
              <a:xfrm>
                <a:off x="49958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" name="Freeform 78"/>
              <p:cNvSpPr>
                <a:spLocks/>
              </p:cNvSpPr>
              <p:nvPr/>
            </p:nvSpPr>
            <p:spPr bwMode="auto">
              <a:xfrm>
                <a:off x="510381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2" name="Freeform 79"/>
              <p:cNvSpPr>
                <a:spLocks/>
              </p:cNvSpPr>
              <p:nvPr/>
            </p:nvSpPr>
            <p:spPr bwMode="auto">
              <a:xfrm>
                <a:off x="52117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3" name="Freeform 80"/>
              <p:cNvSpPr>
                <a:spLocks/>
              </p:cNvSpPr>
              <p:nvPr/>
            </p:nvSpPr>
            <p:spPr bwMode="auto">
              <a:xfrm>
                <a:off x="5319713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4" name="Freeform 81"/>
              <p:cNvSpPr>
                <a:spLocks/>
              </p:cNvSpPr>
              <p:nvPr/>
            </p:nvSpPr>
            <p:spPr bwMode="auto">
              <a:xfrm>
                <a:off x="542290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" name="Freeform 82"/>
              <p:cNvSpPr>
                <a:spLocks/>
              </p:cNvSpPr>
              <p:nvPr/>
            </p:nvSpPr>
            <p:spPr bwMode="auto">
              <a:xfrm>
                <a:off x="553085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" name="Freeform 83"/>
              <p:cNvSpPr>
                <a:spLocks/>
              </p:cNvSpPr>
              <p:nvPr/>
            </p:nvSpPr>
            <p:spPr bwMode="auto">
              <a:xfrm>
                <a:off x="563880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9" y="1"/>
                  </a:cxn>
                </a:cxnLst>
                <a:rect l="0" t="0" r="r" b="b"/>
                <a:pathLst>
                  <a:path w="20" h="4">
                    <a:moveTo>
                      <a:pt x="19" y="1"/>
                    </a:move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" name="Freeform 86"/>
              <p:cNvSpPr>
                <a:spLocks/>
              </p:cNvSpPr>
              <p:nvPr/>
            </p:nvSpPr>
            <p:spPr bwMode="auto">
              <a:xfrm>
                <a:off x="40370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8" name="Freeform 87"/>
              <p:cNvSpPr>
                <a:spLocks/>
              </p:cNvSpPr>
              <p:nvPr/>
            </p:nvSpPr>
            <p:spPr bwMode="auto">
              <a:xfrm>
                <a:off x="414178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9" name="Freeform 88"/>
              <p:cNvSpPr>
                <a:spLocks/>
              </p:cNvSpPr>
              <p:nvPr/>
            </p:nvSpPr>
            <p:spPr bwMode="auto">
              <a:xfrm>
                <a:off x="424973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0" name="Freeform 89"/>
              <p:cNvSpPr>
                <a:spLocks/>
              </p:cNvSpPr>
              <p:nvPr/>
            </p:nvSpPr>
            <p:spPr bwMode="auto">
              <a:xfrm>
                <a:off x="435768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1" name="Freeform 90"/>
              <p:cNvSpPr>
                <a:spLocks/>
              </p:cNvSpPr>
              <p:nvPr/>
            </p:nvSpPr>
            <p:spPr bwMode="auto">
              <a:xfrm>
                <a:off x="446405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2" name="Freeform 91"/>
              <p:cNvSpPr>
                <a:spLocks/>
              </p:cNvSpPr>
              <p:nvPr/>
            </p:nvSpPr>
            <p:spPr bwMode="auto">
              <a:xfrm>
                <a:off x="45688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3" name="Freeform 92"/>
              <p:cNvSpPr>
                <a:spLocks/>
              </p:cNvSpPr>
              <p:nvPr/>
            </p:nvSpPr>
            <p:spPr bwMode="auto">
              <a:xfrm>
                <a:off x="46767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4" name="Freeform 93"/>
              <p:cNvSpPr>
                <a:spLocks/>
              </p:cNvSpPr>
              <p:nvPr/>
            </p:nvSpPr>
            <p:spPr bwMode="auto">
              <a:xfrm>
                <a:off x="47847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" name="Freeform 94"/>
              <p:cNvSpPr>
                <a:spLocks/>
              </p:cNvSpPr>
              <p:nvPr/>
            </p:nvSpPr>
            <p:spPr bwMode="auto">
              <a:xfrm>
                <a:off x="48926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6" name="Freeform 95"/>
              <p:cNvSpPr>
                <a:spLocks/>
              </p:cNvSpPr>
              <p:nvPr/>
            </p:nvSpPr>
            <p:spPr bwMode="auto">
              <a:xfrm>
                <a:off x="49958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7" name="Freeform 96"/>
              <p:cNvSpPr>
                <a:spLocks/>
              </p:cNvSpPr>
              <p:nvPr/>
            </p:nvSpPr>
            <p:spPr bwMode="auto">
              <a:xfrm>
                <a:off x="51038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8" name="Freeform 97"/>
              <p:cNvSpPr>
                <a:spLocks/>
              </p:cNvSpPr>
              <p:nvPr/>
            </p:nvSpPr>
            <p:spPr bwMode="auto">
              <a:xfrm>
                <a:off x="52117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" name="Freeform 98"/>
              <p:cNvSpPr>
                <a:spLocks/>
              </p:cNvSpPr>
              <p:nvPr/>
            </p:nvSpPr>
            <p:spPr bwMode="auto">
              <a:xfrm>
                <a:off x="5319713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0" name="Freeform 99"/>
              <p:cNvSpPr>
                <a:spLocks/>
              </p:cNvSpPr>
              <p:nvPr/>
            </p:nvSpPr>
            <p:spPr bwMode="auto">
              <a:xfrm>
                <a:off x="542290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1" name="Freeform 100"/>
              <p:cNvSpPr>
                <a:spLocks/>
              </p:cNvSpPr>
              <p:nvPr/>
            </p:nvSpPr>
            <p:spPr bwMode="auto">
              <a:xfrm>
                <a:off x="553085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2" name="Freeform 101"/>
              <p:cNvSpPr>
                <a:spLocks/>
              </p:cNvSpPr>
              <p:nvPr/>
            </p:nvSpPr>
            <p:spPr bwMode="auto">
              <a:xfrm>
                <a:off x="563880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3" name="Freeform 102"/>
              <p:cNvSpPr>
                <a:spLocks/>
              </p:cNvSpPr>
              <p:nvPr/>
            </p:nvSpPr>
            <p:spPr bwMode="auto">
              <a:xfrm>
                <a:off x="5746750" y="1155700"/>
                <a:ext cx="73025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19" h="4">
                    <a:moveTo>
                      <a:pt x="10" y="4"/>
                    </a:move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4" name="Freeform 103"/>
              <p:cNvSpPr>
                <a:spLocks/>
              </p:cNvSpPr>
              <p:nvPr/>
            </p:nvSpPr>
            <p:spPr bwMode="auto">
              <a:xfrm>
                <a:off x="58515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" name="Freeform 104"/>
              <p:cNvSpPr>
                <a:spLocks/>
              </p:cNvSpPr>
              <p:nvPr/>
            </p:nvSpPr>
            <p:spPr bwMode="auto">
              <a:xfrm>
                <a:off x="59594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47" name="Freeform 7"/>
            <p:cNvSpPr>
              <a:spLocks noEditPoints="1"/>
            </p:cNvSpPr>
            <p:nvPr/>
          </p:nvSpPr>
          <p:spPr bwMode="auto">
            <a:xfrm>
              <a:off x="-4905" y="891317"/>
              <a:ext cx="12241982" cy="646537"/>
            </a:xfrm>
            <a:custGeom>
              <a:avLst/>
              <a:gdLst/>
              <a:ahLst/>
              <a:cxnLst>
                <a:cxn ang="0">
                  <a:pos x="3360" y="114"/>
                </a:cxn>
                <a:cxn ang="0">
                  <a:pos x="3268" y="112"/>
                </a:cxn>
                <a:cxn ang="0">
                  <a:pos x="3211" y="96"/>
                </a:cxn>
                <a:cxn ang="0">
                  <a:pos x="3161" y="109"/>
                </a:cxn>
                <a:cxn ang="0">
                  <a:pos x="2956" y="94"/>
                </a:cxn>
                <a:cxn ang="0">
                  <a:pos x="2861" y="65"/>
                </a:cxn>
                <a:cxn ang="0">
                  <a:pos x="2776" y="114"/>
                </a:cxn>
                <a:cxn ang="0">
                  <a:pos x="2698" y="152"/>
                </a:cxn>
                <a:cxn ang="0">
                  <a:pos x="2441" y="153"/>
                </a:cxn>
                <a:cxn ang="0">
                  <a:pos x="2281" y="202"/>
                </a:cxn>
                <a:cxn ang="0">
                  <a:pos x="2156" y="228"/>
                </a:cxn>
                <a:cxn ang="0">
                  <a:pos x="1509" y="202"/>
                </a:cxn>
                <a:cxn ang="0">
                  <a:pos x="1376" y="167"/>
                </a:cxn>
                <a:cxn ang="0">
                  <a:pos x="1231" y="118"/>
                </a:cxn>
                <a:cxn ang="0">
                  <a:pos x="1188" y="152"/>
                </a:cxn>
                <a:cxn ang="0">
                  <a:pos x="1017" y="126"/>
                </a:cxn>
                <a:cxn ang="0">
                  <a:pos x="855" y="128"/>
                </a:cxn>
                <a:cxn ang="0">
                  <a:pos x="784" y="88"/>
                </a:cxn>
                <a:cxn ang="0">
                  <a:pos x="706" y="85"/>
                </a:cxn>
                <a:cxn ang="0">
                  <a:pos x="651" y="83"/>
                </a:cxn>
                <a:cxn ang="0">
                  <a:pos x="588" y="151"/>
                </a:cxn>
                <a:cxn ang="0">
                  <a:pos x="527" y="133"/>
                </a:cxn>
                <a:cxn ang="0">
                  <a:pos x="454" y="123"/>
                </a:cxn>
                <a:cxn ang="0">
                  <a:pos x="402" y="156"/>
                </a:cxn>
                <a:cxn ang="0">
                  <a:pos x="486" y="127"/>
                </a:cxn>
                <a:cxn ang="0">
                  <a:pos x="569" y="124"/>
                </a:cxn>
                <a:cxn ang="0">
                  <a:pos x="604" y="156"/>
                </a:cxn>
                <a:cxn ang="0">
                  <a:pos x="663" y="156"/>
                </a:cxn>
                <a:cxn ang="0">
                  <a:pos x="704" y="104"/>
                </a:cxn>
                <a:cxn ang="0">
                  <a:pos x="777" y="158"/>
                </a:cxn>
                <a:cxn ang="0">
                  <a:pos x="790" y="90"/>
                </a:cxn>
                <a:cxn ang="0">
                  <a:pos x="815" y="156"/>
                </a:cxn>
                <a:cxn ang="0">
                  <a:pos x="939" y="158"/>
                </a:cxn>
                <a:cxn ang="0">
                  <a:pos x="1153" y="120"/>
                </a:cxn>
                <a:cxn ang="0">
                  <a:pos x="1235" y="157"/>
                </a:cxn>
                <a:cxn ang="0">
                  <a:pos x="1416" y="185"/>
                </a:cxn>
                <a:cxn ang="0">
                  <a:pos x="1560" y="209"/>
                </a:cxn>
                <a:cxn ang="0">
                  <a:pos x="2172" y="233"/>
                </a:cxn>
                <a:cxn ang="0">
                  <a:pos x="2300" y="200"/>
                </a:cxn>
                <a:cxn ang="0">
                  <a:pos x="2541" y="158"/>
                </a:cxn>
                <a:cxn ang="0">
                  <a:pos x="2733" y="111"/>
                </a:cxn>
                <a:cxn ang="0">
                  <a:pos x="2808" y="138"/>
                </a:cxn>
                <a:cxn ang="0">
                  <a:pos x="2891" y="158"/>
                </a:cxn>
                <a:cxn ang="0">
                  <a:pos x="2932" y="124"/>
                </a:cxn>
                <a:cxn ang="0">
                  <a:pos x="2989" y="158"/>
                </a:cxn>
                <a:cxn ang="0">
                  <a:pos x="3040" y="121"/>
                </a:cxn>
                <a:cxn ang="0">
                  <a:pos x="3069" y="112"/>
                </a:cxn>
                <a:cxn ang="0">
                  <a:pos x="3103" y="114"/>
                </a:cxn>
                <a:cxn ang="0">
                  <a:pos x="3133" y="111"/>
                </a:cxn>
                <a:cxn ang="0">
                  <a:pos x="3167" y="7"/>
                </a:cxn>
                <a:cxn ang="0">
                  <a:pos x="3216" y="8"/>
                </a:cxn>
                <a:cxn ang="0">
                  <a:pos x="3262" y="156"/>
                </a:cxn>
                <a:cxn ang="0">
                  <a:pos x="3361" y="121"/>
                </a:cxn>
                <a:cxn ang="0">
                  <a:pos x="3390" y="145"/>
                </a:cxn>
                <a:cxn ang="0">
                  <a:pos x="734" y="126"/>
                </a:cxn>
                <a:cxn ang="0">
                  <a:pos x="774" y="132"/>
                </a:cxn>
                <a:cxn ang="0">
                  <a:pos x="1229" y="152"/>
                </a:cxn>
                <a:cxn ang="0">
                  <a:pos x="1243" y="131"/>
                </a:cxn>
                <a:cxn ang="0">
                  <a:pos x="2926" y="153"/>
                </a:cxn>
                <a:cxn ang="0">
                  <a:pos x="3052" y="153"/>
                </a:cxn>
                <a:cxn ang="0">
                  <a:pos x="3390" y="130"/>
                </a:cxn>
              </a:cxnLst>
              <a:rect l="0" t="0" r="r" b="b"/>
              <a:pathLst>
                <a:path w="3849" h="234">
                  <a:moveTo>
                    <a:pt x="3849" y="154"/>
                  </a:moveTo>
                  <a:cubicBezTo>
                    <a:pt x="3451" y="153"/>
                    <a:pt x="3451" y="153"/>
                    <a:pt x="3451" y="153"/>
                  </a:cubicBezTo>
                  <a:cubicBezTo>
                    <a:pt x="3445" y="149"/>
                    <a:pt x="3440" y="145"/>
                    <a:pt x="3434" y="141"/>
                  </a:cubicBezTo>
                  <a:cubicBezTo>
                    <a:pt x="3433" y="140"/>
                    <a:pt x="3432" y="140"/>
                    <a:pt x="3430" y="140"/>
                  </a:cubicBezTo>
                  <a:cubicBezTo>
                    <a:pt x="3423" y="140"/>
                    <a:pt x="3415" y="140"/>
                    <a:pt x="3407" y="140"/>
                  </a:cubicBezTo>
                  <a:cubicBezTo>
                    <a:pt x="3403" y="140"/>
                    <a:pt x="3403" y="140"/>
                    <a:pt x="3403" y="140"/>
                  </a:cubicBezTo>
                  <a:cubicBezTo>
                    <a:pt x="3403" y="127"/>
                    <a:pt x="3403" y="127"/>
                    <a:pt x="3403" y="127"/>
                  </a:cubicBezTo>
                  <a:cubicBezTo>
                    <a:pt x="3403" y="123"/>
                    <a:pt x="3398" y="119"/>
                    <a:pt x="3392" y="119"/>
                  </a:cubicBezTo>
                  <a:cubicBezTo>
                    <a:pt x="3384" y="119"/>
                    <a:pt x="3384" y="119"/>
                    <a:pt x="3384" y="119"/>
                  </a:cubicBezTo>
                  <a:cubicBezTo>
                    <a:pt x="3384" y="118"/>
                    <a:pt x="3384" y="117"/>
                    <a:pt x="3383" y="117"/>
                  </a:cubicBezTo>
                  <a:cubicBezTo>
                    <a:pt x="3364" y="104"/>
                    <a:pt x="3364" y="104"/>
                    <a:pt x="3364" y="104"/>
                  </a:cubicBezTo>
                  <a:cubicBezTo>
                    <a:pt x="3364" y="104"/>
                    <a:pt x="3363" y="104"/>
                    <a:pt x="3362" y="104"/>
                  </a:cubicBezTo>
                  <a:cubicBezTo>
                    <a:pt x="3361" y="105"/>
                    <a:pt x="3360" y="106"/>
                    <a:pt x="3360" y="107"/>
                  </a:cubicBezTo>
                  <a:cubicBezTo>
                    <a:pt x="3360" y="114"/>
                    <a:pt x="3360" y="114"/>
                    <a:pt x="3360" y="114"/>
                  </a:cubicBezTo>
                  <a:cubicBezTo>
                    <a:pt x="3346" y="104"/>
                    <a:pt x="3346" y="104"/>
                    <a:pt x="3346" y="104"/>
                  </a:cubicBezTo>
                  <a:cubicBezTo>
                    <a:pt x="3345" y="104"/>
                    <a:pt x="3344" y="104"/>
                    <a:pt x="3343" y="104"/>
                  </a:cubicBezTo>
                  <a:cubicBezTo>
                    <a:pt x="3342" y="105"/>
                    <a:pt x="3342" y="106"/>
                    <a:pt x="3342" y="107"/>
                  </a:cubicBezTo>
                  <a:cubicBezTo>
                    <a:pt x="3342" y="114"/>
                    <a:pt x="3342" y="114"/>
                    <a:pt x="3342" y="114"/>
                  </a:cubicBezTo>
                  <a:cubicBezTo>
                    <a:pt x="3333" y="108"/>
                    <a:pt x="3333" y="108"/>
                    <a:pt x="3333" y="108"/>
                  </a:cubicBezTo>
                  <a:cubicBezTo>
                    <a:pt x="3333" y="90"/>
                    <a:pt x="3333" y="90"/>
                    <a:pt x="3333" y="90"/>
                  </a:cubicBezTo>
                  <a:cubicBezTo>
                    <a:pt x="3333" y="88"/>
                    <a:pt x="3331" y="87"/>
                    <a:pt x="3330" y="87"/>
                  </a:cubicBezTo>
                  <a:cubicBezTo>
                    <a:pt x="3274" y="87"/>
                    <a:pt x="3274" y="87"/>
                    <a:pt x="3274" y="87"/>
                  </a:cubicBezTo>
                  <a:cubicBezTo>
                    <a:pt x="3273" y="87"/>
                    <a:pt x="3271" y="88"/>
                    <a:pt x="3271" y="90"/>
                  </a:cubicBezTo>
                  <a:cubicBezTo>
                    <a:pt x="3271" y="153"/>
                    <a:pt x="3271" y="153"/>
                    <a:pt x="3271" y="153"/>
                  </a:cubicBezTo>
                  <a:cubicBezTo>
                    <a:pt x="3268" y="153"/>
                    <a:pt x="3268" y="153"/>
                    <a:pt x="3268" y="153"/>
                  </a:cubicBezTo>
                  <a:cubicBezTo>
                    <a:pt x="3268" y="150"/>
                    <a:pt x="3268" y="150"/>
                    <a:pt x="3268" y="150"/>
                  </a:cubicBezTo>
                  <a:cubicBezTo>
                    <a:pt x="3268" y="150"/>
                    <a:pt x="3268" y="150"/>
                    <a:pt x="3268" y="149"/>
                  </a:cubicBezTo>
                  <a:cubicBezTo>
                    <a:pt x="3268" y="112"/>
                    <a:pt x="3268" y="112"/>
                    <a:pt x="3268" y="112"/>
                  </a:cubicBezTo>
                  <a:cubicBezTo>
                    <a:pt x="3268" y="112"/>
                    <a:pt x="3268" y="112"/>
                    <a:pt x="3268" y="111"/>
                  </a:cubicBezTo>
                  <a:cubicBezTo>
                    <a:pt x="3268" y="110"/>
                    <a:pt x="3266" y="109"/>
                    <a:pt x="3265" y="109"/>
                  </a:cubicBezTo>
                  <a:cubicBezTo>
                    <a:pt x="3249" y="109"/>
                    <a:pt x="3249" y="109"/>
                    <a:pt x="3249" y="109"/>
                  </a:cubicBezTo>
                  <a:cubicBezTo>
                    <a:pt x="3249" y="15"/>
                    <a:pt x="3249" y="15"/>
                    <a:pt x="3249" y="15"/>
                  </a:cubicBezTo>
                  <a:cubicBezTo>
                    <a:pt x="3249" y="12"/>
                    <a:pt x="3249" y="9"/>
                    <a:pt x="3248" y="7"/>
                  </a:cubicBezTo>
                  <a:cubicBezTo>
                    <a:pt x="3248" y="6"/>
                    <a:pt x="3248" y="5"/>
                    <a:pt x="3247" y="4"/>
                  </a:cubicBezTo>
                  <a:cubicBezTo>
                    <a:pt x="3246" y="3"/>
                    <a:pt x="3245" y="2"/>
                    <a:pt x="3244" y="2"/>
                  </a:cubicBezTo>
                  <a:cubicBezTo>
                    <a:pt x="3242" y="1"/>
                    <a:pt x="3239" y="0"/>
                    <a:pt x="3237" y="0"/>
                  </a:cubicBezTo>
                  <a:cubicBezTo>
                    <a:pt x="3222" y="0"/>
                    <a:pt x="3222" y="0"/>
                    <a:pt x="3222" y="0"/>
                  </a:cubicBezTo>
                  <a:cubicBezTo>
                    <a:pt x="3220" y="0"/>
                    <a:pt x="3218" y="1"/>
                    <a:pt x="3216" y="1"/>
                  </a:cubicBezTo>
                  <a:cubicBezTo>
                    <a:pt x="3215" y="2"/>
                    <a:pt x="3215" y="2"/>
                    <a:pt x="3214" y="2"/>
                  </a:cubicBezTo>
                  <a:cubicBezTo>
                    <a:pt x="3212" y="4"/>
                    <a:pt x="3211" y="6"/>
                    <a:pt x="3211" y="8"/>
                  </a:cubicBezTo>
                  <a:cubicBezTo>
                    <a:pt x="3211" y="10"/>
                    <a:pt x="3211" y="10"/>
                    <a:pt x="3211" y="10"/>
                  </a:cubicBezTo>
                  <a:cubicBezTo>
                    <a:pt x="3211" y="39"/>
                    <a:pt x="3211" y="68"/>
                    <a:pt x="3211" y="96"/>
                  </a:cubicBezTo>
                  <a:cubicBezTo>
                    <a:pt x="3211" y="109"/>
                    <a:pt x="3211" y="109"/>
                    <a:pt x="3211" y="109"/>
                  </a:cubicBezTo>
                  <a:cubicBezTo>
                    <a:pt x="3198" y="109"/>
                    <a:pt x="3198" y="109"/>
                    <a:pt x="3198" y="109"/>
                  </a:cubicBezTo>
                  <a:cubicBezTo>
                    <a:pt x="3198" y="15"/>
                    <a:pt x="3198" y="15"/>
                    <a:pt x="3198" y="15"/>
                  </a:cubicBezTo>
                  <a:cubicBezTo>
                    <a:pt x="3198" y="12"/>
                    <a:pt x="3198" y="9"/>
                    <a:pt x="3198" y="7"/>
                  </a:cubicBezTo>
                  <a:cubicBezTo>
                    <a:pt x="3198" y="6"/>
                    <a:pt x="3197" y="5"/>
                    <a:pt x="3196" y="4"/>
                  </a:cubicBezTo>
                  <a:cubicBezTo>
                    <a:pt x="3196" y="3"/>
                    <a:pt x="3195" y="2"/>
                    <a:pt x="3194" y="2"/>
                  </a:cubicBezTo>
                  <a:cubicBezTo>
                    <a:pt x="3192" y="1"/>
                    <a:pt x="3189" y="0"/>
                    <a:pt x="3186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0" y="0"/>
                    <a:pt x="3168" y="1"/>
                    <a:pt x="3166" y="1"/>
                  </a:cubicBezTo>
                  <a:cubicBezTo>
                    <a:pt x="3165" y="2"/>
                    <a:pt x="3164" y="2"/>
                    <a:pt x="3164" y="2"/>
                  </a:cubicBezTo>
                  <a:cubicBezTo>
                    <a:pt x="3162" y="4"/>
                    <a:pt x="3160" y="6"/>
                    <a:pt x="3160" y="8"/>
                  </a:cubicBezTo>
                  <a:cubicBezTo>
                    <a:pt x="3160" y="10"/>
                    <a:pt x="3160" y="10"/>
                    <a:pt x="3160" y="10"/>
                  </a:cubicBezTo>
                  <a:cubicBezTo>
                    <a:pt x="3161" y="39"/>
                    <a:pt x="3161" y="69"/>
                    <a:pt x="3161" y="97"/>
                  </a:cubicBezTo>
                  <a:cubicBezTo>
                    <a:pt x="3161" y="109"/>
                    <a:pt x="3161" y="109"/>
                    <a:pt x="3161" y="109"/>
                  </a:cubicBezTo>
                  <a:cubicBezTo>
                    <a:pt x="3158" y="109"/>
                    <a:pt x="3158" y="109"/>
                    <a:pt x="3158" y="109"/>
                  </a:cubicBezTo>
                  <a:cubicBezTo>
                    <a:pt x="3158" y="97"/>
                    <a:pt x="3158" y="97"/>
                    <a:pt x="3158" y="97"/>
                  </a:cubicBezTo>
                  <a:cubicBezTo>
                    <a:pt x="3158" y="95"/>
                    <a:pt x="3157" y="94"/>
                    <a:pt x="3155" y="94"/>
                  </a:cubicBezTo>
                  <a:cubicBezTo>
                    <a:pt x="3067" y="94"/>
                    <a:pt x="3067" y="94"/>
                    <a:pt x="3067" y="94"/>
                  </a:cubicBezTo>
                  <a:cubicBezTo>
                    <a:pt x="3065" y="94"/>
                    <a:pt x="3064" y="95"/>
                    <a:pt x="3064" y="97"/>
                  </a:cubicBezTo>
                  <a:cubicBezTo>
                    <a:pt x="3064" y="109"/>
                    <a:pt x="3064" y="109"/>
                    <a:pt x="3064" y="109"/>
                  </a:cubicBezTo>
                  <a:cubicBezTo>
                    <a:pt x="3055" y="109"/>
                    <a:pt x="3055" y="109"/>
                    <a:pt x="3055" y="109"/>
                  </a:cubicBezTo>
                  <a:cubicBezTo>
                    <a:pt x="3053" y="109"/>
                    <a:pt x="3052" y="110"/>
                    <a:pt x="3052" y="112"/>
                  </a:cubicBezTo>
                  <a:cubicBezTo>
                    <a:pt x="3052" y="113"/>
                    <a:pt x="3052" y="113"/>
                    <a:pt x="3052" y="113"/>
                  </a:cubicBezTo>
                  <a:cubicBezTo>
                    <a:pt x="3044" y="113"/>
                    <a:pt x="3044" y="113"/>
                    <a:pt x="3044" y="113"/>
                  </a:cubicBezTo>
                  <a:cubicBezTo>
                    <a:pt x="3040" y="102"/>
                    <a:pt x="3029" y="94"/>
                    <a:pt x="3016" y="94"/>
                  </a:cubicBezTo>
                  <a:cubicBezTo>
                    <a:pt x="3002" y="94"/>
                    <a:pt x="2991" y="102"/>
                    <a:pt x="2987" y="113"/>
                  </a:cubicBezTo>
                  <a:cubicBezTo>
                    <a:pt x="2985" y="113"/>
                    <a:pt x="2985" y="113"/>
                    <a:pt x="2985" y="113"/>
                  </a:cubicBezTo>
                  <a:cubicBezTo>
                    <a:pt x="2981" y="102"/>
                    <a:pt x="2969" y="94"/>
                    <a:pt x="2956" y="94"/>
                  </a:cubicBezTo>
                  <a:cubicBezTo>
                    <a:pt x="2942" y="94"/>
                    <a:pt x="2930" y="103"/>
                    <a:pt x="2927" y="115"/>
                  </a:cubicBezTo>
                  <a:cubicBezTo>
                    <a:pt x="2913" y="115"/>
                    <a:pt x="2913" y="115"/>
                    <a:pt x="2913" y="115"/>
                  </a:cubicBezTo>
                  <a:cubicBezTo>
                    <a:pt x="2907" y="115"/>
                    <a:pt x="2903" y="119"/>
                    <a:pt x="2903" y="124"/>
                  </a:cubicBezTo>
                  <a:cubicBezTo>
                    <a:pt x="2903" y="134"/>
                    <a:pt x="2903" y="134"/>
                    <a:pt x="2903" y="134"/>
                  </a:cubicBezTo>
                  <a:cubicBezTo>
                    <a:pt x="2895" y="135"/>
                    <a:pt x="2888" y="142"/>
                    <a:pt x="2888" y="151"/>
                  </a:cubicBezTo>
                  <a:cubicBezTo>
                    <a:pt x="2888" y="153"/>
                    <a:pt x="2888" y="153"/>
                    <a:pt x="2888" y="153"/>
                  </a:cubicBezTo>
                  <a:cubicBezTo>
                    <a:pt x="2876" y="153"/>
                    <a:pt x="2876" y="153"/>
                    <a:pt x="2876" y="153"/>
                  </a:cubicBezTo>
                  <a:cubicBezTo>
                    <a:pt x="2876" y="73"/>
                    <a:pt x="2876" y="73"/>
                    <a:pt x="2876" y="73"/>
                  </a:cubicBezTo>
                  <a:cubicBezTo>
                    <a:pt x="2876" y="73"/>
                    <a:pt x="2875" y="72"/>
                    <a:pt x="2875" y="71"/>
                  </a:cubicBezTo>
                  <a:cubicBezTo>
                    <a:pt x="2874" y="71"/>
                    <a:pt x="2874" y="71"/>
                    <a:pt x="2873" y="71"/>
                  </a:cubicBezTo>
                  <a:cubicBezTo>
                    <a:pt x="2864" y="71"/>
                    <a:pt x="2864" y="71"/>
                    <a:pt x="2864" y="71"/>
                  </a:cubicBezTo>
                  <a:cubicBezTo>
                    <a:pt x="2864" y="67"/>
                    <a:pt x="2864" y="67"/>
                    <a:pt x="2864" y="67"/>
                  </a:cubicBezTo>
                  <a:cubicBezTo>
                    <a:pt x="2864" y="67"/>
                    <a:pt x="2863" y="66"/>
                    <a:pt x="2863" y="65"/>
                  </a:cubicBezTo>
                  <a:cubicBezTo>
                    <a:pt x="2862" y="65"/>
                    <a:pt x="2862" y="65"/>
                    <a:pt x="2861" y="65"/>
                  </a:cubicBezTo>
                  <a:cubicBezTo>
                    <a:pt x="2818" y="64"/>
                    <a:pt x="2818" y="64"/>
                    <a:pt x="2818" y="64"/>
                  </a:cubicBezTo>
                  <a:cubicBezTo>
                    <a:pt x="2818" y="64"/>
                    <a:pt x="2818" y="64"/>
                    <a:pt x="2818" y="64"/>
                  </a:cubicBezTo>
                  <a:cubicBezTo>
                    <a:pt x="2816" y="64"/>
                    <a:pt x="2815" y="66"/>
                    <a:pt x="2815" y="67"/>
                  </a:cubicBezTo>
                  <a:cubicBezTo>
                    <a:pt x="2815" y="70"/>
                    <a:pt x="2815" y="70"/>
                    <a:pt x="2815" y="70"/>
                  </a:cubicBezTo>
                  <a:cubicBezTo>
                    <a:pt x="2806" y="70"/>
                    <a:pt x="2806" y="70"/>
                    <a:pt x="2806" y="70"/>
                  </a:cubicBezTo>
                  <a:cubicBezTo>
                    <a:pt x="2806" y="70"/>
                    <a:pt x="2806" y="70"/>
                    <a:pt x="2806" y="70"/>
                  </a:cubicBezTo>
                  <a:cubicBezTo>
                    <a:pt x="2804" y="70"/>
                    <a:pt x="2803" y="72"/>
                    <a:pt x="2803" y="73"/>
                  </a:cubicBezTo>
                  <a:cubicBezTo>
                    <a:pt x="2803" y="135"/>
                    <a:pt x="2803" y="135"/>
                    <a:pt x="2803" y="135"/>
                  </a:cubicBezTo>
                  <a:cubicBezTo>
                    <a:pt x="2785" y="135"/>
                    <a:pt x="2785" y="135"/>
                    <a:pt x="2785" y="135"/>
                  </a:cubicBezTo>
                  <a:cubicBezTo>
                    <a:pt x="2783" y="135"/>
                    <a:pt x="2782" y="136"/>
                    <a:pt x="2782" y="138"/>
                  </a:cubicBezTo>
                  <a:cubicBezTo>
                    <a:pt x="2782" y="140"/>
                    <a:pt x="2782" y="140"/>
                    <a:pt x="2782" y="140"/>
                  </a:cubicBezTo>
                  <a:cubicBezTo>
                    <a:pt x="2779" y="140"/>
                    <a:pt x="2779" y="140"/>
                    <a:pt x="2779" y="140"/>
                  </a:cubicBezTo>
                  <a:cubicBezTo>
                    <a:pt x="2779" y="117"/>
                    <a:pt x="2779" y="117"/>
                    <a:pt x="2779" y="117"/>
                  </a:cubicBezTo>
                  <a:cubicBezTo>
                    <a:pt x="2779" y="115"/>
                    <a:pt x="2778" y="114"/>
                    <a:pt x="2776" y="114"/>
                  </a:cubicBezTo>
                  <a:cubicBezTo>
                    <a:pt x="2766" y="114"/>
                    <a:pt x="2766" y="114"/>
                    <a:pt x="2766" y="114"/>
                  </a:cubicBezTo>
                  <a:cubicBezTo>
                    <a:pt x="2765" y="114"/>
                    <a:pt x="2764" y="115"/>
                    <a:pt x="2764" y="117"/>
                  </a:cubicBezTo>
                  <a:cubicBezTo>
                    <a:pt x="2764" y="140"/>
                    <a:pt x="2764" y="140"/>
                    <a:pt x="2764" y="140"/>
                  </a:cubicBezTo>
                  <a:cubicBezTo>
                    <a:pt x="2761" y="140"/>
                    <a:pt x="2761" y="140"/>
                    <a:pt x="2761" y="140"/>
                  </a:cubicBezTo>
                  <a:cubicBezTo>
                    <a:pt x="2761" y="112"/>
                    <a:pt x="2761" y="112"/>
                    <a:pt x="2761" y="112"/>
                  </a:cubicBezTo>
                  <a:cubicBezTo>
                    <a:pt x="2761" y="111"/>
                    <a:pt x="2760" y="110"/>
                    <a:pt x="2759" y="110"/>
                  </a:cubicBezTo>
                  <a:cubicBezTo>
                    <a:pt x="2730" y="104"/>
                    <a:pt x="2730" y="104"/>
                    <a:pt x="2730" y="104"/>
                  </a:cubicBezTo>
                  <a:cubicBezTo>
                    <a:pt x="2729" y="104"/>
                    <a:pt x="2729" y="105"/>
                    <a:pt x="2728" y="105"/>
                  </a:cubicBezTo>
                  <a:cubicBezTo>
                    <a:pt x="2727" y="106"/>
                    <a:pt x="2727" y="106"/>
                    <a:pt x="2727" y="107"/>
                  </a:cubicBezTo>
                  <a:cubicBezTo>
                    <a:pt x="2727" y="115"/>
                    <a:pt x="2727" y="115"/>
                    <a:pt x="2727" y="115"/>
                  </a:cubicBezTo>
                  <a:cubicBezTo>
                    <a:pt x="2701" y="120"/>
                    <a:pt x="2701" y="120"/>
                    <a:pt x="2701" y="120"/>
                  </a:cubicBezTo>
                  <a:cubicBezTo>
                    <a:pt x="2700" y="120"/>
                    <a:pt x="2699" y="121"/>
                    <a:pt x="2699" y="122"/>
                  </a:cubicBezTo>
                  <a:cubicBezTo>
                    <a:pt x="2699" y="152"/>
                    <a:pt x="2699" y="152"/>
                    <a:pt x="2699" y="152"/>
                  </a:cubicBezTo>
                  <a:cubicBezTo>
                    <a:pt x="2698" y="152"/>
                    <a:pt x="2698" y="152"/>
                    <a:pt x="2698" y="152"/>
                  </a:cubicBezTo>
                  <a:cubicBezTo>
                    <a:pt x="2687" y="140"/>
                    <a:pt x="2687" y="140"/>
                    <a:pt x="2687" y="140"/>
                  </a:cubicBezTo>
                  <a:cubicBezTo>
                    <a:pt x="2687" y="139"/>
                    <a:pt x="2686" y="139"/>
                    <a:pt x="2686" y="139"/>
                  </a:cubicBezTo>
                  <a:cubicBezTo>
                    <a:pt x="2638" y="125"/>
                    <a:pt x="2638" y="125"/>
                    <a:pt x="2638" y="125"/>
                  </a:cubicBezTo>
                  <a:cubicBezTo>
                    <a:pt x="2638" y="125"/>
                    <a:pt x="2638" y="125"/>
                    <a:pt x="2637" y="125"/>
                  </a:cubicBezTo>
                  <a:cubicBezTo>
                    <a:pt x="2636" y="125"/>
                    <a:pt x="2635" y="125"/>
                    <a:pt x="2634" y="125"/>
                  </a:cubicBezTo>
                  <a:cubicBezTo>
                    <a:pt x="2633" y="126"/>
                    <a:pt x="2632" y="126"/>
                    <a:pt x="2632" y="127"/>
                  </a:cubicBezTo>
                  <a:cubicBezTo>
                    <a:pt x="2629" y="133"/>
                    <a:pt x="2621" y="137"/>
                    <a:pt x="2615" y="139"/>
                  </a:cubicBezTo>
                  <a:cubicBezTo>
                    <a:pt x="2604" y="143"/>
                    <a:pt x="2550" y="152"/>
                    <a:pt x="2550" y="152"/>
                  </a:cubicBezTo>
                  <a:cubicBezTo>
                    <a:pt x="2520" y="152"/>
                    <a:pt x="2520" y="152"/>
                    <a:pt x="2520" y="152"/>
                  </a:cubicBezTo>
                  <a:cubicBezTo>
                    <a:pt x="2519" y="152"/>
                    <a:pt x="2519" y="152"/>
                    <a:pt x="2519" y="152"/>
                  </a:cubicBezTo>
                  <a:cubicBezTo>
                    <a:pt x="2519" y="152"/>
                    <a:pt x="2519" y="152"/>
                    <a:pt x="2519" y="152"/>
                  </a:cubicBezTo>
                  <a:cubicBezTo>
                    <a:pt x="2500" y="152"/>
                    <a:pt x="2500" y="152"/>
                    <a:pt x="2500" y="152"/>
                  </a:cubicBezTo>
                  <a:cubicBezTo>
                    <a:pt x="2453" y="152"/>
                    <a:pt x="2453" y="152"/>
                    <a:pt x="2453" y="152"/>
                  </a:cubicBezTo>
                  <a:cubicBezTo>
                    <a:pt x="2449" y="152"/>
                    <a:pt x="2445" y="153"/>
                    <a:pt x="2441" y="153"/>
                  </a:cubicBezTo>
                  <a:cubicBezTo>
                    <a:pt x="2433" y="154"/>
                    <a:pt x="2426" y="156"/>
                    <a:pt x="2420" y="159"/>
                  </a:cubicBezTo>
                  <a:cubicBezTo>
                    <a:pt x="2416" y="161"/>
                    <a:pt x="2412" y="164"/>
                    <a:pt x="2408" y="167"/>
                  </a:cubicBezTo>
                  <a:cubicBezTo>
                    <a:pt x="2407" y="168"/>
                    <a:pt x="2405" y="169"/>
                    <a:pt x="2404" y="170"/>
                  </a:cubicBezTo>
                  <a:cubicBezTo>
                    <a:pt x="2404" y="170"/>
                    <a:pt x="2404" y="170"/>
                    <a:pt x="2403" y="170"/>
                  </a:cubicBezTo>
                  <a:cubicBezTo>
                    <a:pt x="2403" y="170"/>
                    <a:pt x="2403" y="170"/>
                    <a:pt x="2403" y="170"/>
                  </a:cubicBezTo>
                  <a:cubicBezTo>
                    <a:pt x="2400" y="172"/>
                    <a:pt x="2397" y="175"/>
                    <a:pt x="2393" y="176"/>
                  </a:cubicBezTo>
                  <a:cubicBezTo>
                    <a:pt x="2385" y="179"/>
                    <a:pt x="2377" y="179"/>
                    <a:pt x="2368" y="179"/>
                  </a:cubicBezTo>
                  <a:cubicBezTo>
                    <a:pt x="2366" y="179"/>
                    <a:pt x="2364" y="179"/>
                    <a:pt x="2361" y="179"/>
                  </a:cubicBezTo>
                  <a:cubicBezTo>
                    <a:pt x="2344" y="179"/>
                    <a:pt x="2344" y="179"/>
                    <a:pt x="2344" y="179"/>
                  </a:cubicBezTo>
                  <a:cubicBezTo>
                    <a:pt x="2338" y="179"/>
                    <a:pt x="2333" y="179"/>
                    <a:pt x="2327" y="180"/>
                  </a:cubicBezTo>
                  <a:cubicBezTo>
                    <a:pt x="2315" y="182"/>
                    <a:pt x="2304" y="188"/>
                    <a:pt x="2297" y="196"/>
                  </a:cubicBezTo>
                  <a:cubicBezTo>
                    <a:pt x="2292" y="199"/>
                    <a:pt x="2292" y="199"/>
                    <a:pt x="2292" y="199"/>
                  </a:cubicBezTo>
                  <a:cubicBezTo>
                    <a:pt x="2287" y="201"/>
                    <a:pt x="2287" y="201"/>
                    <a:pt x="2287" y="201"/>
                  </a:cubicBezTo>
                  <a:cubicBezTo>
                    <a:pt x="2281" y="202"/>
                    <a:pt x="2281" y="202"/>
                    <a:pt x="2281" y="202"/>
                  </a:cubicBezTo>
                  <a:cubicBezTo>
                    <a:pt x="2280" y="202"/>
                    <a:pt x="2279" y="202"/>
                    <a:pt x="2277" y="202"/>
                  </a:cubicBezTo>
                  <a:cubicBezTo>
                    <a:pt x="2277" y="202"/>
                    <a:pt x="2276" y="202"/>
                    <a:pt x="2275" y="202"/>
                  </a:cubicBezTo>
                  <a:cubicBezTo>
                    <a:pt x="2270" y="202"/>
                    <a:pt x="2264" y="202"/>
                    <a:pt x="2259" y="202"/>
                  </a:cubicBezTo>
                  <a:cubicBezTo>
                    <a:pt x="2255" y="202"/>
                    <a:pt x="2252" y="202"/>
                    <a:pt x="2249" y="202"/>
                  </a:cubicBezTo>
                  <a:cubicBezTo>
                    <a:pt x="2248" y="202"/>
                    <a:pt x="2246" y="202"/>
                    <a:pt x="2244" y="202"/>
                  </a:cubicBezTo>
                  <a:cubicBezTo>
                    <a:pt x="2237" y="202"/>
                    <a:pt x="2230" y="202"/>
                    <a:pt x="2222" y="204"/>
                  </a:cubicBezTo>
                  <a:cubicBezTo>
                    <a:pt x="2211" y="206"/>
                    <a:pt x="2203" y="211"/>
                    <a:pt x="2197" y="215"/>
                  </a:cubicBezTo>
                  <a:cubicBezTo>
                    <a:pt x="2191" y="220"/>
                    <a:pt x="2185" y="224"/>
                    <a:pt x="2177" y="226"/>
                  </a:cubicBezTo>
                  <a:cubicBezTo>
                    <a:pt x="2175" y="226"/>
                    <a:pt x="2175" y="226"/>
                    <a:pt x="2175" y="226"/>
                  </a:cubicBezTo>
                  <a:cubicBezTo>
                    <a:pt x="2174" y="227"/>
                    <a:pt x="2173" y="227"/>
                    <a:pt x="2171" y="227"/>
                  </a:cubicBezTo>
                  <a:cubicBezTo>
                    <a:pt x="2169" y="227"/>
                    <a:pt x="2169" y="227"/>
                    <a:pt x="2169" y="227"/>
                  </a:cubicBezTo>
                  <a:cubicBezTo>
                    <a:pt x="2168" y="227"/>
                    <a:pt x="2167" y="228"/>
                    <a:pt x="2165" y="228"/>
                  </a:cubicBezTo>
                  <a:cubicBezTo>
                    <a:pt x="2162" y="228"/>
                    <a:pt x="2159" y="228"/>
                    <a:pt x="2156" y="228"/>
                  </a:cubicBezTo>
                  <a:cubicBezTo>
                    <a:pt x="2156" y="228"/>
                    <a:pt x="2156" y="228"/>
                    <a:pt x="2156" y="228"/>
                  </a:cubicBezTo>
                  <a:cubicBezTo>
                    <a:pt x="2154" y="228"/>
                    <a:pt x="2153" y="228"/>
                    <a:pt x="2151" y="228"/>
                  </a:cubicBezTo>
                  <a:cubicBezTo>
                    <a:pt x="1891" y="228"/>
                    <a:pt x="1891" y="228"/>
                    <a:pt x="1891" y="228"/>
                  </a:cubicBezTo>
                  <a:cubicBezTo>
                    <a:pt x="1631" y="228"/>
                    <a:pt x="1631" y="228"/>
                    <a:pt x="1631" y="228"/>
                  </a:cubicBezTo>
                  <a:cubicBezTo>
                    <a:pt x="1627" y="228"/>
                    <a:pt x="1623" y="228"/>
                    <a:pt x="1618" y="228"/>
                  </a:cubicBezTo>
                  <a:cubicBezTo>
                    <a:pt x="1617" y="228"/>
                    <a:pt x="1616" y="227"/>
                    <a:pt x="1615" y="227"/>
                  </a:cubicBezTo>
                  <a:cubicBezTo>
                    <a:pt x="1612" y="227"/>
                    <a:pt x="1612" y="227"/>
                    <a:pt x="1612" y="227"/>
                  </a:cubicBezTo>
                  <a:cubicBezTo>
                    <a:pt x="1611" y="227"/>
                    <a:pt x="1610" y="227"/>
                    <a:pt x="1609" y="226"/>
                  </a:cubicBezTo>
                  <a:cubicBezTo>
                    <a:pt x="1606" y="226"/>
                    <a:pt x="1606" y="226"/>
                    <a:pt x="1606" y="226"/>
                  </a:cubicBezTo>
                  <a:cubicBezTo>
                    <a:pt x="1599" y="224"/>
                    <a:pt x="1593" y="220"/>
                    <a:pt x="1586" y="215"/>
                  </a:cubicBezTo>
                  <a:cubicBezTo>
                    <a:pt x="1581" y="211"/>
                    <a:pt x="1573" y="206"/>
                    <a:pt x="1561" y="204"/>
                  </a:cubicBezTo>
                  <a:cubicBezTo>
                    <a:pt x="1554" y="202"/>
                    <a:pt x="1547" y="202"/>
                    <a:pt x="1540" y="202"/>
                  </a:cubicBezTo>
                  <a:cubicBezTo>
                    <a:pt x="1538" y="202"/>
                    <a:pt x="1536" y="202"/>
                    <a:pt x="1535" y="202"/>
                  </a:cubicBezTo>
                  <a:cubicBezTo>
                    <a:pt x="1531" y="202"/>
                    <a:pt x="1528" y="202"/>
                    <a:pt x="1525" y="202"/>
                  </a:cubicBezTo>
                  <a:cubicBezTo>
                    <a:pt x="1520" y="202"/>
                    <a:pt x="1514" y="202"/>
                    <a:pt x="1509" y="202"/>
                  </a:cubicBezTo>
                  <a:cubicBezTo>
                    <a:pt x="1508" y="202"/>
                    <a:pt x="1507" y="202"/>
                    <a:pt x="1506" y="202"/>
                  </a:cubicBezTo>
                  <a:cubicBezTo>
                    <a:pt x="1505" y="202"/>
                    <a:pt x="1504" y="202"/>
                    <a:pt x="1503" y="202"/>
                  </a:cubicBezTo>
                  <a:cubicBezTo>
                    <a:pt x="1497" y="201"/>
                    <a:pt x="1497" y="201"/>
                    <a:pt x="1497" y="201"/>
                  </a:cubicBezTo>
                  <a:cubicBezTo>
                    <a:pt x="1492" y="199"/>
                    <a:pt x="1492" y="199"/>
                    <a:pt x="1492" y="199"/>
                  </a:cubicBezTo>
                  <a:cubicBezTo>
                    <a:pt x="1487" y="196"/>
                    <a:pt x="1487" y="196"/>
                    <a:pt x="1487" y="196"/>
                  </a:cubicBezTo>
                  <a:cubicBezTo>
                    <a:pt x="1480" y="188"/>
                    <a:pt x="1469" y="182"/>
                    <a:pt x="1457" y="180"/>
                  </a:cubicBezTo>
                  <a:cubicBezTo>
                    <a:pt x="1451" y="179"/>
                    <a:pt x="1446" y="179"/>
                    <a:pt x="1440" y="179"/>
                  </a:cubicBezTo>
                  <a:cubicBezTo>
                    <a:pt x="1422" y="179"/>
                    <a:pt x="1422" y="179"/>
                    <a:pt x="1422" y="179"/>
                  </a:cubicBezTo>
                  <a:cubicBezTo>
                    <a:pt x="1420" y="179"/>
                    <a:pt x="1418" y="179"/>
                    <a:pt x="1416" y="179"/>
                  </a:cubicBezTo>
                  <a:cubicBezTo>
                    <a:pt x="1407" y="179"/>
                    <a:pt x="1398" y="179"/>
                    <a:pt x="1391" y="176"/>
                  </a:cubicBezTo>
                  <a:cubicBezTo>
                    <a:pt x="1387" y="175"/>
                    <a:pt x="1384" y="172"/>
                    <a:pt x="1380" y="170"/>
                  </a:cubicBezTo>
                  <a:cubicBezTo>
                    <a:pt x="1380" y="170"/>
                    <a:pt x="1380" y="170"/>
                    <a:pt x="1380" y="170"/>
                  </a:cubicBezTo>
                  <a:cubicBezTo>
                    <a:pt x="1380" y="170"/>
                    <a:pt x="1380" y="170"/>
                    <a:pt x="1380" y="170"/>
                  </a:cubicBezTo>
                  <a:cubicBezTo>
                    <a:pt x="1379" y="169"/>
                    <a:pt x="1377" y="168"/>
                    <a:pt x="1376" y="167"/>
                  </a:cubicBezTo>
                  <a:cubicBezTo>
                    <a:pt x="1372" y="164"/>
                    <a:pt x="1368" y="161"/>
                    <a:pt x="1363" y="159"/>
                  </a:cubicBezTo>
                  <a:cubicBezTo>
                    <a:pt x="1357" y="156"/>
                    <a:pt x="1351" y="154"/>
                    <a:pt x="1342" y="153"/>
                  </a:cubicBezTo>
                  <a:cubicBezTo>
                    <a:pt x="1339" y="153"/>
                    <a:pt x="1335" y="152"/>
                    <a:pt x="1331" y="152"/>
                  </a:cubicBezTo>
                  <a:cubicBezTo>
                    <a:pt x="1255" y="152"/>
                    <a:pt x="1255" y="152"/>
                    <a:pt x="1255" y="152"/>
                  </a:cubicBezTo>
                  <a:cubicBezTo>
                    <a:pt x="1252" y="126"/>
                    <a:pt x="1252" y="126"/>
                    <a:pt x="1252" y="126"/>
                  </a:cubicBezTo>
                  <a:cubicBezTo>
                    <a:pt x="1266" y="136"/>
                    <a:pt x="1267" y="135"/>
                    <a:pt x="1269" y="133"/>
                  </a:cubicBezTo>
                  <a:cubicBezTo>
                    <a:pt x="1269" y="132"/>
                    <a:pt x="1269" y="132"/>
                    <a:pt x="1269" y="131"/>
                  </a:cubicBezTo>
                  <a:cubicBezTo>
                    <a:pt x="1269" y="129"/>
                    <a:pt x="1268" y="127"/>
                    <a:pt x="1253" y="117"/>
                  </a:cubicBezTo>
                  <a:cubicBezTo>
                    <a:pt x="1253" y="117"/>
                    <a:pt x="1253" y="117"/>
                    <a:pt x="1253" y="117"/>
                  </a:cubicBezTo>
                  <a:cubicBezTo>
                    <a:pt x="1260" y="99"/>
                    <a:pt x="1260" y="99"/>
                    <a:pt x="1257" y="98"/>
                  </a:cubicBezTo>
                  <a:cubicBezTo>
                    <a:pt x="1257" y="97"/>
                    <a:pt x="1256" y="97"/>
                    <a:pt x="1255" y="97"/>
                  </a:cubicBezTo>
                  <a:cubicBezTo>
                    <a:pt x="1253" y="98"/>
                    <a:pt x="1251" y="100"/>
                    <a:pt x="1244" y="115"/>
                  </a:cubicBezTo>
                  <a:cubicBezTo>
                    <a:pt x="1244" y="115"/>
                    <a:pt x="1244" y="115"/>
                    <a:pt x="1244" y="116"/>
                  </a:cubicBezTo>
                  <a:cubicBezTo>
                    <a:pt x="1238" y="116"/>
                    <a:pt x="1234" y="117"/>
                    <a:pt x="1231" y="118"/>
                  </a:cubicBezTo>
                  <a:cubicBezTo>
                    <a:pt x="1229" y="116"/>
                    <a:pt x="1227" y="114"/>
                    <a:pt x="1227" y="114"/>
                  </a:cubicBezTo>
                  <a:cubicBezTo>
                    <a:pt x="1227" y="114"/>
                    <a:pt x="1226" y="114"/>
                    <a:pt x="1226" y="114"/>
                  </a:cubicBezTo>
                  <a:cubicBezTo>
                    <a:pt x="1235" y="96"/>
                    <a:pt x="1234" y="96"/>
                    <a:pt x="1232" y="94"/>
                  </a:cubicBezTo>
                  <a:cubicBezTo>
                    <a:pt x="1231" y="94"/>
                    <a:pt x="1230" y="94"/>
                    <a:pt x="1229" y="94"/>
                  </a:cubicBezTo>
                  <a:cubicBezTo>
                    <a:pt x="1228" y="94"/>
                    <a:pt x="1226" y="96"/>
                    <a:pt x="1218" y="112"/>
                  </a:cubicBezTo>
                  <a:cubicBezTo>
                    <a:pt x="1218" y="112"/>
                    <a:pt x="1218" y="113"/>
                    <a:pt x="1218" y="113"/>
                  </a:cubicBezTo>
                  <a:cubicBezTo>
                    <a:pt x="1194" y="116"/>
                    <a:pt x="1194" y="116"/>
                    <a:pt x="1194" y="119"/>
                  </a:cubicBezTo>
                  <a:cubicBezTo>
                    <a:pt x="1194" y="120"/>
                    <a:pt x="1194" y="121"/>
                    <a:pt x="1195" y="122"/>
                  </a:cubicBezTo>
                  <a:cubicBezTo>
                    <a:pt x="1196" y="123"/>
                    <a:pt x="1199" y="123"/>
                    <a:pt x="1217" y="121"/>
                  </a:cubicBezTo>
                  <a:cubicBezTo>
                    <a:pt x="1216" y="134"/>
                    <a:pt x="1216" y="134"/>
                    <a:pt x="1216" y="134"/>
                  </a:cubicBezTo>
                  <a:cubicBezTo>
                    <a:pt x="1216" y="134"/>
                    <a:pt x="1216" y="135"/>
                    <a:pt x="1216" y="135"/>
                  </a:cubicBezTo>
                  <a:cubicBezTo>
                    <a:pt x="1216" y="136"/>
                    <a:pt x="1216" y="136"/>
                    <a:pt x="1216" y="136"/>
                  </a:cubicBezTo>
                  <a:cubicBezTo>
                    <a:pt x="1215" y="152"/>
                    <a:pt x="1215" y="152"/>
                    <a:pt x="1215" y="152"/>
                  </a:cubicBezTo>
                  <a:cubicBezTo>
                    <a:pt x="1188" y="152"/>
                    <a:pt x="1188" y="152"/>
                    <a:pt x="1188" y="152"/>
                  </a:cubicBezTo>
                  <a:cubicBezTo>
                    <a:pt x="1188" y="126"/>
                    <a:pt x="1188" y="126"/>
                    <a:pt x="1188" y="126"/>
                  </a:cubicBezTo>
                  <a:cubicBezTo>
                    <a:pt x="1188" y="125"/>
                    <a:pt x="1187" y="125"/>
                    <a:pt x="1187" y="124"/>
                  </a:cubicBezTo>
                  <a:cubicBezTo>
                    <a:pt x="1186" y="124"/>
                    <a:pt x="1186" y="123"/>
                    <a:pt x="1185" y="123"/>
                  </a:cubicBezTo>
                  <a:cubicBezTo>
                    <a:pt x="1158" y="123"/>
                    <a:pt x="1158" y="123"/>
                    <a:pt x="1158" y="123"/>
                  </a:cubicBezTo>
                  <a:cubicBezTo>
                    <a:pt x="1158" y="117"/>
                    <a:pt x="1158" y="117"/>
                    <a:pt x="1158" y="117"/>
                  </a:cubicBezTo>
                  <a:cubicBezTo>
                    <a:pt x="1158" y="117"/>
                    <a:pt x="1158" y="116"/>
                    <a:pt x="1158" y="115"/>
                  </a:cubicBezTo>
                  <a:cubicBezTo>
                    <a:pt x="1157" y="115"/>
                    <a:pt x="1156" y="114"/>
                    <a:pt x="1156" y="114"/>
                  </a:cubicBezTo>
                  <a:cubicBezTo>
                    <a:pt x="1049" y="114"/>
                    <a:pt x="1049" y="114"/>
                    <a:pt x="1049" y="114"/>
                  </a:cubicBezTo>
                  <a:cubicBezTo>
                    <a:pt x="1049" y="114"/>
                    <a:pt x="1049" y="114"/>
                    <a:pt x="1049" y="114"/>
                  </a:cubicBezTo>
                  <a:cubicBezTo>
                    <a:pt x="1048" y="114"/>
                    <a:pt x="1046" y="116"/>
                    <a:pt x="1046" y="117"/>
                  </a:cubicBezTo>
                  <a:cubicBezTo>
                    <a:pt x="1046" y="123"/>
                    <a:pt x="1046" y="123"/>
                    <a:pt x="1046" y="123"/>
                  </a:cubicBezTo>
                  <a:cubicBezTo>
                    <a:pt x="1020" y="123"/>
                    <a:pt x="1020" y="123"/>
                    <a:pt x="1020" y="123"/>
                  </a:cubicBezTo>
                  <a:cubicBezTo>
                    <a:pt x="1020" y="123"/>
                    <a:pt x="1020" y="123"/>
                    <a:pt x="1020" y="123"/>
                  </a:cubicBezTo>
                  <a:cubicBezTo>
                    <a:pt x="1018" y="123"/>
                    <a:pt x="1017" y="124"/>
                    <a:pt x="1017" y="126"/>
                  </a:cubicBezTo>
                  <a:cubicBezTo>
                    <a:pt x="1017" y="152"/>
                    <a:pt x="1017" y="152"/>
                    <a:pt x="1017" y="152"/>
                  </a:cubicBezTo>
                  <a:cubicBezTo>
                    <a:pt x="1011" y="152"/>
                    <a:pt x="1011" y="152"/>
                    <a:pt x="1011" y="152"/>
                  </a:cubicBezTo>
                  <a:cubicBezTo>
                    <a:pt x="1011" y="88"/>
                    <a:pt x="1011" y="88"/>
                    <a:pt x="1011" y="88"/>
                  </a:cubicBezTo>
                  <a:cubicBezTo>
                    <a:pt x="1011" y="87"/>
                    <a:pt x="1011" y="86"/>
                    <a:pt x="1010" y="85"/>
                  </a:cubicBezTo>
                  <a:cubicBezTo>
                    <a:pt x="975" y="68"/>
                    <a:pt x="975" y="68"/>
                    <a:pt x="975" y="68"/>
                  </a:cubicBezTo>
                  <a:cubicBezTo>
                    <a:pt x="974" y="68"/>
                    <a:pt x="973" y="68"/>
                    <a:pt x="973" y="68"/>
                  </a:cubicBezTo>
                  <a:cubicBezTo>
                    <a:pt x="938" y="85"/>
                    <a:pt x="938" y="85"/>
                    <a:pt x="938" y="85"/>
                  </a:cubicBezTo>
                  <a:cubicBezTo>
                    <a:pt x="937" y="86"/>
                    <a:pt x="936" y="87"/>
                    <a:pt x="936" y="88"/>
                  </a:cubicBezTo>
                  <a:cubicBezTo>
                    <a:pt x="936" y="153"/>
                    <a:pt x="936" y="153"/>
                    <a:pt x="936" y="153"/>
                  </a:cubicBezTo>
                  <a:cubicBezTo>
                    <a:pt x="929" y="153"/>
                    <a:pt x="929" y="153"/>
                    <a:pt x="929" y="153"/>
                  </a:cubicBezTo>
                  <a:cubicBezTo>
                    <a:pt x="929" y="112"/>
                    <a:pt x="929" y="112"/>
                    <a:pt x="929" y="112"/>
                  </a:cubicBezTo>
                  <a:cubicBezTo>
                    <a:pt x="929" y="111"/>
                    <a:pt x="928" y="110"/>
                    <a:pt x="927" y="110"/>
                  </a:cubicBezTo>
                  <a:cubicBezTo>
                    <a:pt x="927" y="109"/>
                    <a:pt x="926" y="109"/>
                    <a:pt x="925" y="109"/>
                  </a:cubicBezTo>
                  <a:cubicBezTo>
                    <a:pt x="855" y="128"/>
                    <a:pt x="855" y="128"/>
                    <a:pt x="855" y="128"/>
                  </a:cubicBezTo>
                  <a:cubicBezTo>
                    <a:pt x="852" y="121"/>
                    <a:pt x="845" y="116"/>
                    <a:pt x="836" y="116"/>
                  </a:cubicBezTo>
                  <a:cubicBezTo>
                    <a:pt x="821" y="116"/>
                    <a:pt x="821" y="116"/>
                    <a:pt x="821" y="116"/>
                  </a:cubicBezTo>
                  <a:cubicBezTo>
                    <a:pt x="821" y="110"/>
                    <a:pt x="821" y="110"/>
                    <a:pt x="821" y="110"/>
                  </a:cubicBezTo>
                  <a:cubicBezTo>
                    <a:pt x="821" y="109"/>
                    <a:pt x="819" y="108"/>
                    <a:pt x="818" y="108"/>
                  </a:cubicBezTo>
                  <a:cubicBezTo>
                    <a:pt x="817" y="108"/>
                    <a:pt x="817" y="108"/>
                    <a:pt x="817" y="108"/>
                  </a:cubicBezTo>
                  <a:cubicBezTo>
                    <a:pt x="817" y="102"/>
                    <a:pt x="817" y="102"/>
                    <a:pt x="817" y="102"/>
                  </a:cubicBezTo>
                  <a:cubicBezTo>
                    <a:pt x="817" y="100"/>
                    <a:pt x="816" y="99"/>
                    <a:pt x="814" y="99"/>
                  </a:cubicBezTo>
                  <a:cubicBezTo>
                    <a:pt x="814" y="99"/>
                    <a:pt x="814" y="99"/>
                    <a:pt x="814" y="99"/>
                  </a:cubicBezTo>
                  <a:cubicBezTo>
                    <a:pt x="814" y="91"/>
                    <a:pt x="814" y="91"/>
                    <a:pt x="814" y="91"/>
                  </a:cubicBezTo>
                  <a:cubicBezTo>
                    <a:pt x="814" y="89"/>
                    <a:pt x="813" y="88"/>
                    <a:pt x="811" y="88"/>
                  </a:cubicBezTo>
                  <a:cubicBezTo>
                    <a:pt x="811" y="88"/>
                    <a:pt x="811" y="88"/>
                    <a:pt x="811" y="88"/>
                  </a:cubicBezTo>
                  <a:cubicBezTo>
                    <a:pt x="810" y="82"/>
                    <a:pt x="804" y="77"/>
                    <a:pt x="798" y="77"/>
                  </a:cubicBezTo>
                  <a:cubicBezTo>
                    <a:pt x="791" y="77"/>
                    <a:pt x="785" y="82"/>
                    <a:pt x="784" y="88"/>
                  </a:cubicBezTo>
                  <a:cubicBezTo>
                    <a:pt x="784" y="88"/>
                    <a:pt x="784" y="88"/>
                    <a:pt x="784" y="88"/>
                  </a:cubicBezTo>
                  <a:cubicBezTo>
                    <a:pt x="782" y="88"/>
                    <a:pt x="781" y="89"/>
                    <a:pt x="781" y="91"/>
                  </a:cubicBezTo>
                  <a:cubicBezTo>
                    <a:pt x="781" y="99"/>
                    <a:pt x="781" y="99"/>
                    <a:pt x="781" y="99"/>
                  </a:cubicBezTo>
                  <a:cubicBezTo>
                    <a:pt x="781" y="99"/>
                    <a:pt x="781" y="99"/>
                    <a:pt x="781" y="99"/>
                  </a:cubicBezTo>
                  <a:cubicBezTo>
                    <a:pt x="779" y="99"/>
                    <a:pt x="778" y="100"/>
                    <a:pt x="778" y="102"/>
                  </a:cubicBezTo>
                  <a:cubicBezTo>
                    <a:pt x="778" y="108"/>
                    <a:pt x="778" y="108"/>
                    <a:pt x="778" y="108"/>
                  </a:cubicBezTo>
                  <a:cubicBezTo>
                    <a:pt x="777" y="108"/>
                    <a:pt x="777" y="108"/>
                    <a:pt x="777" y="108"/>
                  </a:cubicBezTo>
                  <a:cubicBezTo>
                    <a:pt x="776" y="108"/>
                    <a:pt x="774" y="109"/>
                    <a:pt x="774" y="110"/>
                  </a:cubicBezTo>
                  <a:cubicBezTo>
                    <a:pt x="774" y="113"/>
                    <a:pt x="774" y="113"/>
                    <a:pt x="774" y="113"/>
                  </a:cubicBezTo>
                  <a:cubicBezTo>
                    <a:pt x="759" y="113"/>
                    <a:pt x="759" y="113"/>
                    <a:pt x="759" y="113"/>
                  </a:cubicBezTo>
                  <a:cubicBezTo>
                    <a:pt x="759" y="111"/>
                    <a:pt x="759" y="111"/>
                    <a:pt x="759" y="111"/>
                  </a:cubicBezTo>
                  <a:cubicBezTo>
                    <a:pt x="759" y="105"/>
                    <a:pt x="753" y="100"/>
                    <a:pt x="746" y="100"/>
                  </a:cubicBezTo>
                  <a:cubicBezTo>
                    <a:pt x="709" y="100"/>
                    <a:pt x="709" y="100"/>
                    <a:pt x="709" y="100"/>
                  </a:cubicBezTo>
                  <a:cubicBezTo>
                    <a:pt x="709" y="88"/>
                    <a:pt x="709" y="88"/>
                    <a:pt x="709" y="88"/>
                  </a:cubicBezTo>
                  <a:cubicBezTo>
                    <a:pt x="709" y="87"/>
                    <a:pt x="708" y="85"/>
                    <a:pt x="706" y="85"/>
                  </a:cubicBezTo>
                  <a:cubicBezTo>
                    <a:pt x="691" y="85"/>
                    <a:pt x="691" y="85"/>
                    <a:pt x="691" y="85"/>
                  </a:cubicBezTo>
                  <a:cubicBezTo>
                    <a:pt x="690" y="85"/>
                    <a:pt x="688" y="87"/>
                    <a:pt x="688" y="88"/>
                  </a:cubicBezTo>
                  <a:cubicBezTo>
                    <a:pt x="688" y="96"/>
                    <a:pt x="688" y="96"/>
                    <a:pt x="688" y="96"/>
                  </a:cubicBezTo>
                  <a:cubicBezTo>
                    <a:pt x="687" y="78"/>
                    <a:pt x="687" y="78"/>
                    <a:pt x="687" y="78"/>
                  </a:cubicBezTo>
                  <a:cubicBezTo>
                    <a:pt x="687" y="76"/>
                    <a:pt x="686" y="75"/>
                    <a:pt x="685" y="75"/>
                  </a:cubicBezTo>
                  <a:cubicBezTo>
                    <a:pt x="670" y="75"/>
                    <a:pt x="670" y="75"/>
                    <a:pt x="670" y="75"/>
                  </a:cubicBezTo>
                  <a:cubicBezTo>
                    <a:pt x="668" y="75"/>
                    <a:pt x="667" y="76"/>
                    <a:pt x="667" y="78"/>
                  </a:cubicBezTo>
                  <a:cubicBezTo>
                    <a:pt x="665" y="130"/>
                    <a:pt x="665" y="130"/>
                    <a:pt x="665" y="130"/>
                  </a:cubicBezTo>
                  <a:cubicBezTo>
                    <a:pt x="660" y="130"/>
                    <a:pt x="660" y="130"/>
                    <a:pt x="660" y="130"/>
                  </a:cubicBezTo>
                  <a:cubicBezTo>
                    <a:pt x="659" y="130"/>
                    <a:pt x="658" y="132"/>
                    <a:pt x="658" y="133"/>
                  </a:cubicBezTo>
                  <a:cubicBezTo>
                    <a:pt x="658" y="153"/>
                    <a:pt x="658" y="153"/>
                    <a:pt x="658" y="153"/>
                  </a:cubicBezTo>
                  <a:cubicBezTo>
                    <a:pt x="653" y="153"/>
                    <a:pt x="653" y="153"/>
                    <a:pt x="653" y="153"/>
                  </a:cubicBezTo>
                  <a:cubicBezTo>
                    <a:pt x="653" y="86"/>
                    <a:pt x="653" y="86"/>
                    <a:pt x="653" y="86"/>
                  </a:cubicBezTo>
                  <a:cubicBezTo>
                    <a:pt x="653" y="84"/>
                    <a:pt x="652" y="83"/>
                    <a:pt x="651" y="83"/>
                  </a:cubicBezTo>
                  <a:cubicBezTo>
                    <a:pt x="645" y="83"/>
                    <a:pt x="645" y="83"/>
                    <a:pt x="645" y="83"/>
                  </a:cubicBezTo>
                  <a:cubicBezTo>
                    <a:pt x="645" y="79"/>
                    <a:pt x="645" y="79"/>
                    <a:pt x="645" y="79"/>
                  </a:cubicBezTo>
                  <a:cubicBezTo>
                    <a:pt x="645" y="78"/>
                    <a:pt x="643" y="77"/>
                    <a:pt x="642" y="77"/>
                  </a:cubicBezTo>
                  <a:cubicBezTo>
                    <a:pt x="610" y="77"/>
                    <a:pt x="610" y="77"/>
                    <a:pt x="610" y="77"/>
                  </a:cubicBezTo>
                  <a:cubicBezTo>
                    <a:pt x="610" y="77"/>
                    <a:pt x="610" y="77"/>
                    <a:pt x="610" y="77"/>
                  </a:cubicBezTo>
                  <a:cubicBezTo>
                    <a:pt x="609" y="77"/>
                    <a:pt x="608" y="77"/>
                    <a:pt x="608" y="77"/>
                  </a:cubicBezTo>
                  <a:cubicBezTo>
                    <a:pt x="607" y="78"/>
                    <a:pt x="607" y="79"/>
                    <a:pt x="607" y="79"/>
                  </a:cubicBezTo>
                  <a:cubicBezTo>
                    <a:pt x="607" y="83"/>
                    <a:pt x="607" y="83"/>
                    <a:pt x="607" y="83"/>
                  </a:cubicBezTo>
                  <a:cubicBezTo>
                    <a:pt x="601" y="83"/>
                    <a:pt x="601" y="83"/>
                    <a:pt x="601" y="83"/>
                  </a:cubicBezTo>
                  <a:cubicBezTo>
                    <a:pt x="599" y="83"/>
                    <a:pt x="598" y="84"/>
                    <a:pt x="598" y="86"/>
                  </a:cubicBezTo>
                  <a:cubicBezTo>
                    <a:pt x="598" y="153"/>
                    <a:pt x="598" y="153"/>
                    <a:pt x="598" y="153"/>
                  </a:cubicBezTo>
                  <a:cubicBezTo>
                    <a:pt x="594" y="153"/>
                    <a:pt x="594" y="153"/>
                    <a:pt x="594" y="153"/>
                  </a:cubicBezTo>
                  <a:cubicBezTo>
                    <a:pt x="593" y="152"/>
                    <a:pt x="592" y="151"/>
                    <a:pt x="591" y="151"/>
                  </a:cubicBezTo>
                  <a:cubicBezTo>
                    <a:pt x="588" y="151"/>
                    <a:pt x="588" y="151"/>
                    <a:pt x="588" y="151"/>
                  </a:cubicBezTo>
                  <a:cubicBezTo>
                    <a:pt x="588" y="126"/>
                    <a:pt x="588" y="126"/>
                    <a:pt x="588" y="126"/>
                  </a:cubicBezTo>
                  <a:cubicBezTo>
                    <a:pt x="588" y="125"/>
                    <a:pt x="586" y="124"/>
                    <a:pt x="585" y="124"/>
                  </a:cubicBezTo>
                  <a:cubicBezTo>
                    <a:pt x="578" y="124"/>
                    <a:pt x="578" y="124"/>
                    <a:pt x="578" y="124"/>
                  </a:cubicBezTo>
                  <a:cubicBezTo>
                    <a:pt x="576" y="124"/>
                    <a:pt x="575" y="125"/>
                    <a:pt x="575" y="126"/>
                  </a:cubicBezTo>
                  <a:cubicBezTo>
                    <a:pt x="575" y="151"/>
                    <a:pt x="575" y="151"/>
                    <a:pt x="575" y="151"/>
                  </a:cubicBezTo>
                  <a:cubicBezTo>
                    <a:pt x="574" y="151"/>
                    <a:pt x="574" y="151"/>
                    <a:pt x="574" y="151"/>
                  </a:cubicBezTo>
                  <a:cubicBezTo>
                    <a:pt x="574" y="122"/>
                    <a:pt x="574" y="122"/>
                    <a:pt x="574" y="122"/>
                  </a:cubicBezTo>
                  <a:cubicBezTo>
                    <a:pt x="574" y="121"/>
                    <a:pt x="574" y="119"/>
                    <a:pt x="572" y="119"/>
                  </a:cubicBezTo>
                  <a:cubicBezTo>
                    <a:pt x="552" y="114"/>
                    <a:pt x="552" y="114"/>
                    <a:pt x="552" y="114"/>
                  </a:cubicBezTo>
                  <a:cubicBezTo>
                    <a:pt x="551" y="114"/>
                    <a:pt x="550" y="114"/>
                    <a:pt x="549" y="114"/>
                  </a:cubicBezTo>
                  <a:cubicBezTo>
                    <a:pt x="548" y="115"/>
                    <a:pt x="548" y="116"/>
                    <a:pt x="548" y="117"/>
                  </a:cubicBezTo>
                  <a:cubicBezTo>
                    <a:pt x="548" y="125"/>
                    <a:pt x="548" y="125"/>
                    <a:pt x="548" y="125"/>
                  </a:cubicBezTo>
                  <a:cubicBezTo>
                    <a:pt x="529" y="130"/>
                    <a:pt x="529" y="130"/>
                    <a:pt x="529" y="130"/>
                  </a:cubicBezTo>
                  <a:cubicBezTo>
                    <a:pt x="528" y="130"/>
                    <a:pt x="527" y="131"/>
                    <a:pt x="527" y="133"/>
                  </a:cubicBezTo>
                  <a:cubicBezTo>
                    <a:pt x="527" y="145"/>
                    <a:pt x="527" y="145"/>
                    <a:pt x="527" y="145"/>
                  </a:cubicBezTo>
                  <a:cubicBezTo>
                    <a:pt x="517" y="137"/>
                    <a:pt x="517" y="137"/>
                    <a:pt x="517" y="137"/>
                  </a:cubicBezTo>
                  <a:cubicBezTo>
                    <a:pt x="514" y="136"/>
                    <a:pt x="514" y="136"/>
                    <a:pt x="514" y="136"/>
                  </a:cubicBezTo>
                  <a:cubicBezTo>
                    <a:pt x="512" y="135"/>
                    <a:pt x="510" y="134"/>
                    <a:pt x="508" y="132"/>
                  </a:cubicBezTo>
                  <a:cubicBezTo>
                    <a:pt x="508" y="132"/>
                    <a:pt x="507" y="132"/>
                    <a:pt x="507" y="132"/>
                  </a:cubicBezTo>
                  <a:cubicBezTo>
                    <a:pt x="495" y="129"/>
                    <a:pt x="495" y="129"/>
                    <a:pt x="495" y="129"/>
                  </a:cubicBezTo>
                  <a:cubicBezTo>
                    <a:pt x="494" y="127"/>
                    <a:pt x="492" y="125"/>
                    <a:pt x="491" y="124"/>
                  </a:cubicBezTo>
                  <a:cubicBezTo>
                    <a:pt x="488" y="120"/>
                    <a:pt x="488" y="120"/>
                    <a:pt x="488" y="120"/>
                  </a:cubicBezTo>
                  <a:cubicBezTo>
                    <a:pt x="487" y="120"/>
                    <a:pt x="487" y="120"/>
                    <a:pt x="487" y="120"/>
                  </a:cubicBezTo>
                  <a:cubicBezTo>
                    <a:pt x="477" y="115"/>
                    <a:pt x="477" y="115"/>
                    <a:pt x="477" y="115"/>
                  </a:cubicBezTo>
                  <a:cubicBezTo>
                    <a:pt x="476" y="115"/>
                    <a:pt x="475" y="115"/>
                    <a:pt x="474" y="116"/>
                  </a:cubicBezTo>
                  <a:cubicBezTo>
                    <a:pt x="466" y="123"/>
                    <a:pt x="466" y="123"/>
                    <a:pt x="466" y="123"/>
                  </a:cubicBezTo>
                  <a:cubicBezTo>
                    <a:pt x="456" y="126"/>
                    <a:pt x="456" y="126"/>
                    <a:pt x="456" y="126"/>
                  </a:cubicBezTo>
                  <a:cubicBezTo>
                    <a:pt x="454" y="123"/>
                    <a:pt x="454" y="123"/>
                    <a:pt x="454" y="123"/>
                  </a:cubicBezTo>
                  <a:cubicBezTo>
                    <a:pt x="454" y="122"/>
                    <a:pt x="453" y="122"/>
                    <a:pt x="452" y="122"/>
                  </a:cubicBezTo>
                  <a:cubicBezTo>
                    <a:pt x="451" y="122"/>
                    <a:pt x="451" y="122"/>
                    <a:pt x="450" y="123"/>
                  </a:cubicBezTo>
                  <a:cubicBezTo>
                    <a:pt x="440" y="133"/>
                    <a:pt x="440" y="133"/>
                    <a:pt x="440" y="133"/>
                  </a:cubicBezTo>
                  <a:cubicBezTo>
                    <a:pt x="435" y="134"/>
                    <a:pt x="435" y="134"/>
                    <a:pt x="435" y="134"/>
                  </a:cubicBezTo>
                  <a:cubicBezTo>
                    <a:pt x="434" y="134"/>
                    <a:pt x="434" y="135"/>
                    <a:pt x="434" y="135"/>
                  </a:cubicBezTo>
                  <a:cubicBezTo>
                    <a:pt x="420" y="147"/>
                    <a:pt x="420" y="147"/>
                    <a:pt x="420" y="147"/>
                  </a:cubicBezTo>
                  <a:cubicBezTo>
                    <a:pt x="414" y="148"/>
                    <a:pt x="414" y="148"/>
                    <a:pt x="414" y="148"/>
                  </a:cubicBezTo>
                  <a:cubicBezTo>
                    <a:pt x="410" y="149"/>
                    <a:pt x="405" y="149"/>
                    <a:pt x="401" y="150"/>
                  </a:cubicBezTo>
                  <a:cubicBezTo>
                    <a:pt x="389" y="153"/>
                    <a:pt x="389" y="153"/>
                    <a:pt x="389" y="15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390" y="159"/>
                    <a:pt x="390" y="159"/>
                    <a:pt x="390" y="159"/>
                  </a:cubicBezTo>
                  <a:cubicBezTo>
                    <a:pt x="390" y="159"/>
                    <a:pt x="390" y="159"/>
                    <a:pt x="390" y="159"/>
                  </a:cubicBezTo>
                  <a:cubicBezTo>
                    <a:pt x="402" y="156"/>
                    <a:pt x="402" y="156"/>
                    <a:pt x="402" y="156"/>
                  </a:cubicBezTo>
                  <a:cubicBezTo>
                    <a:pt x="406" y="155"/>
                    <a:pt x="411" y="154"/>
                    <a:pt x="415" y="153"/>
                  </a:cubicBezTo>
                  <a:cubicBezTo>
                    <a:pt x="422" y="152"/>
                    <a:pt x="422" y="152"/>
                    <a:pt x="422" y="152"/>
                  </a:cubicBezTo>
                  <a:cubicBezTo>
                    <a:pt x="422" y="152"/>
                    <a:pt x="423" y="152"/>
                    <a:pt x="423" y="152"/>
                  </a:cubicBezTo>
                  <a:cubicBezTo>
                    <a:pt x="437" y="139"/>
                    <a:pt x="437" y="139"/>
                    <a:pt x="437" y="139"/>
                  </a:cubicBezTo>
                  <a:cubicBezTo>
                    <a:pt x="442" y="138"/>
                    <a:pt x="442" y="138"/>
                    <a:pt x="442" y="138"/>
                  </a:cubicBezTo>
                  <a:cubicBezTo>
                    <a:pt x="442" y="138"/>
                    <a:pt x="443" y="137"/>
                    <a:pt x="443" y="137"/>
                  </a:cubicBezTo>
                  <a:cubicBezTo>
                    <a:pt x="452" y="129"/>
                    <a:pt x="452" y="129"/>
                    <a:pt x="452" y="129"/>
                  </a:cubicBezTo>
                  <a:cubicBezTo>
                    <a:pt x="453" y="131"/>
                    <a:pt x="453" y="131"/>
                    <a:pt x="453" y="131"/>
                  </a:cubicBezTo>
                  <a:cubicBezTo>
                    <a:pt x="454" y="132"/>
                    <a:pt x="455" y="132"/>
                    <a:pt x="456" y="132"/>
                  </a:cubicBezTo>
                  <a:cubicBezTo>
                    <a:pt x="468" y="128"/>
                    <a:pt x="468" y="128"/>
                    <a:pt x="468" y="128"/>
                  </a:cubicBezTo>
                  <a:cubicBezTo>
                    <a:pt x="468" y="128"/>
                    <a:pt x="468" y="128"/>
                    <a:pt x="469" y="128"/>
                  </a:cubicBezTo>
                  <a:cubicBezTo>
                    <a:pt x="476" y="121"/>
                    <a:pt x="476" y="121"/>
                    <a:pt x="476" y="121"/>
                  </a:cubicBezTo>
                  <a:cubicBezTo>
                    <a:pt x="484" y="125"/>
                    <a:pt x="484" y="125"/>
                    <a:pt x="484" y="125"/>
                  </a:cubicBezTo>
                  <a:cubicBezTo>
                    <a:pt x="486" y="127"/>
                    <a:pt x="486" y="127"/>
                    <a:pt x="486" y="127"/>
                  </a:cubicBezTo>
                  <a:cubicBezTo>
                    <a:pt x="488" y="129"/>
                    <a:pt x="490" y="131"/>
                    <a:pt x="492" y="133"/>
                  </a:cubicBezTo>
                  <a:cubicBezTo>
                    <a:pt x="492" y="134"/>
                    <a:pt x="493" y="134"/>
                    <a:pt x="493" y="134"/>
                  </a:cubicBezTo>
                  <a:cubicBezTo>
                    <a:pt x="505" y="137"/>
                    <a:pt x="505" y="137"/>
                    <a:pt x="505" y="137"/>
                  </a:cubicBezTo>
                  <a:cubicBezTo>
                    <a:pt x="507" y="139"/>
                    <a:pt x="509" y="140"/>
                    <a:pt x="511" y="141"/>
                  </a:cubicBezTo>
                  <a:cubicBezTo>
                    <a:pt x="514" y="142"/>
                    <a:pt x="514" y="142"/>
                    <a:pt x="514" y="142"/>
                  </a:cubicBezTo>
                  <a:cubicBezTo>
                    <a:pt x="526" y="151"/>
                    <a:pt x="526" y="151"/>
                    <a:pt x="526" y="151"/>
                  </a:cubicBezTo>
                  <a:cubicBezTo>
                    <a:pt x="528" y="153"/>
                    <a:pt x="528" y="153"/>
                    <a:pt x="528" y="153"/>
                  </a:cubicBezTo>
                  <a:cubicBezTo>
                    <a:pt x="529" y="153"/>
                    <a:pt x="530" y="154"/>
                    <a:pt x="531" y="153"/>
                  </a:cubicBezTo>
                  <a:cubicBezTo>
                    <a:pt x="532" y="153"/>
                    <a:pt x="533" y="152"/>
                    <a:pt x="533" y="150"/>
                  </a:cubicBezTo>
                  <a:cubicBezTo>
                    <a:pt x="533" y="135"/>
                    <a:pt x="533" y="135"/>
                    <a:pt x="533" y="135"/>
                  </a:cubicBezTo>
                  <a:cubicBezTo>
                    <a:pt x="552" y="130"/>
                    <a:pt x="552" y="130"/>
                    <a:pt x="552" y="130"/>
                  </a:cubicBezTo>
                  <a:cubicBezTo>
                    <a:pt x="553" y="130"/>
                    <a:pt x="554" y="128"/>
                    <a:pt x="554" y="127"/>
                  </a:cubicBezTo>
                  <a:cubicBezTo>
                    <a:pt x="554" y="120"/>
                    <a:pt x="554" y="120"/>
                    <a:pt x="554" y="120"/>
                  </a:cubicBezTo>
                  <a:cubicBezTo>
                    <a:pt x="569" y="124"/>
                    <a:pt x="569" y="124"/>
                    <a:pt x="569" y="124"/>
                  </a:cubicBezTo>
                  <a:cubicBezTo>
                    <a:pt x="569" y="154"/>
                    <a:pt x="569" y="154"/>
                    <a:pt x="569" y="154"/>
                  </a:cubicBezTo>
                  <a:cubicBezTo>
                    <a:pt x="569" y="155"/>
                    <a:pt x="570" y="157"/>
                    <a:pt x="572" y="157"/>
                  </a:cubicBezTo>
                  <a:cubicBezTo>
                    <a:pt x="578" y="157"/>
                    <a:pt x="578" y="157"/>
                    <a:pt x="578" y="157"/>
                  </a:cubicBezTo>
                  <a:cubicBezTo>
                    <a:pt x="579" y="157"/>
                    <a:pt x="581" y="155"/>
                    <a:pt x="581" y="154"/>
                  </a:cubicBezTo>
                  <a:cubicBezTo>
                    <a:pt x="581" y="129"/>
                    <a:pt x="581" y="129"/>
                    <a:pt x="581" y="129"/>
                  </a:cubicBezTo>
                  <a:cubicBezTo>
                    <a:pt x="582" y="129"/>
                    <a:pt x="582" y="129"/>
                    <a:pt x="582" y="129"/>
                  </a:cubicBezTo>
                  <a:cubicBezTo>
                    <a:pt x="582" y="154"/>
                    <a:pt x="582" y="154"/>
                    <a:pt x="582" y="154"/>
                  </a:cubicBezTo>
                  <a:cubicBezTo>
                    <a:pt x="582" y="155"/>
                    <a:pt x="583" y="157"/>
                    <a:pt x="585" y="157"/>
                  </a:cubicBezTo>
                  <a:cubicBezTo>
                    <a:pt x="588" y="157"/>
                    <a:pt x="588" y="157"/>
                    <a:pt x="588" y="157"/>
                  </a:cubicBezTo>
                  <a:cubicBezTo>
                    <a:pt x="588" y="157"/>
                    <a:pt x="589" y="158"/>
                    <a:pt x="589" y="158"/>
                  </a:cubicBezTo>
                  <a:cubicBezTo>
                    <a:pt x="589" y="158"/>
                    <a:pt x="590" y="159"/>
                    <a:pt x="591" y="159"/>
                  </a:cubicBezTo>
                  <a:cubicBezTo>
                    <a:pt x="591" y="159"/>
                    <a:pt x="591" y="159"/>
                    <a:pt x="591" y="159"/>
                  </a:cubicBezTo>
                  <a:cubicBezTo>
                    <a:pt x="601" y="159"/>
                    <a:pt x="601" y="159"/>
                    <a:pt x="601" y="159"/>
                  </a:cubicBezTo>
                  <a:cubicBezTo>
                    <a:pt x="602" y="159"/>
                    <a:pt x="604" y="157"/>
                    <a:pt x="604" y="156"/>
                  </a:cubicBezTo>
                  <a:cubicBezTo>
                    <a:pt x="604" y="89"/>
                    <a:pt x="604" y="89"/>
                    <a:pt x="604" y="89"/>
                  </a:cubicBezTo>
                  <a:cubicBezTo>
                    <a:pt x="610" y="89"/>
                    <a:pt x="610" y="89"/>
                    <a:pt x="610" y="89"/>
                  </a:cubicBezTo>
                  <a:cubicBezTo>
                    <a:pt x="610" y="89"/>
                    <a:pt x="610" y="89"/>
                    <a:pt x="610" y="89"/>
                  </a:cubicBezTo>
                  <a:cubicBezTo>
                    <a:pt x="611" y="89"/>
                    <a:pt x="613" y="87"/>
                    <a:pt x="613" y="86"/>
                  </a:cubicBezTo>
                  <a:cubicBezTo>
                    <a:pt x="613" y="82"/>
                    <a:pt x="613" y="82"/>
                    <a:pt x="613" y="82"/>
                  </a:cubicBezTo>
                  <a:cubicBezTo>
                    <a:pt x="639" y="82"/>
                    <a:pt x="639" y="82"/>
                    <a:pt x="639" y="82"/>
                  </a:cubicBezTo>
                  <a:cubicBezTo>
                    <a:pt x="639" y="86"/>
                    <a:pt x="639" y="86"/>
                    <a:pt x="639" y="86"/>
                  </a:cubicBezTo>
                  <a:cubicBezTo>
                    <a:pt x="639" y="87"/>
                    <a:pt x="640" y="89"/>
                    <a:pt x="642" y="89"/>
                  </a:cubicBezTo>
                  <a:cubicBezTo>
                    <a:pt x="648" y="89"/>
                    <a:pt x="648" y="89"/>
                    <a:pt x="648" y="89"/>
                  </a:cubicBezTo>
                  <a:cubicBezTo>
                    <a:pt x="648" y="156"/>
                    <a:pt x="648" y="156"/>
                    <a:pt x="648" y="156"/>
                  </a:cubicBezTo>
                  <a:cubicBezTo>
                    <a:pt x="648" y="156"/>
                    <a:pt x="648" y="157"/>
                    <a:pt x="648" y="158"/>
                  </a:cubicBezTo>
                  <a:cubicBezTo>
                    <a:pt x="649" y="158"/>
                    <a:pt x="650" y="159"/>
                    <a:pt x="650" y="159"/>
                  </a:cubicBezTo>
                  <a:cubicBezTo>
                    <a:pt x="660" y="159"/>
                    <a:pt x="660" y="159"/>
                    <a:pt x="660" y="159"/>
                  </a:cubicBezTo>
                  <a:cubicBezTo>
                    <a:pt x="662" y="159"/>
                    <a:pt x="663" y="157"/>
                    <a:pt x="663" y="156"/>
                  </a:cubicBezTo>
                  <a:cubicBezTo>
                    <a:pt x="663" y="136"/>
                    <a:pt x="663" y="136"/>
                    <a:pt x="663" y="136"/>
                  </a:cubicBezTo>
                  <a:cubicBezTo>
                    <a:pt x="668" y="136"/>
                    <a:pt x="668" y="136"/>
                    <a:pt x="668" y="136"/>
                  </a:cubicBezTo>
                  <a:cubicBezTo>
                    <a:pt x="669" y="136"/>
                    <a:pt x="671" y="135"/>
                    <a:pt x="671" y="133"/>
                  </a:cubicBezTo>
                  <a:cubicBezTo>
                    <a:pt x="673" y="81"/>
                    <a:pt x="673" y="81"/>
                    <a:pt x="673" y="81"/>
                  </a:cubicBezTo>
                  <a:cubicBezTo>
                    <a:pt x="682" y="81"/>
                    <a:pt x="682" y="81"/>
                    <a:pt x="682" y="81"/>
                  </a:cubicBezTo>
                  <a:cubicBezTo>
                    <a:pt x="684" y="133"/>
                    <a:pt x="684" y="133"/>
                    <a:pt x="684" y="133"/>
                  </a:cubicBezTo>
                  <a:cubicBezTo>
                    <a:pt x="684" y="135"/>
                    <a:pt x="685" y="136"/>
                    <a:pt x="687" y="136"/>
                  </a:cubicBezTo>
                  <a:cubicBezTo>
                    <a:pt x="689" y="136"/>
                    <a:pt x="689" y="136"/>
                    <a:pt x="689" y="136"/>
                  </a:cubicBezTo>
                  <a:cubicBezTo>
                    <a:pt x="691" y="136"/>
                    <a:pt x="692" y="135"/>
                    <a:pt x="692" y="133"/>
                  </a:cubicBezTo>
                  <a:cubicBezTo>
                    <a:pt x="694" y="91"/>
                    <a:pt x="694" y="91"/>
                    <a:pt x="694" y="91"/>
                  </a:cubicBezTo>
                  <a:cubicBezTo>
                    <a:pt x="703" y="91"/>
                    <a:pt x="703" y="91"/>
                    <a:pt x="703" y="91"/>
                  </a:cubicBezTo>
                  <a:cubicBezTo>
                    <a:pt x="704" y="103"/>
                    <a:pt x="704" y="103"/>
                    <a:pt x="704" y="103"/>
                  </a:cubicBezTo>
                  <a:cubicBezTo>
                    <a:pt x="704" y="103"/>
                    <a:pt x="704" y="103"/>
                    <a:pt x="704" y="104"/>
                  </a:cubicBezTo>
                  <a:cubicBezTo>
                    <a:pt x="704" y="104"/>
                    <a:pt x="704" y="104"/>
                    <a:pt x="704" y="104"/>
                  </a:cubicBezTo>
                  <a:cubicBezTo>
                    <a:pt x="705" y="133"/>
                    <a:pt x="705" y="133"/>
                    <a:pt x="705" y="133"/>
                  </a:cubicBezTo>
                  <a:cubicBezTo>
                    <a:pt x="705" y="135"/>
                    <a:pt x="707" y="136"/>
                    <a:pt x="708" y="136"/>
                  </a:cubicBezTo>
                  <a:cubicBezTo>
                    <a:pt x="711" y="136"/>
                    <a:pt x="711" y="136"/>
                    <a:pt x="711" y="136"/>
                  </a:cubicBezTo>
                  <a:cubicBezTo>
                    <a:pt x="712" y="136"/>
                    <a:pt x="712" y="136"/>
                    <a:pt x="712" y="136"/>
                  </a:cubicBezTo>
                  <a:cubicBezTo>
                    <a:pt x="712" y="136"/>
                    <a:pt x="713" y="136"/>
                    <a:pt x="713" y="136"/>
                  </a:cubicBezTo>
                  <a:cubicBezTo>
                    <a:pt x="754" y="136"/>
                    <a:pt x="754" y="136"/>
                    <a:pt x="754" y="136"/>
                  </a:cubicBezTo>
                  <a:cubicBezTo>
                    <a:pt x="754" y="136"/>
                    <a:pt x="755" y="136"/>
                    <a:pt x="755" y="136"/>
                  </a:cubicBezTo>
                  <a:cubicBezTo>
                    <a:pt x="755" y="136"/>
                    <a:pt x="756" y="136"/>
                    <a:pt x="756" y="136"/>
                  </a:cubicBezTo>
                  <a:cubicBezTo>
                    <a:pt x="769" y="136"/>
                    <a:pt x="769" y="136"/>
                    <a:pt x="769" y="136"/>
                  </a:cubicBezTo>
                  <a:cubicBezTo>
                    <a:pt x="769" y="156"/>
                    <a:pt x="769" y="156"/>
                    <a:pt x="769" y="156"/>
                  </a:cubicBezTo>
                  <a:cubicBezTo>
                    <a:pt x="769" y="156"/>
                    <a:pt x="769" y="157"/>
                    <a:pt x="770" y="158"/>
                  </a:cubicBezTo>
                  <a:cubicBezTo>
                    <a:pt x="770" y="158"/>
                    <a:pt x="771" y="158"/>
                    <a:pt x="772" y="158"/>
                  </a:cubicBezTo>
                  <a:cubicBezTo>
                    <a:pt x="772" y="158"/>
                    <a:pt x="772" y="158"/>
                    <a:pt x="772" y="158"/>
                  </a:cubicBezTo>
                  <a:cubicBezTo>
                    <a:pt x="777" y="158"/>
                    <a:pt x="777" y="158"/>
                    <a:pt x="777" y="158"/>
                  </a:cubicBezTo>
                  <a:cubicBezTo>
                    <a:pt x="779" y="158"/>
                    <a:pt x="780" y="157"/>
                    <a:pt x="780" y="156"/>
                  </a:cubicBezTo>
                  <a:cubicBezTo>
                    <a:pt x="780" y="118"/>
                    <a:pt x="780" y="118"/>
                    <a:pt x="780" y="118"/>
                  </a:cubicBezTo>
                  <a:cubicBezTo>
                    <a:pt x="780" y="118"/>
                    <a:pt x="780" y="117"/>
                    <a:pt x="780" y="117"/>
                  </a:cubicBezTo>
                  <a:cubicBezTo>
                    <a:pt x="780" y="117"/>
                    <a:pt x="780" y="117"/>
                    <a:pt x="780" y="116"/>
                  </a:cubicBezTo>
                  <a:cubicBezTo>
                    <a:pt x="780" y="113"/>
                    <a:pt x="780" y="113"/>
                    <a:pt x="780" y="113"/>
                  </a:cubicBezTo>
                  <a:cubicBezTo>
                    <a:pt x="781" y="113"/>
                    <a:pt x="781" y="113"/>
                    <a:pt x="781" y="113"/>
                  </a:cubicBezTo>
                  <a:cubicBezTo>
                    <a:pt x="782" y="113"/>
                    <a:pt x="783" y="112"/>
                    <a:pt x="783" y="110"/>
                  </a:cubicBezTo>
                  <a:cubicBezTo>
                    <a:pt x="783" y="105"/>
                    <a:pt x="783" y="105"/>
                    <a:pt x="783" y="105"/>
                  </a:cubicBezTo>
                  <a:cubicBezTo>
                    <a:pt x="784" y="105"/>
                    <a:pt x="784" y="105"/>
                    <a:pt x="784" y="105"/>
                  </a:cubicBezTo>
                  <a:cubicBezTo>
                    <a:pt x="785" y="105"/>
                    <a:pt x="787" y="104"/>
                    <a:pt x="787" y="102"/>
                  </a:cubicBezTo>
                  <a:cubicBezTo>
                    <a:pt x="787" y="94"/>
                    <a:pt x="787" y="94"/>
                    <a:pt x="787" y="94"/>
                  </a:cubicBezTo>
                  <a:cubicBezTo>
                    <a:pt x="787" y="94"/>
                    <a:pt x="787" y="94"/>
                    <a:pt x="787" y="94"/>
                  </a:cubicBezTo>
                  <a:cubicBezTo>
                    <a:pt x="788" y="94"/>
                    <a:pt x="790" y="92"/>
                    <a:pt x="790" y="91"/>
                  </a:cubicBezTo>
                  <a:cubicBezTo>
                    <a:pt x="790" y="90"/>
                    <a:pt x="790" y="90"/>
                    <a:pt x="790" y="90"/>
                  </a:cubicBezTo>
                  <a:cubicBezTo>
                    <a:pt x="790" y="86"/>
                    <a:pt x="793" y="83"/>
                    <a:pt x="798" y="83"/>
                  </a:cubicBezTo>
                  <a:cubicBezTo>
                    <a:pt x="802" y="83"/>
                    <a:pt x="806" y="86"/>
                    <a:pt x="806" y="90"/>
                  </a:cubicBezTo>
                  <a:cubicBezTo>
                    <a:pt x="806" y="91"/>
                    <a:pt x="806" y="91"/>
                    <a:pt x="806" y="91"/>
                  </a:cubicBezTo>
                  <a:cubicBezTo>
                    <a:pt x="806" y="92"/>
                    <a:pt x="807" y="94"/>
                    <a:pt x="808" y="94"/>
                  </a:cubicBezTo>
                  <a:cubicBezTo>
                    <a:pt x="809" y="102"/>
                    <a:pt x="809" y="102"/>
                    <a:pt x="809" y="102"/>
                  </a:cubicBezTo>
                  <a:cubicBezTo>
                    <a:pt x="809" y="104"/>
                    <a:pt x="810" y="105"/>
                    <a:pt x="811" y="105"/>
                  </a:cubicBezTo>
                  <a:cubicBezTo>
                    <a:pt x="812" y="105"/>
                    <a:pt x="812" y="105"/>
                    <a:pt x="812" y="105"/>
                  </a:cubicBezTo>
                  <a:cubicBezTo>
                    <a:pt x="812" y="110"/>
                    <a:pt x="812" y="110"/>
                    <a:pt x="812" y="110"/>
                  </a:cubicBezTo>
                  <a:cubicBezTo>
                    <a:pt x="812" y="112"/>
                    <a:pt x="813" y="113"/>
                    <a:pt x="814" y="113"/>
                  </a:cubicBezTo>
                  <a:cubicBezTo>
                    <a:pt x="815" y="113"/>
                    <a:pt x="815" y="113"/>
                    <a:pt x="815" y="113"/>
                  </a:cubicBezTo>
                  <a:cubicBezTo>
                    <a:pt x="815" y="119"/>
                    <a:pt x="815" y="119"/>
                    <a:pt x="815" y="119"/>
                  </a:cubicBezTo>
                  <a:cubicBezTo>
                    <a:pt x="815" y="120"/>
                    <a:pt x="815" y="120"/>
                    <a:pt x="815" y="120"/>
                  </a:cubicBezTo>
                  <a:cubicBezTo>
                    <a:pt x="815" y="120"/>
                    <a:pt x="815" y="121"/>
                    <a:pt x="815" y="121"/>
                  </a:cubicBezTo>
                  <a:cubicBezTo>
                    <a:pt x="815" y="156"/>
                    <a:pt x="815" y="156"/>
                    <a:pt x="815" y="156"/>
                  </a:cubicBezTo>
                  <a:cubicBezTo>
                    <a:pt x="815" y="156"/>
                    <a:pt x="815" y="157"/>
                    <a:pt x="816" y="158"/>
                  </a:cubicBezTo>
                  <a:cubicBezTo>
                    <a:pt x="816" y="158"/>
                    <a:pt x="817" y="158"/>
                    <a:pt x="818" y="158"/>
                  </a:cubicBezTo>
                  <a:cubicBezTo>
                    <a:pt x="834" y="158"/>
                    <a:pt x="834" y="158"/>
                    <a:pt x="834" y="158"/>
                  </a:cubicBezTo>
                  <a:cubicBezTo>
                    <a:pt x="836" y="158"/>
                    <a:pt x="837" y="157"/>
                    <a:pt x="837" y="156"/>
                  </a:cubicBezTo>
                  <a:cubicBezTo>
                    <a:pt x="837" y="139"/>
                    <a:pt x="837" y="139"/>
                    <a:pt x="837" y="139"/>
                  </a:cubicBezTo>
                  <a:cubicBezTo>
                    <a:pt x="852" y="135"/>
                    <a:pt x="852" y="135"/>
                    <a:pt x="852" y="135"/>
                  </a:cubicBezTo>
                  <a:cubicBezTo>
                    <a:pt x="853" y="135"/>
                    <a:pt x="853" y="134"/>
                    <a:pt x="853" y="134"/>
                  </a:cubicBezTo>
                  <a:cubicBezTo>
                    <a:pt x="853" y="134"/>
                    <a:pt x="854" y="134"/>
                    <a:pt x="854" y="134"/>
                  </a:cubicBezTo>
                  <a:cubicBezTo>
                    <a:pt x="923" y="116"/>
                    <a:pt x="923" y="116"/>
                    <a:pt x="923" y="116"/>
                  </a:cubicBezTo>
                  <a:cubicBezTo>
                    <a:pt x="923" y="155"/>
                    <a:pt x="923" y="155"/>
                    <a:pt x="923" y="155"/>
                  </a:cubicBezTo>
                  <a:cubicBezTo>
                    <a:pt x="923" y="156"/>
                    <a:pt x="923" y="157"/>
                    <a:pt x="924" y="157"/>
                  </a:cubicBezTo>
                  <a:cubicBezTo>
                    <a:pt x="924" y="158"/>
                    <a:pt x="925" y="158"/>
                    <a:pt x="926" y="158"/>
                  </a:cubicBezTo>
                  <a:cubicBezTo>
                    <a:pt x="926" y="158"/>
                    <a:pt x="926" y="158"/>
                    <a:pt x="926" y="158"/>
                  </a:cubicBezTo>
                  <a:cubicBezTo>
                    <a:pt x="939" y="158"/>
                    <a:pt x="939" y="158"/>
                    <a:pt x="939" y="158"/>
                  </a:cubicBezTo>
                  <a:cubicBezTo>
                    <a:pt x="940" y="158"/>
                    <a:pt x="942" y="157"/>
                    <a:pt x="942" y="155"/>
                  </a:cubicBezTo>
                  <a:cubicBezTo>
                    <a:pt x="942" y="90"/>
                    <a:pt x="942" y="90"/>
                    <a:pt x="942" y="90"/>
                  </a:cubicBezTo>
                  <a:cubicBezTo>
                    <a:pt x="974" y="74"/>
                    <a:pt x="974" y="74"/>
                    <a:pt x="974" y="74"/>
                  </a:cubicBezTo>
                  <a:cubicBezTo>
                    <a:pt x="1006" y="90"/>
                    <a:pt x="1006" y="90"/>
                    <a:pt x="1006" y="90"/>
                  </a:cubicBezTo>
                  <a:cubicBezTo>
                    <a:pt x="1006" y="155"/>
                    <a:pt x="1006" y="155"/>
                    <a:pt x="1006" y="155"/>
                  </a:cubicBezTo>
                  <a:cubicBezTo>
                    <a:pt x="1006" y="157"/>
                    <a:pt x="1007" y="158"/>
                    <a:pt x="1009" y="158"/>
                  </a:cubicBezTo>
                  <a:cubicBezTo>
                    <a:pt x="1020" y="158"/>
                    <a:pt x="1020" y="158"/>
                    <a:pt x="1020" y="158"/>
                  </a:cubicBezTo>
                  <a:cubicBezTo>
                    <a:pt x="1021" y="158"/>
                    <a:pt x="1022" y="157"/>
                    <a:pt x="1022" y="155"/>
                  </a:cubicBezTo>
                  <a:cubicBezTo>
                    <a:pt x="1023" y="129"/>
                    <a:pt x="1023" y="129"/>
                    <a:pt x="1023" y="129"/>
                  </a:cubicBezTo>
                  <a:cubicBezTo>
                    <a:pt x="1049" y="129"/>
                    <a:pt x="1049" y="129"/>
                    <a:pt x="1049" y="129"/>
                  </a:cubicBezTo>
                  <a:cubicBezTo>
                    <a:pt x="1049" y="129"/>
                    <a:pt x="1049" y="129"/>
                    <a:pt x="1049" y="129"/>
                  </a:cubicBezTo>
                  <a:cubicBezTo>
                    <a:pt x="1051" y="129"/>
                    <a:pt x="1052" y="128"/>
                    <a:pt x="1052" y="126"/>
                  </a:cubicBezTo>
                  <a:cubicBezTo>
                    <a:pt x="1052" y="120"/>
                    <a:pt x="1052" y="120"/>
                    <a:pt x="1052" y="120"/>
                  </a:cubicBezTo>
                  <a:cubicBezTo>
                    <a:pt x="1153" y="120"/>
                    <a:pt x="1153" y="120"/>
                    <a:pt x="1153" y="120"/>
                  </a:cubicBezTo>
                  <a:cubicBezTo>
                    <a:pt x="1153" y="126"/>
                    <a:pt x="1153" y="126"/>
                    <a:pt x="1153" y="126"/>
                  </a:cubicBezTo>
                  <a:cubicBezTo>
                    <a:pt x="1153" y="127"/>
                    <a:pt x="1153" y="128"/>
                    <a:pt x="1154" y="128"/>
                  </a:cubicBezTo>
                  <a:cubicBezTo>
                    <a:pt x="1154" y="129"/>
                    <a:pt x="1155" y="129"/>
                    <a:pt x="1156" y="129"/>
                  </a:cubicBezTo>
                  <a:cubicBezTo>
                    <a:pt x="1182" y="129"/>
                    <a:pt x="1182" y="129"/>
                    <a:pt x="1182" y="129"/>
                  </a:cubicBezTo>
                  <a:cubicBezTo>
                    <a:pt x="1182" y="155"/>
                    <a:pt x="1182" y="155"/>
                    <a:pt x="1182" y="155"/>
                  </a:cubicBezTo>
                  <a:cubicBezTo>
                    <a:pt x="1182" y="156"/>
                    <a:pt x="1182" y="157"/>
                    <a:pt x="1183" y="157"/>
                  </a:cubicBezTo>
                  <a:cubicBezTo>
                    <a:pt x="1183" y="158"/>
                    <a:pt x="1184" y="158"/>
                    <a:pt x="1185" y="158"/>
                  </a:cubicBezTo>
                  <a:cubicBezTo>
                    <a:pt x="1217" y="158"/>
                    <a:pt x="1217" y="158"/>
                    <a:pt x="1217" y="158"/>
                  </a:cubicBezTo>
                  <a:cubicBezTo>
                    <a:pt x="1219" y="158"/>
                    <a:pt x="1220" y="157"/>
                    <a:pt x="1220" y="155"/>
                  </a:cubicBezTo>
                  <a:cubicBezTo>
                    <a:pt x="1220" y="153"/>
                    <a:pt x="1220" y="153"/>
                    <a:pt x="1220" y="153"/>
                  </a:cubicBezTo>
                  <a:cubicBezTo>
                    <a:pt x="1221" y="155"/>
                    <a:pt x="1221" y="155"/>
                    <a:pt x="1221" y="155"/>
                  </a:cubicBezTo>
                  <a:cubicBezTo>
                    <a:pt x="1221" y="157"/>
                    <a:pt x="1222" y="158"/>
                    <a:pt x="1223" y="158"/>
                  </a:cubicBezTo>
                  <a:cubicBezTo>
                    <a:pt x="1233" y="158"/>
                    <a:pt x="1233" y="158"/>
                    <a:pt x="1233" y="158"/>
                  </a:cubicBezTo>
                  <a:cubicBezTo>
                    <a:pt x="1234" y="158"/>
                    <a:pt x="1235" y="158"/>
                    <a:pt x="1235" y="157"/>
                  </a:cubicBezTo>
                  <a:cubicBezTo>
                    <a:pt x="1236" y="158"/>
                    <a:pt x="1236" y="158"/>
                    <a:pt x="1237" y="158"/>
                  </a:cubicBezTo>
                  <a:cubicBezTo>
                    <a:pt x="1247" y="158"/>
                    <a:pt x="1247" y="158"/>
                    <a:pt x="1247" y="158"/>
                  </a:cubicBezTo>
                  <a:cubicBezTo>
                    <a:pt x="1248" y="158"/>
                    <a:pt x="1248" y="158"/>
                    <a:pt x="1249" y="157"/>
                  </a:cubicBezTo>
                  <a:cubicBezTo>
                    <a:pt x="1249" y="157"/>
                    <a:pt x="1250" y="156"/>
                    <a:pt x="1250" y="155"/>
                  </a:cubicBezTo>
                  <a:cubicBezTo>
                    <a:pt x="1250" y="156"/>
                    <a:pt x="1250" y="156"/>
                    <a:pt x="1250" y="156"/>
                  </a:cubicBezTo>
                  <a:cubicBezTo>
                    <a:pt x="1250" y="157"/>
                    <a:pt x="1251" y="158"/>
                    <a:pt x="1252" y="158"/>
                  </a:cubicBezTo>
                  <a:cubicBezTo>
                    <a:pt x="1331" y="158"/>
                    <a:pt x="1331" y="158"/>
                    <a:pt x="1331" y="158"/>
                  </a:cubicBezTo>
                  <a:cubicBezTo>
                    <a:pt x="1335" y="158"/>
                    <a:pt x="1339" y="158"/>
                    <a:pt x="1342" y="159"/>
                  </a:cubicBezTo>
                  <a:cubicBezTo>
                    <a:pt x="1349" y="159"/>
                    <a:pt x="1355" y="161"/>
                    <a:pt x="1361" y="164"/>
                  </a:cubicBezTo>
                  <a:cubicBezTo>
                    <a:pt x="1365" y="166"/>
                    <a:pt x="1369" y="169"/>
                    <a:pt x="1372" y="171"/>
                  </a:cubicBezTo>
                  <a:cubicBezTo>
                    <a:pt x="1374" y="172"/>
                    <a:pt x="1375" y="173"/>
                    <a:pt x="1377" y="174"/>
                  </a:cubicBezTo>
                  <a:cubicBezTo>
                    <a:pt x="1377" y="174"/>
                    <a:pt x="1377" y="175"/>
                    <a:pt x="1377" y="175"/>
                  </a:cubicBezTo>
                  <a:cubicBezTo>
                    <a:pt x="1381" y="177"/>
                    <a:pt x="1385" y="180"/>
                    <a:pt x="1389" y="181"/>
                  </a:cubicBezTo>
                  <a:cubicBezTo>
                    <a:pt x="1397" y="185"/>
                    <a:pt x="1407" y="185"/>
                    <a:pt x="1416" y="185"/>
                  </a:cubicBezTo>
                  <a:cubicBezTo>
                    <a:pt x="1418" y="185"/>
                    <a:pt x="1420" y="185"/>
                    <a:pt x="1422" y="185"/>
                  </a:cubicBezTo>
                  <a:cubicBezTo>
                    <a:pt x="1440" y="185"/>
                    <a:pt x="1440" y="185"/>
                    <a:pt x="1440" y="185"/>
                  </a:cubicBezTo>
                  <a:cubicBezTo>
                    <a:pt x="1445" y="185"/>
                    <a:pt x="1451" y="185"/>
                    <a:pt x="1456" y="186"/>
                  </a:cubicBezTo>
                  <a:cubicBezTo>
                    <a:pt x="1467" y="187"/>
                    <a:pt x="1477" y="193"/>
                    <a:pt x="1483" y="200"/>
                  </a:cubicBezTo>
                  <a:cubicBezTo>
                    <a:pt x="1484" y="200"/>
                    <a:pt x="1484" y="200"/>
                    <a:pt x="1484" y="200"/>
                  </a:cubicBezTo>
                  <a:cubicBezTo>
                    <a:pt x="1490" y="204"/>
                    <a:pt x="1490" y="204"/>
                    <a:pt x="1490" y="204"/>
                  </a:cubicBezTo>
                  <a:cubicBezTo>
                    <a:pt x="1496" y="206"/>
                    <a:pt x="1496" y="206"/>
                    <a:pt x="1496" y="206"/>
                  </a:cubicBezTo>
                  <a:cubicBezTo>
                    <a:pt x="1502" y="207"/>
                    <a:pt x="1502" y="207"/>
                    <a:pt x="1502" y="207"/>
                  </a:cubicBezTo>
                  <a:cubicBezTo>
                    <a:pt x="1503" y="208"/>
                    <a:pt x="1504" y="208"/>
                    <a:pt x="1506" y="208"/>
                  </a:cubicBezTo>
                  <a:cubicBezTo>
                    <a:pt x="1507" y="208"/>
                    <a:pt x="1508" y="208"/>
                    <a:pt x="1508" y="208"/>
                  </a:cubicBezTo>
                  <a:cubicBezTo>
                    <a:pt x="1514" y="208"/>
                    <a:pt x="1520" y="208"/>
                    <a:pt x="1525" y="208"/>
                  </a:cubicBezTo>
                  <a:cubicBezTo>
                    <a:pt x="1528" y="208"/>
                    <a:pt x="1531" y="208"/>
                    <a:pt x="1534" y="208"/>
                  </a:cubicBezTo>
                  <a:cubicBezTo>
                    <a:pt x="1536" y="208"/>
                    <a:pt x="1538" y="208"/>
                    <a:pt x="1540" y="208"/>
                  </a:cubicBezTo>
                  <a:cubicBezTo>
                    <a:pt x="1547" y="208"/>
                    <a:pt x="1554" y="208"/>
                    <a:pt x="1560" y="209"/>
                  </a:cubicBezTo>
                  <a:cubicBezTo>
                    <a:pt x="1568" y="211"/>
                    <a:pt x="1576" y="214"/>
                    <a:pt x="1583" y="219"/>
                  </a:cubicBezTo>
                  <a:cubicBezTo>
                    <a:pt x="1590" y="225"/>
                    <a:pt x="1597" y="229"/>
                    <a:pt x="1605" y="231"/>
                  </a:cubicBezTo>
                  <a:cubicBezTo>
                    <a:pt x="1607" y="232"/>
                    <a:pt x="1607" y="232"/>
                    <a:pt x="1607" y="232"/>
                  </a:cubicBezTo>
                  <a:cubicBezTo>
                    <a:pt x="1609" y="232"/>
                    <a:pt x="1610" y="232"/>
                    <a:pt x="1612" y="233"/>
                  </a:cubicBezTo>
                  <a:cubicBezTo>
                    <a:pt x="1614" y="233"/>
                    <a:pt x="1614" y="233"/>
                    <a:pt x="1614" y="233"/>
                  </a:cubicBezTo>
                  <a:cubicBezTo>
                    <a:pt x="1615" y="233"/>
                    <a:pt x="1617" y="233"/>
                    <a:pt x="1618" y="233"/>
                  </a:cubicBezTo>
                  <a:cubicBezTo>
                    <a:pt x="1622" y="233"/>
                    <a:pt x="1627" y="234"/>
                    <a:pt x="1631" y="234"/>
                  </a:cubicBezTo>
                  <a:cubicBezTo>
                    <a:pt x="1891" y="234"/>
                    <a:pt x="1891" y="234"/>
                    <a:pt x="1891" y="234"/>
                  </a:cubicBezTo>
                  <a:cubicBezTo>
                    <a:pt x="2088" y="234"/>
                    <a:pt x="2088" y="234"/>
                    <a:pt x="2088" y="234"/>
                  </a:cubicBezTo>
                  <a:cubicBezTo>
                    <a:pt x="2088" y="234"/>
                    <a:pt x="2088" y="234"/>
                    <a:pt x="2088" y="234"/>
                  </a:cubicBezTo>
                  <a:cubicBezTo>
                    <a:pt x="2153" y="234"/>
                    <a:pt x="2153" y="234"/>
                    <a:pt x="2153" y="234"/>
                  </a:cubicBezTo>
                  <a:cubicBezTo>
                    <a:pt x="2157" y="234"/>
                    <a:pt x="2161" y="233"/>
                    <a:pt x="2166" y="233"/>
                  </a:cubicBezTo>
                  <a:cubicBezTo>
                    <a:pt x="2167" y="233"/>
                    <a:pt x="2169" y="233"/>
                    <a:pt x="2170" y="233"/>
                  </a:cubicBezTo>
                  <a:cubicBezTo>
                    <a:pt x="2172" y="233"/>
                    <a:pt x="2172" y="233"/>
                    <a:pt x="2172" y="233"/>
                  </a:cubicBezTo>
                  <a:cubicBezTo>
                    <a:pt x="2174" y="232"/>
                    <a:pt x="2175" y="232"/>
                    <a:pt x="2176" y="232"/>
                  </a:cubicBezTo>
                  <a:cubicBezTo>
                    <a:pt x="2179" y="231"/>
                    <a:pt x="2179" y="231"/>
                    <a:pt x="2179" y="231"/>
                  </a:cubicBezTo>
                  <a:cubicBezTo>
                    <a:pt x="2187" y="229"/>
                    <a:pt x="2194" y="225"/>
                    <a:pt x="2201" y="219"/>
                  </a:cubicBezTo>
                  <a:cubicBezTo>
                    <a:pt x="2207" y="214"/>
                    <a:pt x="2216" y="211"/>
                    <a:pt x="2223" y="209"/>
                  </a:cubicBezTo>
                  <a:cubicBezTo>
                    <a:pt x="2230" y="208"/>
                    <a:pt x="2237" y="208"/>
                    <a:pt x="2244" y="208"/>
                  </a:cubicBezTo>
                  <a:cubicBezTo>
                    <a:pt x="2246" y="208"/>
                    <a:pt x="2248" y="208"/>
                    <a:pt x="2249" y="208"/>
                  </a:cubicBezTo>
                  <a:cubicBezTo>
                    <a:pt x="2252" y="208"/>
                    <a:pt x="2255" y="208"/>
                    <a:pt x="2259" y="208"/>
                  </a:cubicBezTo>
                  <a:cubicBezTo>
                    <a:pt x="2264" y="208"/>
                    <a:pt x="2270" y="208"/>
                    <a:pt x="2275" y="208"/>
                  </a:cubicBezTo>
                  <a:cubicBezTo>
                    <a:pt x="2276" y="208"/>
                    <a:pt x="2277" y="208"/>
                    <a:pt x="2278" y="208"/>
                  </a:cubicBezTo>
                  <a:cubicBezTo>
                    <a:pt x="2279" y="208"/>
                    <a:pt x="2281" y="208"/>
                    <a:pt x="2282" y="207"/>
                  </a:cubicBezTo>
                  <a:cubicBezTo>
                    <a:pt x="2288" y="206"/>
                    <a:pt x="2288" y="206"/>
                    <a:pt x="2288" y="206"/>
                  </a:cubicBezTo>
                  <a:cubicBezTo>
                    <a:pt x="2294" y="204"/>
                    <a:pt x="2294" y="204"/>
                    <a:pt x="2294" y="204"/>
                  </a:cubicBezTo>
                  <a:cubicBezTo>
                    <a:pt x="2300" y="200"/>
                    <a:pt x="2300" y="200"/>
                    <a:pt x="2300" y="200"/>
                  </a:cubicBezTo>
                  <a:cubicBezTo>
                    <a:pt x="2300" y="200"/>
                    <a:pt x="2300" y="200"/>
                    <a:pt x="2300" y="200"/>
                  </a:cubicBezTo>
                  <a:cubicBezTo>
                    <a:pt x="2307" y="193"/>
                    <a:pt x="2317" y="187"/>
                    <a:pt x="2328" y="186"/>
                  </a:cubicBezTo>
                  <a:cubicBezTo>
                    <a:pt x="2333" y="185"/>
                    <a:pt x="2339" y="185"/>
                    <a:pt x="2344" y="185"/>
                  </a:cubicBezTo>
                  <a:cubicBezTo>
                    <a:pt x="2362" y="185"/>
                    <a:pt x="2362" y="185"/>
                    <a:pt x="2362" y="185"/>
                  </a:cubicBezTo>
                  <a:cubicBezTo>
                    <a:pt x="2364" y="185"/>
                    <a:pt x="2366" y="185"/>
                    <a:pt x="2368" y="185"/>
                  </a:cubicBezTo>
                  <a:cubicBezTo>
                    <a:pt x="2377" y="185"/>
                    <a:pt x="2387" y="185"/>
                    <a:pt x="2395" y="181"/>
                  </a:cubicBezTo>
                  <a:cubicBezTo>
                    <a:pt x="2399" y="180"/>
                    <a:pt x="2403" y="177"/>
                    <a:pt x="2407" y="175"/>
                  </a:cubicBezTo>
                  <a:cubicBezTo>
                    <a:pt x="2407" y="175"/>
                    <a:pt x="2407" y="174"/>
                    <a:pt x="2407" y="174"/>
                  </a:cubicBezTo>
                  <a:cubicBezTo>
                    <a:pt x="2408" y="173"/>
                    <a:pt x="2410" y="172"/>
                    <a:pt x="2411" y="171"/>
                  </a:cubicBezTo>
                  <a:cubicBezTo>
                    <a:pt x="2415" y="169"/>
                    <a:pt x="2419" y="166"/>
                    <a:pt x="2423" y="164"/>
                  </a:cubicBezTo>
                  <a:cubicBezTo>
                    <a:pt x="2428" y="161"/>
                    <a:pt x="2435" y="160"/>
                    <a:pt x="2442" y="159"/>
                  </a:cubicBezTo>
                  <a:cubicBezTo>
                    <a:pt x="2445" y="158"/>
                    <a:pt x="2449" y="158"/>
                    <a:pt x="2453" y="158"/>
                  </a:cubicBezTo>
                  <a:cubicBezTo>
                    <a:pt x="2510" y="158"/>
                    <a:pt x="2510" y="158"/>
                    <a:pt x="2510" y="158"/>
                  </a:cubicBezTo>
                  <a:cubicBezTo>
                    <a:pt x="2510" y="158"/>
                    <a:pt x="2510" y="158"/>
                    <a:pt x="2510" y="158"/>
                  </a:cubicBezTo>
                  <a:cubicBezTo>
                    <a:pt x="2541" y="158"/>
                    <a:pt x="2541" y="158"/>
                    <a:pt x="2541" y="158"/>
                  </a:cubicBezTo>
                  <a:cubicBezTo>
                    <a:pt x="2541" y="158"/>
                    <a:pt x="2541" y="158"/>
                    <a:pt x="2541" y="158"/>
                  </a:cubicBezTo>
                  <a:cubicBezTo>
                    <a:pt x="2550" y="158"/>
                    <a:pt x="2550" y="158"/>
                    <a:pt x="2550" y="158"/>
                  </a:cubicBezTo>
                  <a:cubicBezTo>
                    <a:pt x="2552" y="158"/>
                    <a:pt x="2605" y="149"/>
                    <a:pt x="2617" y="144"/>
                  </a:cubicBezTo>
                  <a:cubicBezTo>
                    <a:pt x="2624" y="142"/>
                    <a:pt x="2633" y="138"/>
                    <a:pt x="2636" y="131"/>
                  </a:cubicBezTo>
                  <a:cubicBezTo>
                    <a:pt x="2637" y="131"/>
                    <a:pt x="2637" y="130"/>
                    <a:pt x="2637" y="130"/>
                  </a:cubicBezTo>
                  <a:cubicBezTo>
                    <a:pt x="2683" y="144"/>
                    <a:pt x="2683" y="144"/>
                    <a:pt x="2683" y="144"/>
                  </a:cubicBezTo>
                  <a:cubicBezTo>
                    <a:pt x="2695" y="157"/>
                    <a:pt x="2695" y="157"/>
                    <a:pt x="2695" y="157"/>
                  </a:cubicBezTo>
                  <a:cubicBezTo>
                    <a:pt x="2695" y="158"/>
                    <a:pt x="2696" y="158"/>
                    <a:pt x="2697" y="158"/>
                  </a:cubicBezTo>
                  <a:cubicBezTo>
                    <a:pt x="2702" y="158"/>
                    <a:pt x="2702" y="158"/>
                    <a:pt x="2702" y="158"/>
                  </a:cubicBezTo>
                  <a:cubicBezTo>
                    <a:pt x="2703" y="158"/>
                    <a:pt x="2704" y="157"/>
                    <a:pt x="2704" y="155"/>
                  </a:cubicBezTo>
                  <a:cubicBezTo>
                    <a:pt x="2704" y="125"/>
                    <a:pt x="2704" y="125"/>
                    <a:pt x="2704" y="125"/>
                  </a:cubicBezTo>
                  <a:cubicBezTo>
                    <a:pt x="2730" y="120"/>
                    <a:pt x="2730" y="120"/>
                    <a:pt x="2730" y="120"/>
                  </a:cubicBezTo>
                  <a:cubicBezTo>
                    <a:pt x="2732" y="120"/>
                    <a:pt x="2733" y="119"/>
                    <a:pt x="2733" y="117"/>
                  </a:cubicBezTo>
                  <a:cubicBezTo>
                    <a:pt x="2733" y="111"/>
                    <a:pt x="2733" y="111"/>
                    <a:pt x="2733" y="111"/>
                  </a:cubicBezTo>
                  <a:cubicBezTo>
                    <a:pt x="2755" y="115"/>
                    <a:pt x="2755" y="115"/>
                    <a:pt x="2755" y="115"/>
                  </a:cubicBezTo>
                  <a:cubicBezTo>
                    <a:pt x="2755" y="143"/>
                    <a:pt x="2755" y="143"/>
                    <a:pt x="2755" y="143"/>
                  </a:cubicBezTo>
                  <a:cubicBezTo>
                    <a:pt x="2755" y="144"/>
                    <a:pt x="2756" y="146"/>
                    <a:pt x="2758" y="146"/>
                  </a:cubicBezTo>
                  <a:cubicBezTo>
                    <a:pt x="2766" y="146"/>
                    <a:pt x="2766" y="146"/>
                    <a:pt x="2766" y="146"/>
                  </a:cubicBezTo>
                  <a:cubicBezTo>
                    <a:pt x="2768" y="146"/>
                    <a:pt x="2769" y="144"/>
                    <a:pt x="2769" y="143"/>
                  </a:cubicBezTo>
                  <a:cubicBezTo>
                    <a:pt x="2769" y="119"/>
                    <a:pt x="2769" y="119"/>
                    <a:pt x="2769" y="119"/>
                  </a:cubicBezTo>
                  <a:cubicBezTo>
                    <a:pt x="2773" y="119"/>
                    <a:pt x="2773" y="119"/>
                    <a:pt x="2773" y="119"/>
                  </a:cubicBezTo>
                  <a:cubicBezTo>
                    <a:pt x="2773" y="143"/>
                    <a:pt x="2773" y="143"/>
                    <a:pt x="2773" y="143"/>
                  </a:cubicBezTo>
                  <a:cubicBezTo>
                    <a:pt x="2773" y="144"/>
                    <a:pt x="2774" y="146"/>
                    <a:pt x="2776" y="146"/>
                  </a:cubicBezTo>
                  <a:cubicBezTo>
                    <a:pt x="2785" y="146"/>
                    <a:pt x="2785" y="146"/>
                    <a:pt x="2785" y="146"/>
                  </a:cubicBezTo>
                  <a:cubicBezTo>
                    <a:pt x="2786" y="146"/>
                    <a:pt x="2788" y="144"/>
                    <a:pt x="2788" y="143"/>
                  </a:cubicBezTo>
                  <a:cubicBezTo>
                    <a:pt x="2788" y="140"/>
                    <a:pt x="2788" y="140"/>
                    <a:pt x="2788" y="140"/>
                  </a:cubicBezTo>
                  <a:cubicBezTo>
                    <a:pt x="2805" y="140"/>
                    <a:pt x="2805" y="140"/>
                    <a:pt x="2805" y="140"/>
                  </a:cubicBezTo>
                  <a:cubicBezTo>
                    <a:pt x="2807" y="140"/>
                    <a:pt x="2808" y="139"/>
                    <a:pt x="2808" y="138"/>
                  </a:cubicBezTo>
                  <a:cubicBezTo>
                    <a:pt x="2808" y="76"/>
                    <a:pt x="2808" y="76"/>
                    <a:pt x="2808" y="76"/>
                  </a:cubicBezTo>
                  <a:cubicBezTo>
                    <a:pt x="2817" y="76"/>
                    <a:pt x="2817" y="76"/>
                    <a:pt x="2817" y="76"/>
                  </a:cubicBezTo>
                  <a:cubicBezTo>
                    <a:pt x="2818" y="76"/>
                    <a:pt x="2818" y="76"/>
                    <a:pt x="2818" y="76"/>
                  </a:cubicBezTo>
                  <a:cubicBezTo>
                    <a:pt x="2819" y="76"/>
                    <a:pt x="2820" y="75"/>
                    <a:pt x="2820" y="73"/>
                  </a:cubicBezTo>
                  <a:cubicBezTo>
                    <a:pt x="2820" y="70"/>
                    <a:pt x="2820" y="70"/>
                    <a:pt x="2820" y="70"/>
                  </a:cubicBezTo>
                  <a:cubicBezTo>
                    <a:pt x="2858" y="70"/>
                    <a:pt x="2858" y="70"/>
                    <a:pt x="2858" y="70"/>
                  </a:cubicBezTo>
                  <a:cubicBezTo>
                    <a:pt x="2858" y="73"/>
                    <a:pt x="2858" y="73"/>
                    <a:pt x="2858" y="73"/>
                  </a:cubicBezTo>
                  <a:cubicBezTo>
                    <a:pt x="2858" y="75"/>
                    <a:pt x="2859" y="76"/>
                    <a:pt x="2861" y="76"/>
                  </a:cubicBezTo>
                  <a:cubicBezTo>
                    <a:pt x="2870" y="76"/>
                    <a:pt x="2870" y="76"/>
                    <a:pt x="2870" y="76"/>
                  </a:cubicBezTo>
                  <a:cubicBezTo>
                    <a:pt x="2870" y="155"/>
                    <a:pt x="2870" y="155"/>
                    <a:pt x="2870" y="155"/>
                  </a:cubicBezTo>
                  <a:cubicBezTo>
                    <a:pt x="2870" y="156"/>
                    <a:pt x="2870" y="157"/>
                    <a:pt x="2871" y="157"/>
                  </a:cubicBezTo>
                  <a:cubicBezTo>
                    <a:pt x="2871" y="158"/>
                    <a:pt x="2872" y="158"/>
                    <a:pt x="2873" y="158"/>
                  </a:cubicBezTo>
                  <a:cubicBezTo>
                    <a:pt x="2891" y="158"/>
                    <a:pt x="2891" y="158"/>
                    <a:pt x="2891" y="158"/>
                  </a:cubicBezTo>
                  <a:cubicBezTo>
                    <a:pt x="2891" y="158"/>
                    <a:pt x="2891" y="158"/>
                    <a:pt x="2891" y="158"/>
                  </a:cubicBezTo>
                  <a:cubicBezTo>
                    <a:pt x="2892" y="158"/>
                    <a:pt x="2893" y="158"/>
                    <a:pt x="2893" y="157"/>
                  </a:cubicBezTo>
                  <a:cubicBezTo>
                    <a:pt x="2894" y="157"/>
                    <a:pt x="2894" y="156"/>
                    <a:pt x="2894" y="155"/>
                  </a:cubicBezTo>
                  <a:cubicBezTo>
                    <a:pt x="2894" y="151"/>
                    <a:pt x="2894" y="151"/>
                    <a:pt x="2894" y="151"/>
                  </a:cubicBezTo>
                  <a:cubicBezTo>
                    <a:pt x="2894" y="145"/>
                    <a:pt x="2899" y="139"/>
                    <a:pt x="2906" y="139"/>
                  </a:cubicBezTo>
                  <a:cubicBezTo>
                    <a:pt x="2907" y="139"/>
                    <a:pt x="2907" y="139"/>
                    <a:pt x="2907" y="139"/>
                  </a:cubicBezTo>
                  <a:cubicBezTo>
                    <a:pt x="2908" y="139"/>
                    <a:pt x="2908" y="139"/>
                    <a:pt x="2909" y="139"/>
                  </a:cubicBezTo>
                  <a:cubicBezTo>
                    <a:pt x="2915" y="139"/>
                    <a:pt x="2921" y="144"/>
                    <a:pt x="2921" y="151"/>
                  </a:cubicBezTo>
                  <a:cubicBezTo>
                    <a:pt x="2921" y="155"/>
                    <a:pt x="2921" y="155"/>
                    <a:pt x="2921" y="155"/>
                  </a:cubicBezTo>
                  <a:cubicBezTo>
                    <a:pt x="2921" y="157"/>
                    <a:pt x="2922" y="158"/>
                    <a:pt x="2924" y="158"/>
                  </a:cubicBezTo>
                  <a:cubicBezTo>
                    <a:pt x="2929" y="158"/>
                    <a:pt x="2929" y="158"/>
                    <a:pt x="2929" y="158"/>
                  </a:cubicBezTo>
                  <a:cubicBezTo>
                    <a:pt x="2929" y="158"/>
                    <a:pt x="2929" y="158"/>
                    <a:pt x="2929" y="158"/>
                  </a:cubicBezTo>
                  <a:cubicBezTo>
                    <a:pt x="2930" y="158"/>
                    <a:pt x="2931" y="158"/>
                    <a:pt x="2931" y="157"/>
                  </a:cubicBezTo>
                  <a:cubicBezTo>
                    <a:pt x="2932" y="157"/>
                    <a:pt x="2932" y="156"/>
                    <a:pt x="2932" y="155"/>
                  </a:cubicBezTo>
                  <a:cubicBezTo>
                    <a:pt x="2932" y="124"/>
                    <a:pt x="2932" y="124"/>
                    <a:pt x="2932" y="124"/>
                  </a:cubicBezTo>
                  <a:cubicBezTo>
                    <a:pt x="2932" y="123"/>
                    <a:pt x="2932" y="122"/>
                    <a:pt x="2932" y="121"/>
                  </a:cubicBezTo>
                  <a:cubicBezTo>
                    <a:pt x="2932" y="121"/>
                    <a:pt x="2932" y="120"/>
                    <a:pt x="2932" y="120"/>
                  </a:cubicBezTo>
                  <a:cubicBezTo>
                    <a:pt x="2932" y="120"/>
                    <a:pt x="2932" y="120"/>
                    <a:pt x="2932" y="119"/>
                  </a:cubicBezTo>
                  <a:cubicBezTo>
                    <a:pt x="2932" y="119"/>
                    <a:pt x="2932" y="119"/>
                    <a:pt x="2932" y="118"/>
                  </a:cubicBezTo>
                  <a:cubicBezTo>
                    <a:pt x="2934" y="108"/>
                    <a:pt x="2944" y="100"/>
                    <a:pt x="2956" y="100"/>
                  </a:cubicBezTo>
                  <a:cubicBezTo>
                    <a:pt x="2967" y="100"/>
                    <a:pt x="2977" y="107"/>
                    <a:pt x="2980" y="116"/>
                  </a:cubicBezTo>
                  <a:cubicBezTo>
                    <a:pt x="2980" y="117"/>
                    <a:pt x="2980" y="117"/>
                    <a:pt x="2980" y="117"/>
                  </a:cubicBezTo>
                  <a:cubicBezTo>
                    <a:pt x="2980" y="118"/>
                    <a:pt x="2980" y="118"/>
                    <a:pt x="2980" y="119"/>
                  </a:cubicBezTo>
                  <a:cubicBezTo>
                    <a:pt x="2980" y="119"/>
                    <a:pt x="2980" y="119"/>
                    <a:pt x="2980" y="119"/>
                  </a:cubicBezTo>
                  <a:cubicBezTo>
                    <a:pt x="2980" y="120"/>
                    <a:pt x="2980" y="120"/>
                    <a:pt x="2980" y="121"/>
                  </a:cubicBezTo>
                  <a:cubicBezTo>
                    <a:pt x="2980" y="122"/>
                    <a:pt x="2980" y="123"/>
                    <a:pt x="2980" y="125"/>
                  </a:cubicBezTo>
                  <a:cubicBezTo>
                    <a:pt x="2980" y="156"/>
                    <a:pt x="2980" y="156"/>
                    <a:pt x="2980" y="156"/>
                  </a:cubicBezTo>
                  <a:cubicBezTo>
                    <a:pt x="2980" y="157"/>
                    <a:pt x="2981" y="158"/>
                    <a:pt x="2983" y="158"/>
                  </a:cubicBezTo>
                  <a:cubicBezTo>
                    <a:pt x="2989" y="158"/>
                    <a:pt x="2989" y="158"/>
                    <a:pt x="2989" y="158"/>
                  </a:cubicBezTo>
                  <a:cubicBezTo>
                    <a:pt x="2990" y="158"/>
                    <a:pt x="2990" y="158"/>
                    <a:pt x="2991" y="158"/>
                  </a:cubicBezTo>
                  <a:cubicBezTo>
                    <a:pt x="2991" y="157"/>
                    <a:pt x="2992" y="156"/>
                    <a:pt x="2992" y="156"/>
                  </a:cubicBezTo>
                  <a:cubicBezTo>
                    <a:pt x="2992" y="124"/>
                    <a:pt x="2992" y="124"/>
                    <a:pt x="2992" y="124"/>
                  </a:cubicBezTo>
                  <a:cubicBezTo>
                    <a:pt x="2992" y="123"/>
                    <a:pt x="2991" y="122"/>
                    <a:pt x="2991" y="121"/>
                  </a:cubicBezTo>
                  <a:cubicBezTo>
                    <a:pt x="2991" y="120"/>
                    <a:pt x="2991" y="120"/>
                    <a:pt x="2991" y="119"/>
                  </a:cubicBezTo>
                  <a:cubicBezTo>
                    <a:pt x="2992" y="119"/>
                    <a:pt x="2992" y="119"/>
                    <a:pt x="2992" y="119"/>
                  </a:cubicBezTo>
                  <a:cubicBezTo>
                    <a:pt x="2992" y="118"/>
                    <a:pt x="2992" y="118"/>
                    <a:pt x="2991" y="117"/>
                  </a:cubicBezTo>
                  <a:cubicBezTo>
                    <a:pt x="2992" y="117"/>
                    <a:pt x="2992" y="117"/>
                    <a:pt x="2992" y="116"/>
                  </a:cubicBezTo>
                  <a:cubicBezTo>
                    <a:pt x="2994" y="107"/>
                    <a:pt x="3004" y="100"/>
                    <a:pt x="3016" y="100"/>
                  </a:cubicBezTo>
                  <a:cubicBezTo>
                    <a:pt x="3027" y="100"/>
                    <a:pt x="3037" y="107"/>
                    <a:pt x="3039" y="116"/>
                  </a:cubicBezTo>
                  <a:cubicBezTo>
                    <a:pt x="3039" y="117"/>
                    <a:pt x="3039" y="117"/>
                    <a:pt x="3040" y="117"/>
                  </a:cubicBezTo>
                  <a:cubicBezTo>
                    <a:pt x="3040" y="118"/>
                    <a:pt x="3039" y="118"/>
                    <a:pt x="3040" y="119"/>
                  </a:cubicBezTo>
                  <a:cubicBezTo>
                    <a:pt x="3040" y="120"/>
                    <a:pt x="3040" y="120"/>
                    <a:pt x="3040" y="120"/>
                  </a:cubicBezTo>
                  <a:cubicBezTo>
                    <a:pt x="3040" y="120"/>
                    <a:pt x="3040" y="120"/>
                    <a:pt x="3040" y="121"/>
                  </a:cubicBezTo>
                  <a:cubicBezTo>
                    <a:pt x="3040" y="122"/>
                    <a:pt x="3040" y="123"/>
                    <a:pt x="3039" y="124"/>
                  </a:cubicBezTo>
                  <a:cubicBezTo>
                    <a:pt x="3039" y="125"/>
                    <a:pt x="3039" y="125"/>
                    <a:pt x="3039" y="125"/>
                  </a:cubicBezTo>
                  <a:cubicBezTo>
                    <a:pt x="3039" y="156"/>
                    <a:pt x="3039" y="156"/>
                    <a:pt x="3039" y="156"/>
                  </a:cubicBezTo>
                  <a:cubicBezTo>
                    <a:pt x="3039" y="157"/>
                    <a:pt x="3041" y="158"/>
                    <a:pt x="3042" y="158"/>
                  </a:cubicBezTo>
                  <a:cubicBezTo>
                    <a:pt x="3055" y="158"/>
                    <a:pt x="3055" y="158"/>
                    <a:pt x="3055" y="158"/>
                  </a:cubicBezTo>
                  <a:cubicBezTo>
                    <a:pt x="3055" y="158"/>
                    <a:pt x="3055" y="158"/>
                    <a:pt x="3055" y="158"/>
                  </a:cubicBezTo>
                  <a:cubicBezTo>
                    <a:pt x="3055" y="158"/>
                    <a:pt x="3056" y="158"/>
                    <a:pt x="3057" y="158"/>
                  </a:cubicBezTo>
                  <a:cubicBezTo>
                    <a:pt x="3057" y="157"/>
                    <a:pt x="3058" y="156"/>
                    <a:pt x="3058" y="156"/>
                  </a:cubicBezTo>
                  <a:cubicBezTo>
                    <a:pt x="3058" y="118"/>
                    <a:pt x="3058" y="118"/>
                    <a:pt x="3058" y="118"/>
                  </a:cubicBezTo>
                  <a:cubicBezTo>
                    <a:pt x="3058" y="118"/>
                    <a:pt x="3057" y="117"/>
                    <a:pt x="3057" y="117"/>
                  </a:cubicBezTo>
                  <a:cubicBezTo>
                    <a:pt x="3057" y="117"/>
                    <a:pt x="3058" y="116"/>
                    <a:pt x="3058" y="116"/>
                  </a:cubicBezTo>
                  <a:cubicBezTo>
                    <a:pt x="3058" y="114"/>
                    <a:pt x="3058" y="114"/>
                    <a:pt x="3058" y="114"/>
                  </a:cubicBezTo>
                  <a:cubicBezTo>
                    <a:pt x="3067" y="114"/>
                    <a:pt x="3067" y="114"/>
                    <a:pt x="3067" y="114"/>
                  </a:cubicBezTo>
                  <a:cubicBezTo>
                    <a:pt x="3068" y="114"/>
                    <a:pt x="3069" y="113"/>
                    <a:pt x="3069" y="112"/>
                  </a:cubicBezTo>
                  <a:cubicBezTo>
                    <a:pt x="3069" y="100"/>
                    <a:pt x="3069" y="100"/>
                    <a:pt x="3069" y="100"/>
                  </a:cubicBezTo>
                  <a:cubicBezTo>
                    <a:pt x="3075" y="100"/>
                    <a:pt x="3075" y="100"/>
                    <a:pt x="3075" y="100"/>
                  </a:cubicBezTo>
                  <a:cubicBezTo>
                    <a:pt x="3074" y="100"/>
                    <a:pt x="3073" y="101"/>
                    <a:pt x="3073" y="102"/>
                  </a:cubicBezTo>
                  <a:cubicBezTo>
                    <a:pt x="3073" y="111"/>
                    <a:pt x="3073" y="111"/>
                    <a:pt x="3073" y="111"/>
                  </a:cubicBezTo>
                  <a:cubicBezTo>
                    <a:pt x="3073" y="112"/>
                    <a:pt x="3075" y="114"/>
                    <a:pt x="3076" y="114"/>
                  </a:cubicBezTo>
                  <a:cubicBezTo>
                    <a:pt x="3083" y="114"/>
                    <a:pt x="3083" y="114"/>
                    <a:pt x="3083" y="114"/>
                  </a:cubicBezTo>
                  <a:cubicBezTo>
                    <a:pt x="3085" y="114"/>
                    <a:pt x="3086" y="112"/>
                    <a:pt x="3086" y="111"/>
                  </a:cubicBezTo>
                  <a:cubicBezTo>
                    <a:pt x="3086" y="102"/>
                    <a:pt x="3086" y="102"/>
                    <a:pt x="3086" y="102"/>
                  </a:cubicBezTo>
                  <a:cubicBezTo>
                    <a:pt x="3086" y="101"/>
                    <a:pt x="3086" y="100"/>
                    <a:pt x="3085" y="100"/>
                  </a:cubicBezTo>
                  <a:cubicBezTo>
                    <a:pt x="3095" y="100"/>
                    <a:pt x="3095" y="100"/>
                    <a:pt x="3095" y="100"/>
                  </a:cubicBezTo>
                  <a:cubicBezTo>
                    <a:pt x="3094" y="100"/>
                    <a:pt x="3093" y="101"/>
                    <a:pt x="3093" y="102"/>
                  </a:cubicBezTo>
                  <a:cubicBezTo>
                    <a:pt x="3093" y="111"/>
                    <a:pt x="3093" y="111"/>
                    <a:pt x="3093" y="111"/>
                  </a:cubicBezTo>
                  <a:cubicBezTo>
                    <a:pt x="3093" y="112"/>
                    <a:pt x="3095" y="114"/>
                    <a:pt x="3096" y="114"/>
                  </a:cubicBezTo>
                  <a:cubicBezTo>
                    <a:pt x="3103" y="114"/>
                    <a:pt x="3103" y="114"/>
                    <a:pt x="3103" y="114"/>
                  </a:cubicBezTo>
                  <a:cubicBezTo>
                    <a:pt x="3105" y="114"/>
                    <a:pt x="3106" y="112"/>
                    <a:pt x="3106" y="111"/>
                  </a:cubicBezTo>
                  <a:cubicBezTo>
                    <a:pt x="3106" y="102"/>
                    <a:pt x="3106" y="102"/>
                    <a:pt x="3106" y="102"/>
                  </a:cubicBezTo>
                  <a:cubicBezTo>
                    <a:pt x="3106" y="101"/>
                    <a:pt x="3105" y="100"/>
                    <a:pt x="3105" y="100"/>
                  </a:cubicBezTo>
                  <a:cubicBezTo>
                    <a:pt x="3115" y="100"/>
                    <a:pt x="3115" y="100"/>
                    <a:pt x="3115" y="100"/>
                  </a:cubicBezTo>
                  <a:cubicBezTo>
                    <a:pt x="3114" y="100"/>
                    <a:pt x="3113" y="101"/>
                    <a:pt x="3113" y="102"/>
                  </a:cubicBezTo>
                  <a:cubicBezTo>
                    <a:pt x="3113" y="111"/>
                    <a:pt x="3113" y="111"/>
                    <a:pt x="3113" y="111"/>
                  </a:cubicBezTo>
                  <a:cubicBezTo>
                    <a:pt x="3113" y="112"/>
                    <a:pt x="3115" y="114"/>
                    <a:pt x="3116" y="114"/>
                  </a:cubicBezTo>
                  <a:cubicBezTo>
                    <a:pt x="3123" y="114"/>
                    <a:pt x="3123" y="114"/>
                    <a:pt x="3123" y="114"/>
                  </a:cubicBezTo>
                  <a:cubicBezTo>
                    <a:pt x="3125" y="114"/>
                    <a:pt x="3126" y="112"/>
                    <a:pt x="3126" y="111"/>
                  </a:cubicBezTo>
                  <a:cubicBezTo>
                    <a:pt x="3126" y="102"/>
                    <a:pt x="3126" y="102"/>
                    <a:pt x="3126" y="102"/>
                  </a:cubicBezTo>
                  <a:cubicBezTo>
                    <a:pt x="3126" y="101"/>
                    <a:pt x="3125" y="100"/>
                    <a:pt x="3125" y="100"/>
                  </a:cubicBezTo>
                  <a:cubicBezTo>
                    <a:pt x="3134" y="100"/>
                    <a:pt x="3134" y="100"/>
                    <a:pt x="3134" y="100"/>
                  </a:cubicBezTo>
                  <a:cubicBezTo>
                    <a:pt x="3134" y="100"/>
                    <a:pt x="3133" y="101"/>
                    <a:pt x="3133" y="102"/>
                  </a:cubicBezTo>
                  <a:cubicBezTo>
                    <a:pt x="3133" y="111"/>
                    <a:pt x="3133" y="111"/>
                    <a:pt x="3133" y="111"/>
                  </a:cubicBezTo>
                  <a:cubicBezTo>
                    <a:pt x="3133" y="112"/>
                    <a:pt x="3135" y="114"/>
                    <a:pt x="3136" y="114"/>
                  </a:cubicBezTo>
                  <a:cubicBezTo>
                    <a:pt x="3143" y="114"/>
                    <a:pt x="3143" y="114"/>
                    <a:pt x="3143" y="114"/>
                  </a:cubicBezTo>
                  <a:cubicBezTo>
                    <a:pt x="3145" y="114"/>
                    <a:pt x="3146" y="112"/>
                    <a:pt x="3146" y="111"/>
                  </a:cubicBezTo>
                  <a:cubicBezTo>
                    <a:pt x="3146" y="102"/>
                    <a:pt x="3146" y="102"/>
                    <a:pt x="3146" y="102"/>
                  </a:cubicBezTo>
                  <a:cubicBezTo>
                    <a:pt x="3146" y="101"/>
                    <a:pt x="3146" y="100"/>
                    <a:pt x="3145" y="100"/>
                  </a:cubicBezTo>
                  <a:cubicBezTo>
                    <a:pt x="3152" y="100"/>
                    <a:pt x="3152" y="100"/>
                    <a:pt x="3152" y="100"/>
                  </a:cubicBezTo>
                  <a:cubicBezTo>
                    <a:pt x="3152" y="112"/>
                    <a:pt x="3152" y="112"/>
                    <a:pt x="3152" y="112"/>
                  </a:cubicBezTo>
                  <a:cubicBezTo>
                    <a:pt x="3152" y="113"/>
                    <a:pt x="3153" y="114"/>
                    <a:pt x="3155" y="114"/>
                  </a:cubicBezTo>
                  <a:cubicBezTo>
                    <a:pt x="3163" y="114"/>
                    <a:pt x="3163" y="114"/>
                    <a:pt x="3163" y="114"/>
                  </a:cubicBezTo>
                  <a:cubicBezTo>
                    <a:pt x="3165" y="114"/>
                    <a:pt x="3166" y="113"/>
                    <a:pt x="3166" y="112"/>
                  </a:cubicBezTo>
                  <a:cubicBezTo>
                    <a:pt x="3166" y="97"/>
                    <a:pt x="3166" y="97"/>
                    <a:pt x="3166" y="97"/>
                  </a:cubicBezTo>
                  <a:cubicBezTo>
                    <a:pt x="3166" y="69"/>
                    <a:pt x="3166" y="39"/>
                    <a:pt x="3166" y="10"/>
                  </a:cubicBezTo>
                  <a:cubicBezTo>
                    <a:pt x="3166" y="8"/>
                    <a:pt x="3166" y="8"/>
                    <a:pt x="3166" y="8"/>
                  </a:cubicBezTo>
                  <a:cubicBezTo>
                    <a:pt x="3166" y="8"/>
                    <a:pt x="3166" y="8"/>
                    <a:pt x="3167" y="7"/>
                  </a:cubicBezTo>
                  <a:cubicBezTo>
                    <a:pt x="3167" y="7"/>
                    <a:pt x="3167" y="7"/>
                    <a:pt x="3168" y="7"/>
                  </a:cubicBezTo>
                  <a:cubicBezTo>
                    <a:pt x="3169" y="6"/>
                    <a:pt x="3170" y="6"/>
                    <a:pt x="3172" y="6"/>
                  </a:cubicBezTo>
                  <a:cubicBezTo>
                    <a:pt x="3186" y="6"/>
                    <a:pt x="3186" y="6"/>
                    <a:pt x="3186" y="6"/>
                  </a:cubicBezTo>
                  <a:cubicBezTo>
                    <a:pt x="3188" y="6"/>
                    <a:pt x="3190" y="6"/>
                    <a:pt x="3191" y="7"/>
                  </a:cubicBezTo>
                  <a:cubicBezTo>
                    <a:pt x="3191" y="7"/>
                    <a:pt x="3192" y="7"/>
                    <a:pt x="3192" y="8"/>
                  </a:cubicBezTo>
                  <a:cubicBezTo>
                    <a:pt x="3192" y="8"/>
                    <a:pt x="3192" y="8"/>
                    <a:pt x="3192" y="8"/>
                  </a:cubicBezTo>
                  <a:cubicBezTo>
                    <a:pt x="3193" y="10"/>
                    <a:pt x="3193" y="12"/>
                    <a:pt x="3193" y="15"/>
                  </a:cubicBezTo>
                  <a:cubicBezTo>
                    <a:pt x="3193" y="112"/>
                    <a:pt x="3193" y="112"/>
                    <a:pt x="3193" y="112"/>
                  </a:cubicBezTo>
                  <a:cubicBezTo>
                    <a:pt x="3193" y="113"/>
                    <a:pt x="3194" y="114"/>
                    <a:pt x="3195" y="114"/>
                  </a:cubicBezTo>
                  <a:cubicBezTo>
                    <a:pt x="3214" y="114"/>
                    <a:pt x="3214" y="114"/>
                    <a:pt x="3214" y="114"/>
                  </a:cubicBezTo>
                  <a:cubicBezTo>
                    <a:pt x="3215" y="114"/>
                    <a:pt x="3217" y="113"/>
                    <a:pt x="3217" y="112"/>
                  </a:cubicBezTo>
                  <a:cubicBezTo>
                    <a:pt x="3217" y="96"/>
                    <a:pt x="3217" y="96"/>
                    <a:pt x="3217" y="96"/>
                  </a:cubicBezTo>
                  <a:cubicBezTo>
                    <a:pt x="3217" y="68"/>
                    <a:pt x="3217" y="39"/>
                    <a:pt x="3216" y="10"/>
                  </a:cubicBezTo>
                  <a:cubicBezTo>
                    <a:pt x="3216" y="8"/>
                    <a:pt x="3216" y="8"/>
                    <a:pt x="3216" y="8"/>
                  </a:cubicBezTo>
                  <a:cubicBezTo>
                    <a:pt x="3216" y="8"/>
                    <a:pt x="3217" y="8"/>
                    <a:pt x="3217" y="7"/>
                  </a:cubicBezTo>
                  <a:cubicBezTo>
                    <a:pt x="3217" y="7"/>
                    <a:pt x="3218" y="7"/>
                    <a:pt x="3218" y="7"/>
                  </a:cubicBezTo>
                  <a:cubicBezTo>
                    <a:pt x="3219" y="6"/>
                    <a:pt x="3221" y="6"/>
                    <a:pt x="3222" y="6"/>
                  </a:cubicBezTo>
                  <a:cubicBezTo>
                    <a:pt x="3237" y="6"/>
                    <a:pt x="3237" y="6"/>
                    <a:pt x="3237" y="6"/>
                  </a:cubicBezTo>
                  <a:cubicBezTo>
                    <a:pt x="3239" y="6"/>
                    <a:pt x="3240" y="6"/>
                    <a:pt x="3242" y="7"/>
                  </a:cubicBezTo>
                  <a:cubicBezTo>
                    <a:pt x="3242" y="7"/>
                    <a:pt x="3242" y="7"/>
                    <a:pt x="3243" y="8"/>
                  </a:cubicBezTo>
                  <a:cubicBezTo>
                    <a:pt x="3243" y="8"/>
                    <a:pt x="3243" y="8"/>
                    <a:pt x="3243" y="8"/>
                  </a:cubicBezTo>
                  <a:cubicBezTo>
                    <a:pt x="3243" y="10"/>
                    <a:pt x="3243" y="12"/>
                    <a:pt x="3243" y="15"/>
                  </a:cubicBezTo>
                  <a:cubicBezTo>
                    <a:pt x="3243" y="112"/>
                    <a:pt x="3243" y="112"/>
                    <a:pt x="3243" y="112"/>
                  </a:cubicBezTo>
                  <a:cubicBezTo>
                    <a:pt x="3243" y="113"/>
                    <a:pt x="3244" y="114"/>
                    <a:pt x="3246" y="114"/>
                  </a:cubicBezTo>
                  <a:cubicBezTo>
                    <a:pt x="3262" y="114"/>
                    <a:pt x="3262" y="114"/>
                    <a:pt x="3262" y="114"/>
                  </a:cubicBezTo>
                  <a:cubicBezTo>
                    <a:pt x="3262" y="149"/>
                    <a:pt x="3262" y="149"/>
                    <a:pt x="3262" y="149"/>
                  </a:cubicBezTo>
                  <a:cubicBezTo>
                    <a:pt x="3262" y="149"/>
                    <a:pt x="3262" y="149"/>
                    <a:pt x="3262" y="149"/>
                  </a:cubicBezTo>
                  <a:cubicBezTo>
                    <a:pt x="3262" y="156"/>
                    <a:pt x="3262" y="156"/>
                    <a:pt x="3262" y="156"/>
                  </a:cubicBezTo>
                  <a:cubicBezTo>
                    <a:pt x="3262" y="158"/>
                    <a:pt x="3263" y="159"/>
                    <a:pt x="3265" y="159"/>
                  </a:cubicBezTo>
                  <a:cubicBezTo>
                    <a:pt x="3274" y="159"/>
                    <a:pt x="3274" y="159"/>
                    <a:pt x="3274" y="159"/>
                  </a:cubicBezTo>
                  <a:cubicBezTo>
                    <a:pt x="3274" y="159"/>
                    <a:pt x="3274" y="159"/>
                    <a:pt x="3274" y="159"/>
                  </a:cubicBezTo>
                  <a:cubicBezTo>
                    <a:pt x="3275" y="159"/>
                    <a:pt x="3276" y="158"/>
                    <a:pt x="3276" y="158"/>
                  </a:cubicBezTo>
                  <a:cubicBezTo>
                    <a:pt x="3277" y="157"/>
                    <a:pt x="3277" y="157"/>
                    <a:pt x="3277" y="156"/>
                  </a:cubicBezTo>
                  <a:cubicBezTo>
                    <a:pt x="3277" y="92"/>
                    <a:pt x="3277" y="92"/>
                    <a:pt x="3277" y="92"/>
                  </a:cubicBezTo>
                  <a:cubicBezTo>
                    <a:pt x="3327" y="92"/>
                    <a:pt x="3327" y="92"/>
                    <a:pt x="3327" y="92"/>
                  </a:cubicBezTo>
                  <a:cubicBezTo>
                    <a:pt x="3327" y="109"/>
                    <a:pt x="3327" y="109"/>
                    <a:pt x="3327" y="109"/>
                  </a:cubicBezTo>
                  <a:cubicBezTo>
                    <a:pt x="3327" y="110"/>
                    <a:pt x="3327" y="111"/>
                    <a:pt x="3328" y="112"/>
                  </a:cubicBezTo>
                  <a:cubicBezTo>
                    <a:pt x="3343" y="121"/>
                    <a:pt x="3343" y="121"/>
                    <a:pt x="3343" y="121"/>
                  </a:cubicBezTo>
                  <a:cubicBezTo>
                    <a:pt x="3344" y="122"/>
                    <a:pt x="3345" y="122"/>
                    <a:pt x="3346" y="122"/>
                  </a:cubicBezTo>
                  <a:cubicBezTo>
                    <a:pt x="3347" y="121"/>
                    <a:pt x="3347" y="120"/>
                    <a:pt x="3347" y="119"/>
                  </a:cubicBezTo>
                  <a:cubicBezTo>
                    <a:pt x="3347" y="112"/>
                    <a:pt x="3347" y="112"/>
                    <a:pt x="3347" y="112"/>
                  </a:cubicBezTo>
                  <a:cubicBezTo>
                    <a:pt x="3361" y="121"/>
                    <a:pt x="3361" y="121"/>
                    <a:pt x="3361" y="121"/>
                  </a:cubicBezTo>
                  <a:cubicBezTo>
                    <a:pt x="3362" y="122"/>
                    <a:pt x="3363" y="122"/>
                    <a:pt x="3364" y="122"/>
                  </a:cubicBezTo>
                  <a:cubicBezTo>
                    <a:pt x="3365" y="121"/>
                    <a:pt x="3366" y="120"/>
                    <a:pt x="3366" y="119"/>
                  </a:cubicBezTo>
                  <a:cubicBezTo>
                    <a:pt x="3366" y="112"/>
                    <a:pt x="3366" y="112"/>
                    <a:pt x="3366" y="112"/>
                  </a:cubicBezTo>
                  <a:cubicBezTo>
                    <a:pt x="3378" y="121"/>
                    <a:pt x="3378" y="121"/>
                    <a:pt x="3378" y="121"/>
                  </a:cubicBezTo>
                  <a:cubicBezTo>
                    <a:pt x="3378" y="122"/>
                    <a:pt x="3378" y="122"/>
                    <a:pt x="3378" y="122"/>
                  </a:cubicBezTo>
                  <a:cubicBezTo>
                    <a:pt x="3378" y="122"/>
                    <a:pt x="3379" y="122"/>
                    <a:pt x="3379" y="123"/>
                  </a:cubicBezTo>
                  <a:cubicBezTo>
                    <a:pt x="3379" y="123"/>
                    <a:pt x="3378" y="123"/>
                    <a:pt x="3378" y="124"/>
                  </a:cubicBezTo>
                  <a:cubicBezTo>
                    <a:pt x="3378" y="133"/>
                    <a:pt x="3378" y="133"/>
                    <a:pt x="3378" y="133"/>
                  </a:cubicBezTo>
                  <a:cubicBezTo>
                    <a:pt x="3378" y="134"/>
                    <a:pt x="3380" y="136"/>
                    <a:pt x="3381" y="136"/>
                  </a:cubicBezTo>
                  <a:cubicBezTo>
                    <a:pt x="3387" y="136"/>
                    <a:pt x="3387" y="136"/>
                    <a:pt x="3387" y="136"/>
                  </a:cubicBezTo>
                  <a:cubicBezTo>
                    <a:pt x="3387" y="142"/>
                    <a:pt x="3387" y="142"/>
                    <a:pt x="3387" y="142"/>
                  </a:cubicBezTo>
                  <a:cubicBezTo>
                    <a:pt x="3387" y="143"/>
                    <a:pt x="3387" y="144"/>
                    <a:pt x="3388" y="144"/>
                  </a:cubicBezTo>
                  <a:cubicBezTo>
                    <a:pt x="3388" y="145"/>
                    <a:pt x="3389" y="145"/>
                    <a:pt x="3390" y="145"/>
                  </a:cubicBezTo>
                  <a:cubicBezTo>
                    <a:pt x="3390" y="145"/>
                    <a:pt x="3390" y="145"/>
                    <a:pt x="3390" y="145"/>
                  </a:cubicBezTo>
                  <a:cubicBezTo>
                    <a:pt x="3397" y="145"/>
                    <a:pt x="3397" y="145"/>
                    <a:pt x="3397" y="145"/>
                  </a:cubicBezTo>
                  <a:cubicBezTo>
                    <a:pt x="3398" y="145"/>
                    <a:pt x="3398" y="145"/>
                    <a:pt x="3399" y="145"/>
                  </a:cubicBezTo>
                  <a:cubicBezTo>
                    <a:pt x="3399" y="145"/>
                    <a:pt x="3400" y="145"/>
                    <a:pt x="3400" y="145"/>
                  </a:cubicBezTo>
                  <a:cubicBezTo>
                    <a:pt x="3407" y="145"/>
                    <a:pt x="3407" y="145"/>
                    <a:pt x="3407" y="145"/>
                  </a:cubicBezTo>
                  <a:cubicBezTo>
                    <a:pt x="3415" y="145"/>
                    <a:pt x="3423" y="145"/>
                    <a:pt x="3431" y="145"/>
                  </a:cubicBezTo>
                  <a:cubicBezTo>
                    <a:pt x="3436" y="149"/>
                    <a:pt x="3442" y="154"/>
                    <a:pt x="3448" y="158"/>
                  </a:cubicBezTo>
                  <a:cubicBezTo>
                    <a:pt x="3449" y="159"/>
                    <a:pt x="3449" y="159"/>
                    <a:pt x="3450" y="159"/>
                  </a:cubicBezTo>
                  <a:cubicBezTo>
                    <a:pt x="3849" y="160"/>
                    <a:pt x="3849" y="160"/>
                    <a:pt x="3849" y="160"/>
                  </a:cubicBezTo>
                  <a:lnTo>
                    <a:pt x="3849" y="154"/>
                  </a:lnTo>
                  <a:close/>
                  <a:moveTo>
                    <a:pt x="751" y="130"/>
                  </a:moveTo>
                  <a:cubicBezTo>
                    <a:pt x="716" y="130"/>
                    <a:pt x="716" y="130"/>
                    <a:pt x="716" y="130"/>
                  </a:cubicBezTo>
                  <a:cubicBezTo>
                    <a:pt x="716" y="129"/>
                    <a:pt x="716" y="129"/>
                    <a:pt x="716" y="129"/>
                  </a:cubicBezTo>
                  <a:cubicBezTo>
                    <a:pt x="732" y="129"/>
                    <a:pt x="732" y="129"/>
                    <a:pt x="732" y="129"/>
                  </a:cubicBezTo>
                  <a:cubicBezTo>
                    <a:pt x="733" y="129"/>
                    <a:pt x="734" y="127"/>
                    <a:pt x="734" y="126"/>
                  </a:cubicBezTo>
                  <a:cubicBezTo>
                    <a:pt x="734" y="121"/>
                    <a:pt x="734" y="121"/>
                    <a:pt x="734" y="121"/>
                  </a:cubicBezTo>
                  <a:cubicBezTo>
                    <a:pt x="751" y="121"/>
                    <a:pt x="751" y="121"/>
                    <a:pt x="751" y="121"/>
                  </a:cubicBezTo>
                  <a:lnTo>
                    <a:pt x="751" y="130"/>
                  </a:lnTo>
                  <a:close/>
                  <a:moveTo>
                    <a:pt x="751" y="113"/>
                  </a:moveTo>
                  <a:cubicBezTo>
                    <a:pt x="730" y="113"/>
                    <a:pt x="730" y="113"/>
                    <a:pt x="730" y="113"/>
                  </a:cubicBezTo>
                  <a:cubicBezTo>
                    <a:pt x="728" y="113"/>
                    <a:pt x="727" y="115"/>
                    <a:pt x="727" y="116"/>
                  </a:cubicBezTo>
                  <a:cubicBezTo>
                    <a:pt x="727" y="121"/>
                    <a:pt x="727" y="121"/>
                    <a:pt x="727" y="121"/>
                  </a:cubicBezTo>
                  <a:cubicBezTo>
                    <a:pt x="711" y="121"/>
                    <a:pt x="711" y="121"/>
                    <a:pt x="711" y="121"/>
                  </a:cubicBezTo>
                  <a:cubicBezTo>
                    <a:pt x="711" y="121"/>
                    <a:pt x="711" y="121"/>
                    <a:pt x="710" y="121"/>
                  </a:cubicBezTo>
                  <a:cubicBezTo>
                    <a:pt x="710" y="107"/>
                    <a:pt x="710" y="107"/>
                    <a:pt x="710" y="107"/>
                  </a:cubicBezTo>
                  <a:cubicBezTo>
                    <a:pt x="746" y="107"/>
                    <a:pt x="746" y="107"/>
                    <a:pt x="746" y="107"/>
                  </a:cubicBezTo>
                  <a:cubicBezTo>
                    <a:pt x="749" y="107"/>
                    <a:pt x="751" y="109"/>
                    <a:pt x="751" y="111"/>
                  </a:cubicBezTo>
                  <a:lnTo>
                    <a:pt x="751" y="113"/>
                  </a:lnTo>
                  <a:close/>
                  <a:moveTo>
                    <a:pt x="774" y="132"/>
                  </a:moveTo>
                  <a:cubicBezTo>
                    <a:pt x="774" y="131"/>
                    <a:pt x="773" y="130"/>
                    <a:pt x="772" y="130"/>
                  </a:cubicBezTo>
                  <a:cubicBezTo>
                    <a:pt x="759" y="130"/>
                    <a:pt x="759" y="130"/>
                    <a:pt x="759" y="130"/>
                  </a:cubicBezTo>
                  <a:cubicBezTo>
                    <a:pt x="759" y="121"/>
                    <a:pt x="759" y="121"/>
                    <a:pt x="759" y="121"/>
                  </a:cubicBezTo>
                  <a:cubicBezTo>
                    <a:pt x="774" y="121"/>
                    <a:pt x="774" y="121"/>
                    <a:pt x="774" y="121"/>
                  </a:cubicBezTo>
                  <a:lnTo>
                    <a:pt x="774" y="132"/>
                  </a:lnTo>
                  <a:close/>
                  <a:moveTo>
                    <a:pt x="834" y="134"/>
                  </a:moveTo>
                  <a:cubicBezTo>
                    <a:pt x="832" y="134"/>
                    <a:pt x="832" y="135"/>
                    <a:pt x="832" y="136"/>
                  </a:cubicBezTo>
                  <a:cubicBezTo>
                    <a:pt x="831" y="153"/>
                    <a:pt x="831" y="153"/>
                    <a:pt x="831" y="153"/>
                  </a:cubicBezTo>
                  <a:cubicBezTo>
                    <a:pt x="821" y="153"/>
                    <a:pt x="821" y="153"/>
                    <a:pt x="821" y="153"/>
                  </a:cubicBezTo>
                  <a:cubicBezTo>
                    <a:pt x="821" y="124"/>
                    <a:pt x="821" y="124"/>
                    <a:pt x="821" y="124"/>
                  </a:cubicBezTo>
                  <a:cubicBezTo>
                    <a:pt x="836" y="124"/>
                    <a:pt x="836" y="124"/>
                    <a:pt x="836" y="124"/>
                  </a:cubicBezTo>
                  <a:cubicBezTo>
                    <a:pt x="841" y="124"/>
                    <a:pt x="846" y="126"/>
                    <a:pt x="848" y="130"/>
                  </a:cubicBezTo>
                  <a:lnTo>
                    <a:pt x="834" y="134"/>
                  </a:lnTo>
                  <a:close/>
                  <a:moveTo>
                    <a:pt x="1229" y="152"/>
                  </a:moveTo>
                  <a:cubicBezTo>
                    <a:pt x="1229" y="152"/>
                    <a:pt x="1229" y="152"/>
                    <a:pt x="1229" y="152"/>
                  </a:cubicBezTo>
                  <a:cubicBezTo>
                    <a:pt x="1226" y="152"/>
                    <a:pt x="1226" y="152"/>
                    <a:pt x="1226" y="152"/>
                  </a:cubicBezTo>
                  <a:cubicBezTo>
                    <a:pt x="1225" y="138"/>
                    <a:pt x="1225" y="138"/>
                    <a:pt x="1225" y="138"/>
                  </a:cubicBezTo>
                  <a:cubicBezTo>
                    <a:pt x="1227" y="138"/>
                    <a:pt x="1229" y="138"/>
                    <a:pt x="1231" y="137"/>
                  </a:cubicBezTo>
                  <a:cubicBezTo>
                    <a:pt x="1231" y="152"/>
                    <a:pt x="1231" y="152"/>
                    <a:pt x="1231" y="152"/>
                  </a:cubicBezTo>
                  <a:lnTo>
                    <a:pt x="1229" y="152"/>
                  </a:lnTo>
                  <a:close/>
                  <a:moveTo>
                    <a:pt x="1231" y="130"/>
                  </a:moveTo>
                  <a:cubicBezTo>
                    <a:pt x="1231" y="130"/>
                    <a:pt x="1231" y="130"/>
                    <a:pt x="1231" y="130"/>
                  </a:cubicBezTo>
                  <a:cubicBezTo>
                    <a:pt x="1229" y="130"/>
                    <a:pt x="1227" y="131"/>
                    <a:pt x="1225" y="131"/>
                  </a:cubicBezTo>
                  <a:cubicBezTo>
                    <a:pt x="1225" y="125"/>
                    <a:pt x="1225" y="125"/>
                    <a:pt x="1225" y="125"/>
                  </a:cubicBezTo>
                  <a:cubicBezTo>
                    <a:pt x="1226" y="125"/>
                    <a:pt x="1227" y="125"/>
                    <a:pt x="1228" y="125"/>
                  </a:cubicBezTo>
                  <a:cubicBezTo>
                    <a:pt x="1230" y="126"/>
                    <a:pt x="1231" y="127"/>
                    <a:pt x="1232" y="128"/>
                  </a:cubicBezTo>
                  <a:cubicBezTo>
                    <a:pt x="1231" y="129"/>
                    <a:pt x="1231" y="130"/>
                    <a:pt x="1231" y="130"/>
                  </a:cubicBezTo>
                  <a:close/>
                  <a:moveTo>
                    <a:pt x="1243" y="131"/>
                  </a:moveTo>
                  <a:cubicBezTo>
                    <a:pt x="1243" y="130"/>
                    <a:pt x="1244" y="129"/>
                    <a:pt x="1243" y="128"/>
                  </a:cubicBezTo>
                  <a:cubicBezTo>
                    <a:pt x="1243" y="127"/>
                    <a:pt x="1242" y="126"/>
                    <a:pt x="1241" y="125"/>
                  </a:cubicBezTo>
                  <a:cubicBezTo>
                    <a:pt x="1241" y="125"/>
                    <a:pt x="1241" y="124"/>
                    <a:pt x="1241" y="124"/>
                  </a:cubicBezTo>
                  <a:cubicBezTo>
                    <a:pt x="1242" y="124"/>
                    <a:pt x="1243" y="124"/>
                    <a:pt x="1244" y="124"/>
                  </a:cubicBezTo>
                  <a:cubicBezTo>
                    <a:pt x="1244" y="135"/>
                    <a:pt x="1244" y="135"/>
                    <a:pt x="1244" y="135"/>
                  </a:cubicBezTo>
                  <a:cubicBezTo>
                    <a:pt x="1243" y="134"/>
                    <a:pt x="1241" y="133"/>
                    <a:pt x="1239" y="132"/>
                  </a:cubicBezTo>
                  <a:cubicBezTo>
                    <a:pt x="1241" y="132"/>
                    <a:pt x="1242" y="132"/>
                    <a:pt x="1243" y="131"/>
                  </a:cubicBezTo>
                  <a:close/>
                  <a:moveTo>
                    <a:pt x="1239" y="152"/>
                  </a:moveTo>
                  <a:cubicBezTo>
                    <a:pt x="1238" y="140"/>
                    <a:pt x="1238" y="140"/>
                    <a:pt x="1238" y="140"/>
                  </a:cubicBezTo>
                  <a:cubicBezTo>
                    <a:pt x="1241" y="141"/>
                    <a:pt x="1243" y="143"/>
                    <a:pt x="1244" y="143"/>
                  </a:cubicBezTo>
                  <a:cubicBezTo>
                    <a:pt x="1244" y="152"/>
                    <a:pt x="1244" y="152"/>
                    <a:pt x="1244" y="152"/>
                  </a:cubicBezTo>
                  <a:lnTo>
                    <a:pt x="1239" y="152"/>
                  </a:lnTo>
                  <a:close/>
                  <a:moveTo>
                    <a:pt x="2927" y="153"/>
                  </a:moveTo>
                  <a:cubicBezTo>
                    <a:pt x="2926" y="153"/>
                    <a:pt x="2926" y="153"/>
                    <a:pt x="2926" y="153"/>
                  </a:cubicBezTo>
                  <a:cubicBezTo>
                    <a:pt x="2926" y="151"/>
                    <a:pt x="2926" y="151"/>
                    <a:pt x="2926" y="151"/>
                  </a:cubicBezTo>
                  <a:cubicBezTo>
                    <a:pt x="2926" y="142"/>
                    <a:pt x="2920" y="135"/>
                    <a:pt x="2912" y="134"/>
                  </a:cubicBezTo>
                  <a:cubicBezTo>
                    <a:pt x="2912" y="124"/>
                    <a:pt x="2912" y="124"/>
                    <a:pt x="2912" y="124"/>
                  </a:cubicBezTo>
                  <a:cubicBezTo>
                    <a:pt x="2912" y="123"/>
                    <a:pt x="2912" y="123"/>
                    <a:pt x="2913" y="123"/>
                  </a:cubicBezTo>
                  <a:cubicBezTo>
                    <a:pt x="2926" y="123"/>
                    <a:pt x="2926" y="123"/>
                    <a:pt x="2926" y="123"/>
                  </a:cubicBezTo>
                  <a:cubicBezTo>
                    <a:pt x="2926" y="124"/>
                    <a:pt x="2927" y="124"/>
                    <a:pt x="2927" y="125"/>
                  </a:cubicBezTo>
                  <a:lnTo>
                    <a:pt x="2927" y="153"/>
                  </a:lnTo>
                  <a:close/>
                  <a:moveTo>
                    <a:pt x="2986" y="153"/>
                  </a:moveTo>
                  <a:cubicBezTo>
                    <a:pt x="2985" y="153"/>
                    <a:pt x="2985" y="153"/>
                    <a:pt x="2985" y="153"/>
                  </a:cubicBezTo>
                  <a:cubicBezTo>
                    <a:pt x="2985" y="126"/>
                    <a:pt x="2985" y="126"/>
                    <a:pt x="2985" y="126"/>
                  </a:cubicBezTo>
                  <a:cubicBezTo>
                    <a:pt x="2986" y="125"/>
                    <a:pt x="2986" y="124"/>
                    <a:pt x="2986" y="123"/>
                  </a:cubicBezTo>
                  <a:cubicBezTo>
                    <a:pt x="2986" y="124"/>
                    <a:pt x="2986" y="124"/>
                    <a:pt x="2986" y="125"/>
                  </a:cubicBezTo>
                  <a:lnTo>
                    <a:pt x="2986" y="153"/>
                  </a:lnTo>
                  <a:close/>
                  <a:moveTo>
                    <a:pt x="3052" y="153"/>
                  </a:moveTo>
                  <a:cubicBezTo>
                    <a:pt x="3045" y="153"/>
                    <a:pt x="3045" y="153"/>
                    <a:pt x="3045" y="153"/>
                  </a:cubicBezTo>
                  <a:cubicBezTo>
                    <a:pt x="3045" y="125"/>
                    <a:pt x="3045" y="125"/>
                    <a:pt x="3045" y="125"/>
                  </a:cubicBezTo>
                  <a:cubicBezTo>
                    <a:pt x="3045" y="124"/>
                    <a:pt x="3045" y="123"/>
                    <a:pt x="3045" y="121"/>
                  </a:cubicBezTo>
                  <a:cubicBezTo>
                    <a:pt x="3052" y="121"/>
                    <a:pt x="3052" y="121"/>
                    <a:pt x="3052" y="121"/>
                  </a:cubicBezTo>
                  <a:lnTo>
                    <a:pt x="3052" y="153"/>
                  </a:lnTo>
                  <a:close/>
                  <a:moveTo>
                    <a:pt x="3141" y="108"/>
                  </a:moveTo>
                  <a:cubicBezTo>
                    <a:pt x="3139" y="108"/>
                    <a:pt x="3139" y="108"/>
                    <a:pt x="3139" y="108"/>
                  </a:cubicBezTo>
                  <a:cubicBezTo>
                    <a:pt x="3139" y="105"/>
                    <a:pt x="3139" y="105"/>
                    <a:pt x="3139" y="105"/>
                  </a:cubicBezTo>
                  <a:cubicBezTo>
                    <a:pt x="3141" y="105"/>
                    <a:pt x="3141" y="105"/>
                    <a:pt x="3141" y="105"/>
                  </a:cubicBezTo>
                  <a:lnTo>
                    <a:pt x="3141" y="108"/>
                  </a:lnTo>
                  <a:close/>
                  <a:moveTo>
                    <a:pt x="3394" y="140"/>
                  </a:moveTo>
                  <a:cubicBezTo>
                    <a:pt x="3392" y="140"/>
                    <a:pt x="3392" y="140"/>
                    <a:pt x="3392" y="140"/>
                  </a:cubicBezTo>
                  <a:cubicBezTo>
                    <a:pt x="3392" y="133"/>
                    <a:pt x="3392" y="133"/>
                    <a:pt x="3392" y="133"/>
                  </a:cubicBezTo>
                  <a:cubicBezTo>
                    <a:pt x="3392" y="131"/>
                    <a:pt x="3391" y="130"/>
                    <a:pt x="3390" y="130"/>
                  </a:cubicBezTo>
                  <a:cubicBezTo>
                    <a:pt x="3384" y="130"/>
                    <a:pt x="3384" y="130"/>
                    <a:pt x="3384" y="130"/>
                  </a:cubicBezTo>
                  <a:cubicBezTo>
                    <a:pt x="3384" y="127"/>
                    <a:pt x="3384" y="127"/>
                    <a:pt x="3384" y="127"/>
                  </a:cubicBezTo>
                  <a:cubicBezTo>
                    <a:pt x="3392" y="127"/>
                    <a:pt x="3392" y="127"/>
                    <a:pt x="3392" y="127"/>
                  </a:cubicBezTo>
                  <a:cubicBezTo>
                    <a:pt x="3393" y="127"/>
                    <a:pt x="3394" y="127"/>
                    <a:pt x="3394" y="127"/>
                  </a:cubicBezTo>
                  <a:lnTo>
                    <a:pt x="3394" y="140"/>
                  </a:lnTo>
                  <a:close/>
                </a:path>
              </a:pathLst>
            </a:custGeom>
            <a:solidFill>
              <a:srgbClr val="9BBEB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5973" tIns="32986" rIns="65973" bIns="3298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48" name="TextBox 247"/>
          <p:cNvSpPr txBox="1"/>
          <p:nvPr/>
        </p:nvSpPr>
        <p:spPr>
          <a:xfrm>
            <a:off x="670004" y="334482"/>
            <a:ext cx="2473888" cy="43858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eaLnBrk="1" hangingPunct="1"/>
            <a:r>
              <a:rPr lang="ru-RU" altLang="ru-RU" sz="800" b="1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Южное межрегиональное управление Федеральной службы по надзору в сфере природопользования 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670008" y="126940"/>
            <a:ext cx="1637690" cy="269302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РОСПРИРОДНАДЗОР</a:t>
            </a:r>
            <a:endParaRPr lang="ru-RU" sz="1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70" name="AutoShape 2" descr="Картинки по запросу КРАСНОДАРСКИЙ КРАЙ карта схе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Картинки по запросу КРАСНОДАРСКИЙ КРАЙ карта схе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Картинки по запросу КРАСНОДАРСКИЙ КРАЙ карта схе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3" name="Picture 1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706" y="107055"/>
            <a:ext cx="420003" cy="4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" name="Прямоугольник 105"/>
          <p:cNvSpPr/>
          <p:nvPr/>
        </p:nvSpPr>
        <p:spPr>
          <a:xfrm>
            <a:off x="3382172" y="374385"/>
            <a:ext cx="5178057" cy="30456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Вред причинённый окружающей среде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grpSp>
        <p:nvGrpSpPr>
          <p:cNvPr id="131" name="Группа 1541"/>
          <p:cNvGrpSpPr>
            <a:grpSpLocks noChangeAspect="1"/>
          </p:cNvGrpSpPr>
          <p:nvPr/>
        </p:nvGrpSpPr>
        <p:grpSpPr>
          <a:xfrm>
            <a:off x="5601976" y="4342769"/>
            <a:ext cx="295391" cy="372545"/>
            <a:chOff x="5803969" y="5491253"/>
            <a:chExt cx="425381" cy="536485"/>
          </a:xfrm>
          <a:solidFill>
            <a:schemeClr val="bg1"/>
          </a:solidFill>
        </p:grpSpPr>
        <p:sp>
          <p:nvSpPr>
            <p:cNvPr id="132" name="Freeform 5"/>
            <p:cNvSpPr>
              <a:spLocks noEditPoints="1"/>
            </p:cNvSpPr>
            <p:nvPr/>
          </p:nvSpPr>
          <p:spPr bwMode="auto">
            <a:xfrm>
              <a:off x="5803969" y="5491253"/>
              <a:ext cx="258766" cy="258767"/>
            </a:xfrm>
            <a:custGeom>
              <a:avLst/>
              <a:gdLst>
                <a:gd name="T0" fmla="*/ 717 w 717"/>
                <a:gd name="T1" fmla="*/ 359 h 717"/>
                <a:gd name="T2" fmla="*/ 358 w 717"/>
                <a:gd name="T3" fmla="*/ 0 h 717"/>
                <a:gd name="T4" fmla="*/ 0 w 717"/>
                <a:gd name="T5" fmla="*/ 359 h 717"/>
                <a:gd name="T6" fmla="*/ 358 w 717"/>
                <a:gd name="T7" fmla="*/ 717 h 717"/>
                <a:gd name="T8" fmla="*/ 717 w 717"/>
                <a:gd name="T9" fmla="*/ 359 h 717"/>
                <a:gd name="T10" fmla="*/ 156 w 717"/>
                <a:gd name="T11" fmla="*/ 585 h 717"/>
                <a:gd name="T12" fmla="*/ 156 w 717"/>
                <a:gd name="T13" fmla="*/ 585 h 717"/>
                <a:gd name="T14" fmla="*/ 132 w 717"/>
                <a:gd name="T15" fmla="*/ 561 h 717"/>
                <a:gd name="T16" fmla="*/ 121 w 717"/>
                <a:gd name="T17" fmla="*/ 536 h 717"/>
                <a:gd name="T18" fmla="*/ 132 w 717"/>
                <a:gd name="T19" fmla="*/ 511 h 717"/>
                <a:gd name="T20" fmla="*/ 284 w 717"/>
                <a:gd name="T21" fmla="*/ 359 h 717"/>
                <a:gd name="T22" fmla="*/ 132 w 717"/>
                <a:gd name="T23" fmla="*/ 206 h 717"/>
                <a:gd name="T24" fmla="*/ 121 w 717"/>
                <a:gd name="T25" fmla="*/ 181 h 717"/>
                <a:gd name="T26" fmla="*/ 132 w 717"/>
                <a:gd name="T27" fmla="*/ 156 h 717"/>
                <a:gd name="T28" fmla="*/ 156 w 717"/>
                <a:gd name="T29" fmla="*/ 132 h 717"/>
                <a:gd name="T30" fmla="*/ 206 w 717"/>
                <a:gd name="T31" fmla="*/ 132 h 717"/>
                <a:gd name="T32" fmla="*/ 358 w 717"/>
                <a:gd name="T33" fmla="*/ 285 h 717"/>
                <a:gd name="T34" fmla="*/ 511 w 717"/>
                <a:gd name="T35" fmla="*/ 132 h 717"/>
                <a:gd name="T36" fmla="*/ 536 w 717"/>
                <a:gd name="T37" fmla="*/ 122 h 717"/>
                <a:gd name="T38" fmla="*/ 561 w 717"/>
                <a:gd name="T39" fmla="*/ 132 h 717"/>
                <a:gd name="T40" fmla="*/ 585 w 717"/>
                <a:gd name="T41" fmla="*/ 156 h 717"/>
                <a:gd name="T42" fmla="*/ 585 w 717"/>
                <a:gd name="T43" fmla="*/ 206 h 717"/>
                <a:gd name="T44" fmla="*/ 432 w 717"/>
                <a:gd name="T45" fmla="*/ 359 h 717"/>
                <a:gd name="T46" fmla="*/ 585 w 717"/>
                <a:gd name="T47" fmla="*/ 511 h 717"/>
                <a:gd name="T48" fmla="*/ 595 w 717"/>
                <a:gd name="T49" fmla="*/ 536 h 717"/>
                <a:gd name="T50" fmla="*/ 585 w 717"/>
                <a:gd name="T51" fmla="*/ 561 h 717"/>
                <a:gd name="T52" fmla="*/ 561 w 717"/>
                <a:gd name="T53" fmla="*/ 585 h 717"/>
                <a:gd name="T54" fmla="*/ 511 w 717"/>
                <a:gd name="T55" fmla="*/ 585 h 717"/>
                <a:gd name="T56" fmla="*/ 358 w 717"/>
                <a:gd name="T57" fmla="*/ 433 h 717"/>
                <a:gd name="T58" fmla="*/ 206 w 717"/>
                <a:gd name="T59" fmla="*/ 585 h 717"/>
                <a:gd name="T60" fmla="*/ 181 w 717"/>
                <a:gd name="T61" fmla="*/ 596 h 717"/>
                <a:gd name="T62" fmla="*/ 156 w 717"/>
                <a:gd name="T63" fmla="*/ 585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7" h="717">
                  <a:moveTo>
                    <a:pt x="717" y="359"/>
                  </a:moveTo>
                  <a:cubicBezTo>
                    <a:pt x="717" y="161"/>
                    <a:pt x="556" y="0"/>
                    <a:pt x="358" y="0"/>
                  </a:cubicBezTo>
                  <a:cubicBezTo>
                    <a:pt x="160" y="0"/>
                    <a:pt x="0" y="161"/>
                    <a:pt x="0" y="359"/>
                  </a:cubicBezTo>
                  <a:cubicBezTo>
                    <a:pt x="0" y="556"/>
                    <a:pt x="160" y="717"/>
                    <a:pt x="358" y="717"/>
                  </a:cubicBezTo>
                  <a:cubicBezTo>
                    <a:pt x="556" y="717"/>
                    <a:pt x="717" y="556"/>
                    <a:pt x="717" y="359"/>
                  </a:cubicBezTo>
                  <a:close/>
                  <a:moveTo>
                    <a:pt x="156" y="585"/>
                  </a:moveTo>
                  <a:lnTo>
                    <a:pt x="156" y="585"/>
                  </a:lnTo>
                  <a:lnTo>
                    <a:pt x="132" y="561"/>
                  </a:lnTo>
                  <a:cubicBezTo>
                    <a:pt x="125" y="554"/>
                    <a:pt x="121" y="545"/>
                    <a:pt x="121" y="536"/>
                  </a:cubicBezTo>
                  <a:cubicBezTo>
                    <a:pt x="121" y="527"/>
                    <a:pt x="125" y="518"/>
                    <a:pt x="132" y="511"/>
                  </a:cubicBezTo>
                  <a:lnTo>
                    <a:pt x="284" y="359"/>
                  </a:lnTo>
                  <a:lnTo>
                    <a:pt x="132" y="206"/>
                  </a:lnTo>
                  <a:cubicBezTo>
                    <a:pt x="125" y="199"/>
                    <a:pt x="121" y="190"/>
                    <a:pt x="121" y="181"/>
                  </a:cubicBezTo>
                  <a:cubicBezTo>
                    <a:pt x="121" y="172"/>
                    <a:pt x="125" y="163"/>
                    <a:pt x="132" y="156"/>
                  </a:cubicBezTo>
                  <a:lnTo>
                    <a:pt x="156" y="132"/>
                  </a:lnTo>
                  <a:cubicBezTo>
                    <a:pt x="170" y="118"/>
                    <a:pt x="192" y="118"/>
                    <a:pt x="206" y="132"/>
                  </a:cubicBezTo>
                  <a:lnTo>
                    <a:pt x="358" y="285"/>
                  </a:lnTo>
                  <a:lnTo>
                    <a:pt x="511" y="132"/>
                  </a:lnTo>
                  <a:cubicBezTo>
                    <a:pt x="518" y="125"/>
                    <a:pt x="526" y="122"/>
                    <a:pt x="536" y="122"/>
                  </a:cubicBezTo>
                  <a:cubicBezTo>
                    <a:pt x="545" y="122"/>
                    <a:pt x="554" y="125"/>
                    <a:pt x="561" y="132"/>
                  </a:cubicBezTo>
                  <a:lnTo>
                    <a:pt x="585" y="156"/>
                  </a:lnTo>
                  <a:cubicBezTo>
                    <a:pt x="599" y="170"/>
                    <a:pt x="599" y="192"/>
                    <a:pt x="585" y="206"/>
                  </a:cubicBezTo>
                  <a:lnTo>
                    <a:pt x="432" y="359"/>
                  </a:lnTo>
                  <a:lnTo>
                    <a:pt x="585" y="511"/>
                  </a:lnTo>
                  <a:cubicBezTo>
                    <a:pt x="592" y="518"/>
                    <a:pt x="595" y="527"/>
                    <a:pt x="595" y="536"/>
                  </a:cubicBezTo>
                  <a:cubicBezTo>
                    <a:pt x="595" y="545"/>
                    <a:pt x="592" y="554"/>
                    <a:pt x="585" y="561"/>
                  </a:cubicBezTo>
                  <a:lnTo>
                    <a:pt x="561" y="585"/>
                  </a:lnTo>
                  <a:cubicBezTo>
                    <a:pt x="547" y="599"/>
                    <a:pt x="525" y="599"/>
                    <a:pt x="511" y="585"/>
                  </a:cubicBezTo>
                  <a:lnTo>
                    <a:pt x="358" y="433"/>
                  </a:lnTo>
                  <a:lnTo>
                    <a:pt x="206" y="585"/>
                  </a:lnTo>
                  <a:cubicBezTo>
                    <a:pt x="199" y="592"/>
                    <a:pt x="190" y="596"/>
                    <a:pt x="181" y="596"/>
                  </a:cubicBezTo>
                  <a:cubicBezTo>
                    <a:pt x="172" y="596"/>
                    <a:pt x="163" y="592"/>
                    <a:pt x="156" y="5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" name="Oval 1289"/>
            <p:cNvSpPr>
              <a:spLocks noChangeArrowheads="1"/>
            </p:cNvSpPr>
            <p:nvPr/>
          </p:nvSpPr>
          <p:spPr bwMode="auto">
            <a:xfrm>
              <a:off x="6121400" y="5800725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" name="Freeform 1290"/>
            <p:cNvSpPr>
              <a:spLocks noEditPoints="1"/>
            </p:cNvSpPr>
            <p:nvPr/>
          </p:nvSpPr>
          <p:spPr bwMode="auto">
            <a:xfrm>
              <a:off x="5845175" y="5524500"/>
              <a:ext cx="384175" cy="503238"/>
            </a:xfrm>
            <a:custGeom>
              <a:avLst/>
              <a:gdLst>
                <a:gd name="T0" fmla="*/ 636 w 1068"/>
                <a:gd name="T1" fmla="*/ 268 h 1396"/>
                <a:gd name="T2" fmla="*/ 0 w 1068"/>
                <a:gd name="T3" fmla="*/ 1099 h 1396"/>
                <a:gd name="T4" fmla="*/ 95 w 1068"/>
                <a:gd name="T5" fmla="*/ 1396 h 1396"/>
                <a:gd name="T6" fmla="*/ 1068 w 1068"/>
                <a:gd name="T7" fmla="*/ 1276 h 1396"/>
                <a:gd name="T8" fmla="*/ 1068 w 1068"/>
                <a:gd name="T9" fmla="*/ 1245 h 1396"/>
                <a:gd name="T10" fmla="*/ 1068 w 1068"/>
                <a:gd name="T11" fmla="*/ 441 h 1396"/>
                <a:gd name="T12" fmla="*/ 972 w 1068"/>
                <a:gd name="T13" fmla="*/ 0 h 1396"/>
                <a:gd name="T14" fmla="*/ 838 w 1068"/>
                <a:gd name="T15" fmla="*/ 829 h 1396"/>
                <a:gd name="T16" fmla="*/ 820 w 1068"/>
                <a:gd name="T17" fmla="*/ 834 h 1396"/>
                <a:gd name="T18" fmla="*/ 816 w 1068"/>
                <a:gd name="T19" fmla="*/ 846 h 1396"/>
                <a:gd name="T20" fmla="*/ 795 w 1068"/>
                <a:gd name="T21" fmla="*/ 840 h 1396"/>
                <a:gd name="T22" fmla="*/ 775 w 1068"/>
                <a:gd name="T23" fmla="*/ 846 h 1396"/>
                <a:gd name="T24" fmla="*/ 770 w 1068"/>
                <a:gd name="T25" fmla="*/ 834 h 1396"/>
                <a:gd name="T26" fmla="*/ 752 w 1068"/>
                <a:gd name="T27" fmla="*/ 829 h 1396"/>
                <a:gd name="T28" fmla="*/ 752 w 1068"/>
                <a:gd name="T29" fmla="*/ 815 h 1396"/>
                <a:gd name="T30" fmla="*/ 747 w 1068"/>
                <a:gd name="T31" fmla="*/ 799 h 1396"/>
                <a:gd name="T32" fmla="*/ 741 w 1068"/>
                <a:gd name="T33" fmla="*/ 788 h 1396"/>
                <a:gd name="T34" fmla="*/ 752 w 1068"/>
                <a:gd name="T35" fmla="*/ 775 h 1396"/>
                <a:gd name="T36" fmla="*/ 752 w 1068"/>
                <a:gd name="T37" fmla="*/ 762 h 1396"/>
                <a:gd name="T38" fmla="*/ 770 w 1068"/>
                <a:gd name="T39" fmla="*/ 757 h 1396"/>
                <a:gd name="T40" fmla="*/ 775 w 1068"/>
                <a:gd name="T41" fmla="*/ 745 h 1396"/>
                <a:gd name="T42" fmla="*/ 793 w 1068"/>
                <a:gd name="T43" fmla="*/ 749 h 1396"/>
                <a:gd name="T44" fmla="*/ 803 w 1068"/>
                <a:gd name="T45" fmla="*/ 741 h 1396"/>
                <a:gd name="T46" fmla="*/ 817 w 1068"/>
                <a:gd name="T47" fmla="*/ 755 h 1396"/>
                <a:gd name="T48" fmla="*/ 829 w 1068"/>
                <a:gd name="T49" fmla="*/ 752 h 1396"/>
                <a:gd name="T50" fmla="*/ 834 w 1068"/>
                <a:gd name="T51" fmla="*/ 772 h 1396"/>
                <a:gd name="T52" fmla="*/ 849 w 1068"/>
                <a:gd name="T53" fmla="*/ 787 h 1396"/>
                <a:gd name="T54" fmla="*/ 843 w 1068"/>
                <a:gd name="T55" fmla="*/ 799 h 1396"/>
                <a:gd name="T56" fmla="*/ 839 w 1068"/>
                <a:gd name="T57" fmla="*/ 815 h 1396"/>
                <a:gd name="T58" fmla="*/ 835 w 1068"/>
                <a:gd name="T59" fmla="*/ 823 h 1396"/>
                <a:gd name="T60" fmla="*/ 856 w 1068"/>
                <a:gd name="T61" fmla="*/ 831 h 1396"/>
                <a:gd name="T62" fmla="*/ 861 w 1068"/>
                <a:gd name="T63" fmla="*/ 821 h 1396"/>
                <a:gd name="T64" fmla="*/ 867 w 1068"/>
                <a:gd name="T65" fmla="*/ 801 h 1396"/>
                <a:gd name="T66" fmla="*/ 867 w 1068"/>
                <a:gd name="T67" fmla="*/ 789 h 1396"/>
                <a:gd name="T68" fmla="*/ 861 w 1068"/>
                <a:gd name="T69" fmla="*/ 769 h 1396"/>
                <a:gd name="T70" fmla="*/ 855 w 1068"/>
                <a:gd name="T71" fmla="*/ 759 h 1396"/>
                <a:gd name="T72" fmla="*/ 911 w 1068"/>
                <a:gd name="T73" fmla="*/ 751 h 1396"/>
                <a:gd name="T74" fmla="*/ 854 w 1068"/>
                <a:gd name="T75" fmla="*/ 834 h 1396"/>
                <a:gd name="T76" fmla="*/ 827 w 1068"/>
                <a:gd name="T77" fmla="*/ 638 h 1396"/>
                <a:gd name="T78" fmla="*/ 827 w 1068"/>
                <a:gd name="T79" fmla="*/ 738 h 1396"/>
                <a:gd name="T80" fmla="*/ 907 w 1068"/>
                <a:gd name="T81" fmla="*/ 375 h 1396"/>
                <a:gd name="T82" fmla="*/ 710 w 1068"/>
                <a:gd name="T83" fmla="*/ 375 h 1396"/>
                <a:gd name="T84" fmla="*/ 764 w 1068"/>
                <a:gd name="T85" fmla="*/ 637 h 1396"/>
                <a:gd name="T86" fmla="*/ 680 w 1068"/>
                <a:gd name="T87" fmla="*/ 637 h 1396"/>
                <a:gd name="T88" fmla="*/ 742 w 1068"/>
                <a:gd name="T89" fmla="*/ 751 h 1396"/>
                <a:gd name="T90" fmla="*/ 741 w 1068"/>
                <a:gd name="T91" fmla="*/ 768 h 1396"/>
                <a:gd name="T92" fmla="*/ 729 w 1068"/>
                <a:gd name="T93" fmla="*/ 772 h 1396"/>
                <a:gd name="T94" fmla="*/ 733 w 1068"/>
                <a:gd name="T95" fmla="*/ 795 h 1396"/>
                <a:gd name="T96" fmla="*/ 725 w 1068"/>
                <a:gd name="T97" fmla="*/ 804 h 1396"/>
                <a:gd name="T98" fmla="*/ 740 w 1068"/>
                <a:gd name="T99" fmla="*/ 821 h 1396"/>
                <a:gd name="T100" fmla="*/ 737 w 1068"/>
                <a:gd name="T101" fmla="*/ 834 h 1396"/>
                <a:gd name="T102" fmla="*/ 680 w 1068"/>
                <a:gd name="T103" fmla="*/ 751 h 1396"/>
                <a:gd name="T104" fmla="*/ 580 w 1068"/>
                <a:gd name="T105" fmla="*/ 760 h 1396"/>
                <a:gd name="T106" fmla="*/ 201 w 1068"/>
                <a:gd name="T107" fmla="*/ 760 h 1396"/>
                <a:gd name="T108" fmla="*/ 153 w 1068"/>
                <a:gd name="T109" fmla="*/ 1286 h 1396"/>
                <a:gd name="T110" fmla="*/ 168 w 1068"/>
                <a:gd name="T111" fmla="*/ 956 h 1396"/>
                <a:gd name="T112" fmla="*/ 680 w 1068"/>
                <a:gd name="T113" fmla="*/ 1223 h 1396"/>
                <a:gd name="T114" fmla="*/ 764 w 1068"/>
                <a:gd name="T115" fmla="*/ 1223 h 1396"/>
                <a:gd name="T116" fmla="*/ 911 w 1068"/>
                <a:gd name="T117" fmla="*/ 852 h 1396"/>
                <a:gd name="T118" fmla="*/ 940 w 1068"/>
                <a:gd name="T119" fmla="*/ 1286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5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4" y="815"/>
                    <a:pt x="752" y="815"/>
                  </a:cubicBezTo>
                  <a:lnTo>
                    <a:pt x="745" y="815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lnTo>
                    <a:pt x="752" y="775"/>
                  </a:lnTo>
                  <a:cubicBezTo>
                    <a:pt x="753" y="775"/>
                    <a:pt x="755" y="774"/>
                    <a:pt x="756" y="772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5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8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2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8" y="779"/>
                    <a:pt x="849" y="783"/>
                    <a:pt x="849" y="787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8" y="811"/>
                    <a:pt x="846" y="815"/>
                  </a:cubicBezTo>
                  <a:lnTo>
                    <a:pt x="839" y="815"/>
                  </a:ln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6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1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9" y="772"/>
                  </a:lnTo>
                  <a:cubicBezTo>
                    <a:pt x="727" y="777"/>
                    <a:pt x="725" y="781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3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0"/>
                  </a:lnTo>
                  <a:lnTo>
                    <a:pt x="764" y="850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aphicFrame>
        <p:nvGraphicFramePr>
          <p:cNvPr id="136" name="Диаграмма 135"/>
          <p:cNvGraphicFramePr/>
          <p:nvPr>
            <p:extLst>
              <p:ext uri="{D42A27DB-BD31-4B8C-83A1-F6EECF244321}">
                <p14:modId xmlns:p14="http://schemas.microsoft.com/office/powerpoint/2010/main" val="3484013861"/>
              </p:ext>
            </p:extLst>
          </p:nvPr>
        </p:nvGraphicFramePr>
        <p:xfrm>
          <a:off x="4198454" y="1062346"/>
          <a:ext cx="4667075" cy="365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9" name="Диаграмма 118"/>
          <p:cNvGraphicFramePr/>
          <p:nvPr>
            <p:extLst>
              <p:ext uri="{D42A27DB-BD31-4B8C-83A1-F6EECF244321}">
                <p14:modId xmlns:p14="http://schemas.microsoft.com/office/powerpoint/2010/main" val="4044589455"/>
              </p:ext>
            </p:extLst>
          </p:nvPr>
        </p:nvGraphicFramePr>
        <p:xfrm>
          <a:off x="4168318" y="1249960"/>
          <a:ext cx="4690455" cy="3607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114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51"/>
          <p:cNvGrpSpPr>
            <a:grpSpLocks noChangeAspect="1"/>
          </p:cNvGrpSpPr>
          <p:nvPr/>
        </p:nvGrpSpPr>
        <p:grpSpPr>
          <a:xfrm>
            <a:off x="6712" y="668488"/>
            <a:ext cx="9142200" cy="482828"/>
            <a:chOff x="-4905" y="891317"/>
            <a:chExt cx="12241982" cy="646537"/>
          </a:xfrm>
        </p:grpSpPr>
        <p:grpSp>
          <p:nvGrpSpPr>
            <p:cNvPr id="4" name="Группа 731"/>
            <p:cNvGrpSpPr/>
            <p:nvPr/>
          </p:nvGrpSpPr>
          <p:grpSpPr>
            <a:xfrm>
              <a:off x="4465461" y="1334653"/>
              <a:ext cx="3100848" cy="158864"/>
              <a:chOff x="3717925" y="1155700"/>
              <a:chExt cx="2317750" cy="136526"/>
            </a:xfrm>
            <a:solidFill>
              <a:srgbClr val="2DBDA2"/>
            </a:solidFill>
          </p:grpSpPr>
          <p:sp>
            <p:nvSpPr>
              <p:cNvPr id="163" name="Freeform 12"/>
              <p:cNvSpPr>
                <a:spLocks/>
              </p:cNvSpPr>
              <p:nvPr/>
            </p:nvSpPr>
            <p:spPr bwMode="auto">
              <a:xfrm>
                <a:off x="419576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13"/>
              <p:cNvSpPr>
                <a:spLocks/>
              </p:cNvSpPr>
              <p:nvPr/>
            </p:nvSpPr>
            <p:spPr bwMode="auto">
              <a:xfrm>
                <a:off x="430371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14"/>
              <p:cNvSpPr>
                <a:spLocks/>
              </p:cNvSpPr>
              <p:nvPr/>
            </p:nvSpPr>
            <p:spPr bwMode="auto">
              <a:xfrm>
                <a:off x="441166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15"/>
              <p:cNvSpPr>
                <a:spLocks/>
              </p:cNvSpPr>
              <p:nvPr/>
            </p:nvSpPr>
            <p:spPr bwMode="auto">
              <a:xfrm>
                <a:off x="4518025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16"/>
              <p:cNvSpPr>
                <a:spLocks/>
              </p:cNvSpPr>
              <p:nvPr/>
            </p:nvSpPr>
            <p:spPr bwMode="auto">
              <a:xfrm>
                <a:off x="462280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17"/>
              <p:cNvSpPr>
                <a:spLocks/>
              </p:cNvSpPr>
              <p:nvPr/>
            </p:nvSpPr>
            <p:spPr bwMode="auto">
              <a:xfrm>
                <a:off x="473075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18"/>
              <p:cNvSpPr>
                <a:spLocks/>
              </p:cNvSpPr>
              <p:nvPr/>
            </p:nvSpPr>
            <p:spPr bwMode="auto">
              <a:xfrm>
                <a:off x="483870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19"/>
              <p:cNvSpPr>
                <a:spLocks/>
              </p:cNvSpPr>
              <p:nvPr/>
            </p:nvSpPr>
            <p:spPr bwMode="auto">
              <a:xfrm>
                <a:off x="494665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19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20"/>
              <p:cNvSpPr>
                <a:spLocks/>
              </p:cNvSpPr>
              <p:nvPr/>
            </p:nvSpPr>
            <p:spPr bwMode="auto">
              <a:xfrm>
                <a:off x="504983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21"/>
              <p:cNvSpPr>
                <a:spLocks/>
              </p:cNvSpPr>
              <p:nvPr/>
            </p:nvSpPr>
            <p:spPr bwMode="auto">
              <a:xfrm>
                <a:off x="515778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22"/>
              <p:cNvSpPr>
                <a:spLocks/>
              </p:cNvSpPr>
              <p:nvPr/>
            </p:nvSpPr>
            <p:spPr bwMode="auto">
              <a:xfrm>
                <a:off x="526573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23"/>
              <p:cNvSpPr>
                <a:spLocks/>
              </p:cNvSpPr>
              <p:nvPr/>
            </p:nvSpPr>
            <p:spPr bwMode="auto">
              <a:xfrm>
                <a:off x="5373688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9" y="2"/>
                    </a:cubicBezTo>
                    <a:cubicBezTo>
                      <a:pt x="20" y="1"/>
                      <a:pt x="19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25"/>
              <p:cNvSpPr>
                <a:spLocks/>
              </p:cNvSpPr>
              <p:nvPr/>
            </p:nvSpPr>
            <p:spPr bwMode="auto">
              <a:xfrm>
                <a:off x="38750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27"/>
              <p:cNvSpPr>
                <a:spLocks/>
              </p:cNvSpPr>
              <p:nvPr/>
            </p:nvSpPr>
            <p:spPr bwMode="auto">
              <a:xfrm>
                <a:off x="39290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</a:cxnLst>
                <a:rect l="0" t="0" r="r" b="b"/>
                <a:pathLst>
                  <a:path w="20" h="4">
                    <a:moveTo>
                      <a:pt x="19" y="0"/>
                    </a:move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30"/>
              <p:cNvSpPr>
                <a:spLocks/>
              </p:cNvSpPr>
              <p:nvPr/>
            </p:nvSpPr>
            <p:spPr bwMode="auto">
              <a:xfrm>
                <a:off x="3717925" y="1155700"/>
                <a:ext cx="73025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19" h="4">
                    <a:moveTo>
                      <a:pt x="10" y="4"/>
                    </a:move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31"/>
              <p:cNvSpPr>
                <a:spLocks/>
              </p:cNvSpPr>
              <p:nvPr/>
            </p:nvSpPr>
            <p:spPr bwMode="auto">
              <a:xfrm>
                <a:off x="38211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32"/>
              <p:cNvSpPr>
                <a:spLocks/>
              </p:cNvSpPr>
              <p:nvPr/>
            </p:nvSpPr>
            <p:spPr bwMode="auto">
              <a:xfrm>
                <a:off x="39290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35"/>
              <p:cNvSpPr>
                <a:spLocks/>
              </p:cNvSpPr>
              <p:nvPr/>
            </p:nvSpPr>
            <p:spPr bwMode="auto">
              <a:xfrm>
                <a:off x="4249738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36"/>
              <p:cNvSpPr>
                <a:spLocks/>
              </p:cNvSpPr>
              <p:nvPr/>
            </p:nvSpPr>
            <p:spPr bwMode="auto">
              <a:xfrm>
                <a:off x="4357688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37"/>
              <p:cNvSpPr>
                <a:spLocks/>
              </p:cNvSpPr>
              <p:nvPr/>
            </p:nvSpPr>
            <p:spPr bwMode="auto">
              <a:xfrm>
                <a:off x="4464050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38"/>
              <p:cNvSpPr>
                <a:spLocks/>
              </p:cNvSpPr>
              <p:nvPr/>
            </p:nvSpPr>
            <p:spPr bwMode="auto">
              <a:xfrm>
                <a:off x="456882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39"/>
              <p:cNvSpPr>
                <a:spLocks/>
              </p:cNvSpPr>
              <p:nvPr/>
            </p:nvSpPr>
            <p:spPr bwMode="auto">
              <a:xfrm>
                <a:off x="467677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Freeform 40"/>
              <p:cNvSpPr>
                <a:spLocks/>
              </p:cNvSpPr>
              <p:nvPr/>
            </p:nvSpPr>
            <p:spPr bwMode="auto">
              <a:xfrm>
                <a:off x="478472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Freeform 41"/>
              <p:cNvSpPr>
                <a:spLocks/>
              </p:cNvSpPr>
              <p:nvPr/>
            </p:nvSpPr>
            <p:spPr bwMode="auto">
              <a:xfrm>
                <a:off x="489267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7" name="Freeform 42"/>
              <p:cNvSpPr>
                <a:spLocks/>
              </p:cNvSpPr>
              <p:nvPr/>
            </p:nvSpPr>
            <p:spPr bwMode="auto">
              <a:xfrm>
                <a:off x="499586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8" name="Freeform 43"/>
              <p:cNvSpPr>
                <a:spLocks/>
              </p:cNvSpPr>
              <p:nvPr/>
            </p:nvSpPr>
            <p:spPr bwMode="auto">
              <a:xfrm>
                <a:off x="510381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9" name="Freeform 44"/>
              <p:cNvSpPr>
                <a:spLocks/>
              </p:cNvSpPr>
              <p:nvPr/>
            </p:nvSpPr>
            <p:spPr bwMode="auto">
              <a:xfrm>
                <a:off x="521176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0" name="Freeform 45"/>
              <p:cNvSpPr>
                <a:spLocks/>
              </p:cNvSpPr>
              <p:nvPr/>
            </p:nvSpPr>
            <p:spPr bwMode="auto">
              <a:xfrm>
                <a:off x="5319713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1" name="Freeform 46"/>
              <p:cNvSpPr>
                <a:spLocks/>
              </p:cNvSpPr>
              <p:nvPr/>
            </p:nvSpPr>
            <p:spPr bwMode="auto">
              <a:xfrm>
                <a:off x="5422900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2" name="Freeform 47"/>
              <p:cNvSpPr>
                <a:spLocks/>
              </p:cNvSpPr>
              <p:nvPr/>
            </p:nvSpPr>
            <p:spPr bwMode="auto">
              <a:xfrm>
                <a:off x="5476875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20" y="2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20" y="2"/>
                  </a:cxn>
                </a:cxnLst>
                <a:rect l="0" t="0" r="r" b="b"/>
                <a:pathLst>
                  <a:path w="20" h="4">
                    <a:moveTo>
                      <a:pt x="20" y="2"/>
                    </a:move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3" name="Freeform 49"/>
              <p:cNvSpPr>
                <a:spLocks/>
              </p:cNvSpPr>
              <p:nvPr/>
            </p:nvSpPr>
            <p:spPr bwMode="auto">
              <a:xfrm>
                <a:off x="39830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4" name="Freeform 50"/>
              <p:cNvSpPr>
                <a:spLocks/>
              </p:cNvSpPr>
              <p:nvPr/>
            </p:nvSpPr>
            <p:spPr bwMode="auto">
              <a:xfrm>
                <a:off x="40909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5" name="Freeform 51"/>
              <p:cNvSpPr>
                <a:spLocks/>
              </p:cNvSpPr>
              <p:nvPr/>
            </p:nvSpPr>
            <p:spPr bwMode="auto">
              <a:xfrm>
                <a:off x="419576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6" name="Freeform 52"/>
              <p:cNvSpPr>
                <a:spLocks/>
              </p:cNvSpPr>
              <p:nvPr/>
            </p:nvSpPr>
            <p:spPr bwMode="auto">
              <a:xfrm>
                <a:off x="430371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7" name="Freeform 53"/>
              <p:cNvSpPr>
                <a:spLocks/>
              </p:cNvSpPr>
              <p:nvPr/>
            </p:nvSpPr>
            <p:spPr bwMode="auto">
              <a:xfrm>
                <a:off x="441166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8" name="Freeform 54"/>
              <p:cNvSpPr>
                <a:spLocks/>
              </p:cNvSpPr>
              <p:nvPr/>
            </p:nvSpPr>
            <p:spPr bwMode="auto">
              <a:xfrm>
                <a:off x="451802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9" name="Freeform 55"/>
              <p:cNvSpPr>
                <a:spLocks/>
              </p:cNvSpPr>
              <p:nvPr/>
            </p:nvSpPr>
            <p:spPr bwMode="auto">
              <a:xfrm>
                <a:off x="462280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0" name="Freeform 56"/>
              <p:cNvSpPr>
                <a:spLocks/>
              </p:cNvSpPr>
              <p:nvPr/>
            </p:nvSpPr>
            <p:spPr bwMode="auto">
              <a:xfrm>
                <a:off x="473075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1" name="Freeform 57"/>
              <p:cNvSpPr>
                <a:spLocks/>
              </p:cNvSpPr>
              <p:nvPr/>
            </p:nvSpPr>
            <p:spPr bwMode="auto">
              <a:xfrm>
                <a:off x="483870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2" name="Freeform 58"/>
              <p:cNvSpPr>
                <a:spLocks/>
              </p:cNvSpPr>
              <p:nvPr/>
            </p:nvSpPr>
            <p:spPr bwMode="auto">
              <a:xfrm>
                <a:off x="494665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19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3" name="Freeform 59"/>
              <p:cNvSpPr>
                <a:spLocks/>
              </p:cNvSpPr>
              <p:nvPr/>
            </p:nvSpPr>
            <p:spPr bwMode="auto">
              <a:xfrm>
                <a:off x="50498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" name="Freeform 60"/>
              <p:cNvSpPr>
                <a:spLocks/>
              </p:cNvSpPr>
              <p:nvPr/>
            </p:nvSpPr>
            <p:spPr bwMode="auto">
              <a:xfrm>
                <a:off x="51577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" name="Freeform 61"/>
              <p:cNvSpPr>
                <a:spLocks/>
              </p:cNvSpPr>
              <p:nvPr/>
            </p:nvSpPr>
            <p:spPr bwMode="auto">
              <a:xfrm>
                <a:off x="52657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" name="Freeform 62"/>
              <p:cNvSpPr>
                <a:spLocks/>
              </p:cNvSpPr>
              <p:nvPr/>
            </p:nvSpPr>
            <p:spPr bwMode="auto">
              <a:xfrm>
                <a:off x="5373688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9" y="1"/>
                    </a:cubicBezTo>
                    <a:cubicBezTo>
                      <a:pt x="20" y="1"/>
                      <a:pt x="19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" name="Freeform 63"/>
              <p:cNvSpPr>
                <a:spLocks/>
              </p:cNvSpPr>
              <p:nvPr/>
            </p:nvSpPr>
            <p:spPr bwMode="auto">
              <a:xfrm>
                <a:off x="547687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" name="Freeform 64"/>
              <p:cNvSpPr>
                <a:spLocks/>
              </p:cNvSpPr>
              <p:nvPr/>
            </p:nvSpPr>
            <p:spPr bwMode="auto">
              <a:xfrm>
                <a:off x="558482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" name="Freeform 65"/>
              <p:cNvSpPr>
                <a:spLocks/>
              </p:cNvSpPr>
              <p:nvPr/>
            </p:nvSpPr>
            <p:spPr bwMode="auto">
              <a:xfrm>
                <a:off x="569277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0" h="4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" name="Freeform 66"/>
              <p:cNvSpPr>
                <a:spLocks/>
              </p:cNvSpPr>
              <p:nvPr/>
            </p:nvSpPr>
            <p:spPr bwMode="auto">
              <a:xfrm>
                <a:off x="5800725" y="1185863"/>
                <a:ext cx="73025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19" h="4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" name="Freeform 68"/>
              <p:cNvSpPr>
                <a:spLocks/>
              </p:cNvSpPr>
              <p:nvPr/>
            </p:nvSpPr>
            <p:spPr bwMode="auto">
              <a:xfrm>
                <a:off x="403701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" name="Freeform 69"/>
              <p:cNvSpPr>
                <a:spLocks/>
              </p:cNvSpPr>
              <p:nvPr/>
            </p:nvSpPr>
            <p:spPr bwMode="auto">
              <a:xfrm>
                <a:off x="414178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" name="Freeform 70"/>
              <p:cNvSpPr>
                <a:spLocks/>
              </p:cNvSpPr>
              <p:nvPr/>
            </p:nvSpPr>
            <p:spPr bwMode="auto">
              <a:xfrm>
                <a:off x="424973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" name="Freeform 71"/>
              <p:cNvSpPr>
                <a:spLocks/>
              </p:cNvSpPr>
              <p:nvPr/>
            </p:nvSpPr>
            <p:spPr bwMode="auto">
              <a:xfrm>
                <a:off x="435768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" name="Freeform 72"/>
              <p:cNvSpPr>
                <a:spLocks/>
              </p:cNvSpPr>
              <p:nvPr/>
            </p:nvSpPr>
            <p:spPr bwMode="auto">
              <a:xfrm>
                <a:off x="446405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" name="Freeform 73"/>
              <p:cNvSpPr>
                <a:spLocks/>
              </p:cNvSpPr>
              <p:nvPr/>
            </p:nvSpPr>
            <p:spPr bwMode="auto">
              <a:xfrm>
                <a:off x="456882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" name="Freeform 74"/>
              <p:cNvSpPr>
                <a:spLocks/>
              </p:cNvSpPr>
              <p:nvPr/>
            </p:nvSpPr>
            <p:spPr bwMode="auto">
              <a:xfrm>
                <a:off x="467677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" name="Freeform 75"/>
              <p:cNvSpPr>
                <a:spLocks/>
              </p:cNvSpPr>
              <p:nvPr/>
            </p:nvSpPr>
            <p:spPr bwMode="auto">
              <a:xfrm>
                <a:off x="478472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" name="Freeform 76"/>
              <p:cNvSpPr>
                <a:spLocks/>
              </p:cNvSpPr>
              <p:nvPr/>
            </p:nvSpPr>
            <p:spPr bwMode="auto">
              <a:xfrm>
                <a:off x="489267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" name="Freeform 77"/>
              <p:cNvSpPr>
                <a:spLocks/>
              </p:cNvSpPr>
              <p:nvPr/>
            </p:nvSpPr>
            <p:spPr bwMode="auto">
              <a:xfrm>
                <a:off x="49958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" name="Freeform 78"/>
              <p:cNvSpPr>
                <a:spLocks/>
              </p:cNvSpPr>
              <p:nvPr/>
            </p:nvSpPr>
            <p:spPr bwMode="auto">
              <a:xfrm>
                <a:off x="510381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2" name="Freeform 79"/>
              <p:cNvSpPr>
                <a:spLocks/>
              </p:cNvSpPr>
              <p:nvPr/>
            </p:nvSpPr>
            <p:spPr bwMode="auto">
              <a:xfrm>
                <a:off x="52117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3" name="Freeform 80"/>
              <p:cNvSpPr>
                <a:spLocks/>
              </p:cNvSpPr>
              <p:nvPr/>
            </p:nvSpPr>
            <p:spPr bwMode="auto">
              <a:xfrm>
                <a:off x="5319713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4" name="Freeform 81"/>
              <p:cNvSpPr>
                <a:spLocks/>
              </p:cNvSpPr>
              <p:nvPr/>
            </p:nvSpPr>
            <p:spPr bwMode="auto">
              <a:xfrm>
                <a:off x="542290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" name="Freeform 82"/>
              <p:cNvSpPr>
                <a:spLocks/>
              </p:cNvSpPr>
              <p:nvPr/>
            </p:nvSpPr>
            <p:spPr bwMode="auto">
              <a:xfrm>
                <a:off x="553085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" name="Freeform 83"/>
              <p:cNvSpPr>
                <a:spLocks/>
              </p:cNvSpPr>
              <p:nvPr/>
            </p:nvSpPr>
            <p:spPr bwMode="auto">
              <a:xfrm>
                <a:off x="563880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9" y="1"/>
                  </a:cxn>
                </a:cxnLst>
                <a:rect l="0" t="0" r="r" b="b"/>
                <a:pathLst>
                  <a:path w="20" h="4">
                    <a:moveTo>
                      <a:pt x="19" y="1"/>
                    </a:move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" name="Freeform 86"/>
              <p:cNvSpPr>
                <a:spLocks/>
              </p:cNvSpPr>
              <p:nvPr/>
            </p:nvSpPr>
            <p:spPr bwMode="auto">
              <a:xfrm>
                <a:off x="40370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8" name="Freeform 87"/>
              <p:cNvSpPr>
                <a:spLocks/>
              </p:cNvSpPr>
              <p:nvPr/>
            </p:nvSpPr>
            <p:spPr bwMode="auto">
              <a:xfrm>
                <a:off x="414178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9" name="Freeform 88"/>
              <p:cNvSpPr>
                <a:spLocks/>
              </p:cNvSpPr>
              <p:nvPr/>
            </p:nvSpPr>
            <p:spPr bwMode="auto">
              <a:xfrm>
                <a:off x="424973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0" name="Freeform 89"/>
              <p:cNvSpPr>
                <a:spLocks/>
              </p:cNvSpPr>
              <p:nvPr/>
            </p:nvSpPr>
            <p:spPr bwMode="auto">
              <a:xfrm>
                <a:off x="435768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1" name="Freeform 90"/>
              <p:cNvSpPr>
                <a:spLocks/>
              </p:cNvSpPr>
              <p:nvPr/>
            </p:nvSpPr>
            <p:spPr bwMode="auto">
              <a:xfrm>
                <a:off x="446405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2" name="Freeform 91"/>
              <p:cNvSpPr>
                <a:spLocks/>
              </p:cNvSpPr>
              <p:nvPr/>
            </p:nvSpPr>
            <p:spPr bwMode="auto">
              <a:xfrm>
                <a:off x="45688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3" name="Freeform 92"/>
              <p:cNvSpPr>
                <a:spLocks/>
              </p:cNvSpPr>
              <p:nvPr/>
            </p:nvSpPr>
            <p:spPr bwMode="auto">
              <a:xfrm>
                <a:off x="46767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4" name="Freeform 93"/>
              <p:cNvSpPr>
                <a:spLocks/>
              </p:cNvSpPr>
              <p:nvPr/>
            </p:nvSpPr>
            <p:spPr bwMode="auto">
              <a:xfrm>
                <a:off x="47847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" name="Freeform 94"/>
              <p:cNvSpPr>
                <a:spLocks/>
              </p:cNvSpPr>
              <p:nvPr/>
            </p:nvSpPr>
            <p:spPr bwMode="auto">
              <a:xfrm>
                <a:off x="48926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6" name="Freeform 95"/>
              <p:cNvSpPr>
                <a:spLocks/>
              </p:cNvSpPr>
              <p:nvPr/>
            </p:nvSpPr>
            <p:spPr bwMode="auto">
              <a:xfrm>
                <a:off x="49958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7" name="Freeform 96"/>
              <p:cNvSpPr>
                <a:spLocks/>
              </p:cNvSpPr>
              <p:nvPr/>
            </p:nvSpPr>
            <p:spPr bwMode="auto">
              <a:xfrm>
                <a:off x="51038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8" name="Freeform 97"/>
              <p:cNvSpPr>
                <a:spLocks/>
              </p:cNvSpPr>
              <p:nvPr/>
            </p:nvSpPr>
            <p:spPr bwMode="auto">
              <a:xfrm>
                <a:off x="52117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" name="Freeform 98"/>
              <p:cNvSpPr>
                <a:spLocks/>
              </p:cNvSpPr>
              <p:nvPr/>
            </p:nvSpPr>
            <p:spPr bwMode="auto">
              <a:xfrm>
                <a:off x="5319713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0" name="Freeform 99"/>
              <p:cNvSpPr>
                <a:spLocks/>
              </p:cNvSpPr>
              <p:nvPr/>
            </p:nvSpPr>
            <p:spPr bwMode="auto">
              <a:xfrm>
                <a:off x="542290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1" name="Freeform 100"/>
              <p:cNvSpPr>
                <a:spLocks/>
              </p:cNvSpPr>
              <p:nvPr/>
            </p:nvSpPr>
            <p:spPr bwMode="auto">
              <a:xfrm>
                <a:off x="553085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2" name="Freeform 101"/>
              <p:cNvSpPr>
                <a:spLocks/>
              </p:cNvSpPr>
              <p:nvPr/>
            </p:nvSpPr>
            <p:spPr bwMode="auto">
              <a:xfrm>
                <a:off x="563880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3" name="Freeform 102"/>
              <p:cNvSpPr>
                <a:spLocks/>
              </p:cNvSpPr>
              <p:nvPr/>
            </p:nvSpPr>
            <p:spPr bwMode="auto">
              <a:xfrm>
                <a:off x="5746750" y="1155700"/>
                <a:ext cx="73025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19" h="4">
                    <a:moveTo>
                      <a:pt x="10" y="4"/>
                    </a:move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4" name="Freeform 103"/>
              <p:cNvSpPr>
                <a:spLocks/>
              </p:cNvSpPr>
              <p:nvPr/>
            </p:nvSpPr>
            <p:spPr bwMode="auto">
              <a:xfrm>
                <a:off x="58515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" name="Freeform 104"/>
              <p:cNvSpPr>
                <a:spLocks/>
              </p:cNvSpPr>
              <p:nvPr/>
            </p:nvSpPr>
            <p:spPr bwMode="auto">
              <a:xfrm>
                <a:off x="59594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47" name="Freeform 7"/>
            <p:cNvSpPr>
              <a:spLocks noEditPoints="1"/>
            </p:cNvSpPr>
            <p:nvPr/>
          </p:nvSpPr>
          <p:spPr bwMode="auto">
            <a:xfrm>
              <a:off x="-4905" y="891317"/>
              <a:ext cx="12241982" cy="646537"/>
            </a:xfrm>
            <a:custGeom>
              <a:avLst/>
              <a:gdLst/>
              <a:ahLst/>
              <a:cxnLst>
                <a:cxn ang="0">
                  <a:pos x="3360" y="114"/>
                </a:cxn>
                <a:cxn ang="0">
                  <a:pos x="3268" y="112"/>
                </a:cxn>
                <a:cxn ang="0">
                  <a:pos x="3211" y="96"/>
                </a:cxn>
                <a:cxn ang="0">
                  <a:pos x="3161" y="109"/>
                </a:cxn>
                <a:cxn ang="0">
                  <a:pos x="2956" y="94"/>
                </a:cxn>
                <a:cxn ang="0">
                  <a:pos x="2861" y="65"/>
                </a:cxn>
                <a:cxn ang="0">
                  <a:pos x="2776" y="114"/>
                </a:cxn>
                <a:cxn ang="0">
                  <a:pos x="2698" y="152"/>
                </a:cxn>
                <a:cxn ang="0">
                  <a:pos x="2441" y="153"/>
                </a:cxn>
                <a:cxn ang="0">
                  <a:pos x="2281" y="202"/>
                </a:cxn>
                <a:cxn ang="0">
                  <a:pos x="2156" y="228"/>
                </a:cxn>
                <a:cxn ang="0">
                  <a:pos x="1509" y="202"/>
                </a:cxn>
                <a:cxn ang="0">
                  <a:pos x="1376" y="167"/>
                </a:cxn>
                <a:cxn ang="0">
                  <a:pos x="1231" y="118"/>
                </a:cxn>
                <a:cxn ang="0">
                  <a:pos x="1188" y="152"/>
                </a:cxn>
                <a:cxn ang="0">
                  <a:pos x="1017" y="126"/>
                </a:cxn>
                <a:cxn ang="0">
                  <a:pos x="855" y="128"/>
                </a:cxn>
                <a:cxn ang="0">
                  <a:pos x="784" y="88"/>
                </a:cxn>
                <a:cxn ang="0">
                  <a:pos x="706" y="85"/>
                </a:cxn>
                <a:cxn ang="0">
                  <a:pos x="651" y="83"/>
                </a:cxn>
                <a:cxn ang="0">
                  <a:pos x="588" y="151"/>
                </a:cxn>
                <a:cxn ang="0">
                  <a:pos x="527" y="133"/>
                </a:cxn>
                <a:cxn ang="0">
                  <a:pos x="454" y="123"/>
                </a:cxn>
                <a:cxn ang="0">
                  <a:pos x="402" y="156"/>
                </a:cxn>
                <a:cxn ang="0">
                  <a:pos x="486" y="127"/>
                </a:cxn>
                <a:cxn ang="0">
                  <a:pos x="569" y="124"/>
                </a:cxn>
                <a:cxn ang="0">
                  <a:pos x="604" y="156"/>
                </a:cxn>
                <a:cxn ang="0">
                  <a:pos x="663" y="156"/>
                </a:cxn>
                <a:cxn ang="0">
                  <a:pos x="704" y="104"/>
                </a:cxn>
                <a:cxn ang="0">
                  <a:pos x="777" y="158"/>
                </a:cxn>
                <a:cxn ang="0">
                  <a:pos x="790" y="90"/>
                </a:cxn>
                <a:cxn ang="0">
                  <a:pos x="815" y="156"/>
                </a:cxn>
                <a:cxn ang="0">
                  <a:pos x="939" y="158"/>
                </a:cxn>
                <a:cxn ang="0">
                  <a:pos x="1153" y="120"/>
                </a:cxn>
                <a:cxn ang="0">
                  <a:pos x="1235" y="157"/>
                </a:cxn>
                <a:cxn ang="0">
                  <a:pos x="1416" y="185"/>
                </a:cxn>
                <a:cxn ang="0">
                  <a:pos x="1560" y="209"/>
                </a:cxn>
                <a:cxn ang="0">
                  <a:pos x="2172" y="233"/>
                </a:cxn>
                <a:cxn ang="0">
                  <a:pos x="2300" y="200"/>
                </a:cxn>
                <a:cxn ang="0">
                  <a:pos x="2541" y="158"/>
                </a:cxn>
                <a:cxn ang="0">
                  <a:pos x="2733" y="111"/>
                </a:cxn>
                <a:cxn ang="0">
                  <a:pos x="2808" y="138"/>
                </a:cxn>
                <a:cxn ang="0">
                  <a:pos x="2891" y="158"/>
                </a:cxn>
                <a:cxn ang="0">
                  <a:pos x="2932" y="124"/>
                </a:cxn>
                <a:cxn ang="0">
                  <a:pos x="2989" y="158"/>
                </a:cxn>
                <a:cxn ang="0">
                  <a:pos x="3040" y="121"/>
                </a:cxn>
                <a:cxn ang="0">
                  <a:pos x="3069" y="112"/>
                </a:cxn>
                <a:cxn ang="0">
                  <a:pos x="3103" y="114"/>
                </a:cxn>
                <a:cxn ang="0">
                  <a:pos x="3133" y="111"/>
                </a:cxn>
                <a:cxn ang="0">
                  <a:pos x="3167" y="7"/>
                </a:cxn>
                <a:cxn ang="0">
                  <a:pos x="3216" y="8"/>
                </a:cxn>
                <a:cxn ang="0">
                  <a:pos x="3262" y="156"/>
                </a:cxn>
                <a:cxn ang="0">
                  <a:pos x="3361" y="121"/>
                </a:cxn>
                <a:cxn ang="0">
                  <a:pos x="3390" y="145"/>
                </a:cxn>
                <a:cxn ang="0">
                  <a:pos x="734" y="126"/>
                </a:cxn>
                <a:cxn ang="0">
                  <a:pos x="774" y="132"/>
                </a:cxn>
                <a:cxn ang="0">
                  <a:pos x="1229" y="152"/>
                </a:cxn>
                <a:cxn ang="0">
                  <a:pos x="1243" y="131"/>
                </a:cxn>
                <a:cxn ang="0">
                  <a:pos x="2926" y="153"/>
                </a:cxn>
                <a:cxn ang="0">
                  <a:pos x="3052" y="153"/>
                </a:cxn>
                <a:cxn ang="0">
                  <a:pos x="3390" y="130"/>
                </a:cxn>
              </a:cxnLst>
              <a:rect l="0" t="0" r="r" b="b"/>
              <a:pathLst>
                <a:path w="3849" h="234">
                  <a:moveTo>
                    <a:pt x="3849" y="154"/>
                  </a:moveTo>
                  <a:cubicBezTo>
                    <a:pt x="3451" y="153"/>
                    <a:pt x="3451" y="153"/>
                    <a:pt x="3451" y="153"/>
                  </a:cubicBezTo>
                  <a:cubicBezTo>
                    <a:pt x="3445" y="149"/>
                    <a:pt x="3440" y="145"/>
                    <a:pt x="3434" y="141"/>
                  </a:cubicBezTo>
                  <a:cubicBezTo>
                    <a:pt x="3433" y="140"/>
                    <a:pt x="3432" y="140"/>
                    <a:pt x="3430" y="140"/>
                  </a:cubicBezTo>
                  <a:cubicBezTo>
                    <a:pt x="3423" y="140"/>
                    <a:pt x="3415" y="140"/>
                    <a:pt x="3407" y="140"/>
                  </a:cubicBezTo>
                  <a:cubicBezTo>
                    <a:pt x="3403" y="140"/>
                    <a:pt x="3403" y="140"/>
                    <a:pt x="3403" y="140"/>
                  </a:cubicBezTo>
                  <a:cubicBezTo>
                    <a:pt x="3403" y="127"/>
                    <a:pt x="3403" y="127"/>
                    <a:pt x="3403" y="127"/>
                  </a:cubicBezTo>
                  <a:cubicBezTo>
                    <a:pt x="3403" y="123"/>
                    <a:pt x="3398" y="119"/>
                    <a:pt x="3392" y="119"/>
                  </a:cubicBezTo>
                  <a:cubicBezTo>
                    <a:pt x="3384" y="119"/>
                    <a:pt x="3384" y="119"/>
                    <a:pt x="3384" y="119"/>
                  </a:cubicBezTo>
                  <a:cubicBezTo>
                    <a:pt x="3384" y="118"/>
                    <a:pt x="3384" y="117"/>
                    <a:pt x="3383" y="117"/>
                  </a:cubicBezTo>
                  <a:cubicBezTo>
                    <a:pt x="3364" y="104"/>
                    <a:pt x="3364" y="104"/>
                    <a:pt x="3364" y="104"/>
                  </a:cubicBezTo>
                  <a:cubicBezTo>
                    <a:pt x="3364" y="104"/>
                    <a:pt x="3363" y="104"/>
                    <a:pt x="3362" y="104"/>
                  </a:cubicBezTo>
                  <a:cubicBezTo>
                    <a:pt x="3361" y="105"/>
                    <a:pt x="3360" y="106"/>
                    <a:pt x="3360" y="107"/>
                  </a:cubicBezTo>
                  <a:cubicBezTo>
                    <a:pt x="3360" y="114"/>
                    <a:pt x="3360" y="114"/>
                    <a:pt x="3360" y="114"/>
                  </a:cubicBezTo>
                  <a:cubicBezTo>
                    <a:pt x="3346" y="104"/>
                    <a:pt x="3346" y="104"/>
                    <a:pt x="3346" y="104"/>
                  </a:cubicBezTo>
                  <a:cubicBezTo>
                    <a:pt x="3345" y="104"/>
                    <a:pt x="3344" y="104"/>
                    <a:pt x="3343" y="104"/>
                  </a:cubicBezTo>
                  <a:cubicBezTo>
                    <a:pt x="3342" y="105"/>
                    <a:pt x="3342" y="106"/>
                    <a:pt x="3342" y="107"/>
                  </a:cubicBezTo>
                  <a:cubicBezTo>
                    <a:pt x="3342" y="114"/>
                    <a:pt x="3342" y="114"/>
                    <a:pt x="3342" y="114"/>
                  </a:cubicBezTo>
                  <a:cubicBezTo>
                    <a:pt x="3333" y="108"/>
                    <a:pt x="3333" y="108"/>
                    <a:pt x="3333" y="108"/>
                  </a:cubicBezTo>
                  <a:cubicBezTo>
                    <a:pt x="3333" y="90"/>
                    <a:pt x="3333" y="90"/>
                    <a:pt x="3333" y="90"/>
                  </a:cubicBezTo>
                  <a:cubicBezTo>
                    <a:pt x="3333" y="88"/>
                    <a:pt x="3331" y="87"/>
                    <a:pt x="3330" y="87"/>
                  </a:cubicBezTo>
                  <a:cubicBezTo>
                    <a:pt x="3274" y="87"/>
                    <a:pt x="3274" y="87"/>
                    <a:pt x="3274" y="87"/>
                  </a:cubicBezTo>
                  <a:cubicBezTo>
                    <a:pt x="3273" y="87"/>
                    <a:pt x="3271" y="88"/>
                    <a:pt x="3271" y="90"/>
                  </a:cubicBezTo>
                  <a:cubicBezTo>
                    <a:pt x="3271" y="153"/>
                    <a:pt x="3271" y="153"/>
                    <a:pt x="3271" y="153"/>
                  </a:cubicBezTo>
                  <a:cubicBezTo>
                    <a:pt x="3268" y="153"/>
                    <a:pt x="3268" y="153"/>
                    <a:pt x="3268" y="153"/>
                  </a:cubicBezTo>
                  <a:cubicBezTo>
                    <a:pt x="3268" y="150"/>
                    <a:pt x="3268" y="150"/>
                    <a:pt x="3268" y="150"/>
                  </a:cubicBezTo>
                  <a:cubicBezTo>
                    <a:pt x="3268" y="150"/>
                    <a:pt x="3268" y="150"/>
                    <a:pt x="3268" y="149"/>
                  </a:cubicBezTo>
                  <a:cubicBezTo>
                    <a:pt x="3268" y="112"/>
                    <a:pt x="3268" y="112"/>
                    <a:pt x="3268" y="112"/>
                  </a:cubicBezTo>
                  <a:cubicBezTo>
                    <a:pt x="3268" y="112"/>
                    <a:pt x="3268" y="112"/>
                    <a:pt x="3268" y="111"/>
                  </a:cubicBezTo>
                  <a:cubicBezTo>
                    <a:pt x="3268" y="110"/>
                    <a:pt x="3266" y="109"/>
                    <a:pt x="3265" y="109"/>
                  </a:cubicBezTo>
                  <a:cubicBezTo>
                    <a:pt x="3249" y="109"/>
                    <a:pt x="3249" y="109"/>
                    <a:pt x="3249" y="109"/>
                  </a:cubicBezTo>
                  <a:cubicBezTo>
                    <a:pt x="3249" y="15"/>
                    <a:pt x="3249" y="15"/>
                    <a:pt x="3249" y="15"/>
                  </a:cubicBezTo>
                  <a:cubicBezTo>
                    <a:pt x="3249" y="12"/>
                    <a:pt x="3249" y="9"/>
                    <a:pt x="3248" y="7"/>
                  </a:cubicBezTo>
                  <a:cubicBezTo>
                    <a:pt x="3248" y="6"/>
                    <a:pt x="3248" y="5"/>
                    <a:pt x="3247" y="4"/>
                  </a:cubicBezTo>
                  <a:cubicBezTo>
                    <a:pt x="3246" y="3"/>
                    <a:pt x="3245" y="2"/>
                    <a:pt x="3244" y="2"/>
                  </a:cubicBezTo>
                  <a:cubicBezTo>
                    <a:pt x="3242" y="1"/>
                    <a:pt x="3239" y="0"/>
                    <a:pt x="3237" y="0"/>
                  </a:cubicBezTo>
                  <a:cubicBezTo>
                    <a:pt x="3222" y="0"/>
                    <a:pt x="3222" y="0"/>
                    <a:pt x="3222" y="0"/>
                  </a:cubicBezTo>
                  <a:cubicBezTo>
                    <a:pt x="3220" y="0"/>
                    <a:pt x="3218" y="1"/>
                    <a:pt x="3216" y="1"/>
                  </a:cubicBezTo>
                  <a:cubicBezTo>
                    <a:pt x="3215" y="2"/>
                    <a:pt x="3215" y="2"/>
                    <a:pt x="3214" y="2"/>
                  </a:cubicBezTo>
                  <a:cubicBezTo>
                    <a:pt x="3212" y="4"/>
                    <a:pt x="3211" y="6"/>
                    <a:pt x="3211" y="8"/>
                  </a:cubicBezTo>
                  <a:cubicBezTo>
                    <a:pt x="3211" y="10"/>
                    <a:pt x="3211" y="10"/>
                    <a:pt x="3211" y="10"/>
                  </a:cubicBezTo>
                  <a:cubicBezTo>
                    <a:pt x="3211" y="39"/>
                    <a:pt x="3211" y="68"/>
                    <a:pt x="3211" y="96"/>
                  </a:cubicBezTo>
                  <a:cubicBezTo>
                    <a:pt x="3211" y="109"/>
                    <a:pt x="3211" y="109"/>
                    <a:pt x="3211" y="109"/>
                  </a:cubicBezTo>
                  <a:cubicBezTo>
                    <a:pt x="3198" y="109"/>
                    <a:pt x="3198" y="109"/>
                    <a:pt x="3198" y="109"/>
                  </a:cubicBezTo>
                  <a:cubicBezTo>
                    <a:pt x="3198" y="15"/>
                    <a:pt x="3198" y="15"/>
                    <a:pt x="3198" y="15"/>
                  </a:cubicBezTo>
                  <a:cubicBezTo>
                    <a:pt x="3198" y="12"/>
                    <a:pt x="3198" y="9"/>
                    <a:pt x="3198" y="7"/>
                  </a:cubicBezTo>
                  <a:cubicBezTo>
                    <a:pt x="3198" y="6"/>
                    <a:pt x="3197" y="5"/>
                    <a:pt x="3196" y="4"/>
                  </a:cubicBezTo>
                  <a:cubicBezTo>
                    <a:pt x="3196" y="3"/>
                    <a:pt x="3195" y="2"/>
                    <a:pt x="3194" y="2"/>
                  </a:cubicBezTo>
                  <a:cubicBezTo>
                    <a:pt x="3192" y="1"/>
                    <a:pt x="3189" y="0"/>
                    <a:pt x="3186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0" y="0"/>
                    <a:pt x="3168" y="1"/>
                    <a:pt x="3166" y="1"/>
                  </a:cubicBezTo>
                  <a:cubicBezTo>
                    <a:pt x="3165" y="2"/>
                    <a:pt x="3164" y="2"/>
                    <a:pt x="3164" y="2"/>
                  </a:cubicBezTo>
                  <a:cubicBezTo>
                    <a:pt x="3162" y="4"/>
                    <a:pt x="3160" y="6"/>
                    <a:pt x="3160" y="8"/>
                  </a:cubicBezTo>
                  <a:cubicBezTo>
                    <a:pt x="3160" y="10"/>
                    <a:pt x="3160" y="10"/>
                    <a:pt x="3160" y="10"/>
                  </a:cubicBezTo>
                  <a:cubicBezTo>
                    <a:pt x="3161" y="39"/>
                    <a:pt x="3161" y="69"/>
                    <a:pt x="3161" y="97"/>
                  </a:cubicBezTo>
                  <a:cubicBezTo>
                    <a:pt x="3161" y="109"/>
                    <a:pt x="3161" y="109"/>
                    <a:pt x="3161" y="109"/>
                  </a:cubicBezTo>
                  <a:cubicBezTo>
                    <a:pt x="3158" y="109"/>
                    <a:pt x="3158" y="109"/>
                    <a:pt x="3158" y="109"/>
                  </a:cubicBezTo>
                  <a:cubicBezTo>
                    <a:pt x="3158" y="97"/>
                    <a:pt x="3158" y="97"/>
                    <a:pt x="3158" y="97"/>
                  </a:cubicBezTo>
                  <a:cubicBezTo>
                    <a:pt x="3158" y="95"/>
                    <a:pt x="3157" y="94"/>
                    <a:pt x="3155" y="94"/>
                  </a:cubicBezTo>
                  <a:cubicBezTo>
                    <a:pt x="3067" y="94"/>
                    <a:pt x="3067" y="94"/>
                    <a:pt x="3067" y="94"/>
                  </a:cubicBezTo>
                  <a:cubicBezTo>
                    <a:pt x="3065" y="94"/>
                    <a:pt x="3064" y="95"/>
                    <a:pt x="3064" y="97"/>
                  </a:cubicBezTo>
                  <a:cubicBezTo>
                    <a:pt x="3064" y="109"/>
                    <a:pt x="3064" y="109"/>
                    <a:pt x="3064" y="109"/>
                  </a:cubicBezTo>
                  <a:cubicBezTo>
                    <a:pt x="3055" y="109"/>
                    <a:pt x="3055" y="109"/>
                    <a:pt x="3055" y="109"/>
                  </a:cubicBezTo>
                  <a:cubicBezTo>
                    <a:pt x="3053" y="109"/>
                    <a:pt x="3052" y="110"/>
                    <a:pt x="3052" y="112"/>
                  </a:cubicBezTo>
                  <a:cubicBezTo>
                    <a:pt x="3052" y="113"/>
                    <a:pt x="3052" y="113"/>
                    <a:pt x="3052" y="113"/>
                  </a:cubicBezTo>
                  <a:cubicBezTo>
                    <a:pt x="3044" y="113"/>
                    <a:pt x="3044" y="113"/>
                    <a:pt x="3044" y="113"/>
                  </a:cubicBezTo>
                  <a:cubicBezTo>
                    <a:pt x="3040" y="102"/>
                    <a:pt x="3029" y="94"/>
                    <a:pt x="3016" y="94"/>
                  </a:cubicBezTo>
                  <a:cubicBezTo>
                    <a:pt x="3002" y="94"/>
                    <a:pt x="2991" y="102"/>
                    <a:pt x="2987" y="113"/>
                  </a:cubicBezTo>
                  <a:cubicBezTo>
                    <a:pt x="2985" y="113"/>
                    <a:pt x="2985" y="113"/>
                    <a:pt x="2985" y="113"/>
                  </a:cubicBezTo>
                  <a:cubicBezTo>
                    <a:pt x="2981" y="102"/>
                    <a:pt x="2969" y="94"/>
                    <a:pt x="2956" y="94"/>
                  </a:cubicBezTo>
                  <a:cubicBezTo>
                    <a:pt x="2942" y="94"/>
                    <a:pt x="2930" y="103"/>
                    <a:pt x="2927" y="115"/>
                  </a:cubicBezTo>
                  <a:cubicBezTo>
                    <a:pt x="2913" y="115"/>
                    <a:pt x="2913" y="115"/>
                    <a:pt x="2913" y="115"/>
                  </a:cubicBezTo>
                  <a:cubicBezTo>
                    <a:pt x="2907" y="115"/>
                    <a:pt x="2903" y="119"/>
                    <a:pt x="2903" y="124"/>
                  </a:cubicBezTo>
                  <a:cubicBezTo>
                    <a:pt x="2903" y="134"/>
                    <a:pt x="2903" y="134"/>
                    <a:pt x="2903" y="134"/>
                  </a:cubicBezTo>
                  <a:cubicBezTo>
                    <a:pt x="2895" y="135"/>
                    <a:pt x="2888" y="142"/>
                    <a:pt x="2888" y="151"/>
                  </a:cubicBezTo>
                  <a:cubicBezTo>
                    <a:pt x="2888" y="153"/>
                    <a:pt x="2888" y="153"/>
                    <a:pt x="2888" y="153"/>
                  </a:cubicBezTo>
                  <a:cubicBezTo>
                    <a:pt x="2876" y="153"/>
                    <a:pt x="2876" y="153"/>
                    <a:pt x="2876" y="153"/>
                  </a:cubicBezTo>
                  <a:cubicBezTo>
                    <a:pt x="2876" y="73"/>
                    <a:pt x="2876" y="73"/>
                    <a:pt x="2876" y="73"/>
                  </a:cubicBezTo>
                  <a:cubicBezTo>
                    <a:pt x="2876" y="73"/>
                    <a:pt x="2875" y="72"/>
                    <a:pt x="2875" y="71"/>
                  </a:cubicBezTo>
                  <a:cubicBezTo>
                    <a:pt x="2874" y="71"/>
                    <a:pt x="2874" y="71"/>
                    <a:pt x="2873" y="71"/>
                  </a:cubicBezTo>
                  <a:cubicBezTo>
                    <a:pt x="2864" y="71"/>
                    <a:pt x="2864" y="71"/>
                    <a:pt x="2864" y="71"/>
                  </a:cubicBezTo>
                  <a:cubicBezTo>
                    <a:pt x="2864" y="67"/>
                    <a:pt x="2864" y="67"/>
                    <a:pt x="2864" y="67"/>
                  </a:cubicBezTo>
                  <a:cubicBezTo>
                    <a:pt x="2864" y="67"/>
                    <a:pt x="2863" y="66"/>
                    <a:pt x="2863" y="65"/>
                  </a:cubicBezTo>
                  <a:cubicBezTo>
                    <a:pt x="2862" y="65"/>
                    <a:pt x="2862" y="65"/>
                    <a:pt x="2861" y="65"/>
                  </a:cubicBezTo>
                  <a:cubicBezTo>
                    <a:pt x="2818" y="64"/>
                    <a:pt x="2818" y="64"/>
                    <a:pt x="2818" y="64"/>
                  </a:cubicBezTo>
                  <a:cubicBezTo>
                    <a:pt x="2818" y="64"/>
                    <a:pt x="2818" y="64"/>
                    <a:pt x="2818" y="64"/>
                  </a:cubicBezTo>
                  <a:cubicBezTo>
                    <a:pt x="2816" y="64"/>
                    <a:pt x="2815" y="66"/>
                    <a:pt x="2815" y="67"/>
                  </a:cubicBezTo>
                  <a:cubicBezTo>
                    <a:pt x="2815" y="70"/>
                    <a:pt x="2815" y="70"/>
                    <a:pt x="2815" y="70"/>
                  </a:cubicBezTo>
                  <a:cubicBezTo>
                    <a:pt x="2806" y="70"/>
                    <a:pt x="2806" y="70"/>
                    <a:pt x="2806" y="70"/>
                  </a:cubicBezTo>
                  <a:cubicBezTo>
                    <a:pt x="2806" y="70"/>
                    <a:pt x="2806" y="70"/>
                    <a:pt x="2806" y="70"/>
                  </a:cubicBezTo>
                  <a:cubicBezTo>
                    <a:pt x="2804" y="70"/>
                    <a:pt x="2803" y="72"/>
                    <a:pt x="2803" y="73"/>
                  </a:cubicBezTo>
                  <a:cubicBezTo>
                    <a:pt x="2803" y="135"/>
                    <a:pt x="2803" y="135"/>
                    <a:pt x="2803" y="135"/>
                  </a:cubicBezTo>
                  <a:cubicBezTo>
                    <a:pt x="2785" y="135"/>
                    <a:pt x="2785" y="135"/>
                    <a:pt x="2785" y="135"/>
                  </a:cubicBezTo>
                  <a:cubicBezTo>
                    <a:pt x="2783" y="135"/>
                    <a:pt x="2782" y="136"/>
                    <a:pt x="2782" y="138"/>
                  </a:cubicBezTo>
                  <a:cubicBezTo>
                    <a:pt x="2782" y="140"/>
                    <a:pt x="2782" y="140"/>
                    <a:pt x="2782" y="140"/>
                  </a:cubicBezTo>
                  <a:cubicBezTo>
                    <a:pt x="2779" y="140"/>
                    <a:pt x="2779" y="140"/>
                    <a:pt x="2779" y="140"/>
                  </a:cubicBezTo>
                  <a:cubicBezTo>
                    <a:pt x="2779" y="117"/>
                    <a:pt x="2779" y="117"/>
                    <a:pt x="2779" y="117"/>
                  </a:cubicBezTo>
                  <a:cubicBezTo>
                    <a:pt x="2779" y="115"/>
                    <a:pt x="2778" y="114"/>
                    <a:pt x="2776" y="114"/>
                  </a:cubicBezTo>
                  <a:cubicBezTo>
                    <a:pt x="2766" y="114"/>
                    <a:pt x="2766" y="114"/>
                    <a:pt x="2766" y="114"/>
                  </a:cubicBezTo>
                  <a:cubicBezTo>
                    <a:pt x="2765" y="114"/>
                    <a:pt x="2764" y="115"/>
                    <a:pt x="2764" y="117"/>
                  </a:cubicBezTo>
                  <a:cubicBezTo>
                    <a:pt x="2764" y="140"/>
                    <a:pt x="2764" y="140"/>
                    <a:pt x="2764" y="140"/>
                  </a:cubicBezTo>
                  <a:cubicBezTo>
                    <a:pt x="2761" y="140"/>
                    <a:pt x="2761" y="140"/>
                    <a:pt x="2761" y="140"/>
                  </a:cubicBezTo>
                  <a:cubicBezTo>
                    <a:pt x="2761" y="112"/>
                    <a:pt x="2761" y="112"/>
                    <a:pt x="2761" y="112"/>
                  </a:cubicBezTo>
                  <a:cubicBezTo>
                    <a:pt x="2761" y="111"/>
                    <a:pt x="2760" y="110"/>
                    <a:pt x="2759" y="110"/>
                  </a:cubicBezTo>
                  <a:cubicBezTo>
                    <a:pt x="2730" y="104"/>
                    <a:pt x="2730" y="104"/>
                    <a:pt x="2730" y="104"/>
                  </a:cubicBezTo>
                  <a:cubicBezTo>
                    <a:pt x="2729" y="104"/>
                    <a:pt x="2729" y="105"/>
                    <a:pt x="2728" y="105"/>
                  </a:cubicBezTo>
                  <a:cubicBezTo>
                    <a:pt x="2727" y="106"/>
                    <a:pt x="2727" y="106"/>
                    <a:pt x="2727" y="107"/>
                  </a:cubicBezTo>
                  <a:cubicBezTo>
                    <a:pt x="2727" y="115"/>
                    <a:pt x="2727" y="115"/>
                    <a:pt x="2727" y="115"/>
                  </a:cubicBezTo>
                  <a:cubicBezTo>
                    <a:pt x="2701" y="120"/>
                    <a:pt x="2701" y="120"/>
                    <a:pt x="2701" y="120"/>
                  </a:cubicBezTo>
                  <a:cubicBezTo>
                    <a:pt x="2700" y="120"/>
                    <a:pt x="2699" y="121"/>
                    <a:pt x="2699" y="122"/>
                  </a:cubicBezTo>
                  <a:cubicBezTo>
                    <a:pt x="2699" y="152"/>
                    <a:pt x="2699" y="152"/>
                    <a:pt x="2699" y="152"/>
                  </a:cubicBezTo>
                  <a:cubicBezTo>
                    <a:pt x="2698" y="152"/>
                    <a:pt x="2698" y="152"/>
                    <a:pt x="2698" y="152"/>
                  </a:cubicBezTo>
                  <a:cubicBezTo>
                    <a:pt x="2687" y="140"/>
                    <a:pt x="2687" y="140"/>
                    <a:pt x="2687" y="140"/>
                  </a:cubicBezTo>
                  <a:cubicBezTo>
                    <a:pt x="2687" y="139"/>
                    <a:pt x="2686" y="139"/>
                    <a:pt x="2686" y="139"/>
                  </a:cubicBezTo>
                  <a:cubicBezTo>
                    <a:pt x="2638" y="125"/>
                    <a:pt x="2638" y="125"/>
                    <a:pt x="2638" y="125"/>
                  </a:cubicBezTo>
                  <a:cubicBezTo>
                    <a:pt x="2638" y="125"/>
                    <a:pt x="2638" y="125"/>
                    <a:pt x="2637" y="125"/>
                  </a:cubicBezTo>
                  <a:cubicBezTo>
                    <a:pt x="2636" y="125"/>
                    <a:pt x="2635" y="125"/>
                    <a:pt x="2634" y="125"/>
                  </a:cubicBezTo>
                  <a:cubicBezTo>
                    <a:pt x="2633" y="126"/>
                    <a:pt x="2632" y="126"/>
                    <a:pt x="2632" y="127"/>
                  </a:cubicBezTo>
                  <a:cubicBezTo>
                    <a:pt x="2629" y="133"/>
                    <a:pt x="2621" y="137"/>
                    <a:pt x="2615" y="139"/>
                  </a:cubicBezTo>
                  <a:cubicBezTo>
                    <a:pt x="2604" y="143"/>
                    <a:pt x="2550" y="152"/>
                    <a:pt x="2550" y="152"/>
                  </a:cubicBezTo>
                  <a:cubicBezTo>
                    <a:pt x="2520" y="152"/>
                    <a:pt x="2520" y="152"/>
                    <a:pt x="2520" y="152"/>
                  </a:cubicBezTo>
                  <a:cubicBezTo>
                    <a:pt x="2519" y="152"/>
                    <a:pt x="2519" y="152"/>
                    <a:pt x="2519" y="152"/>
                  </a:cubicBezTo>
                  <a:cubicBezTo>
                    <a:pt x="2519" y="152"/>
                    <a:pt x="2519" y="152"/>
                    <a:pt x="2519" y="152"/>
                  </a:cubicBezTo>
                  <a:cubicBezTo>
                    <a:pt x="2500" y="152"/>
                    <a:pt x="2500" y="152"/>
                    <a:pt x="2500" y="152"/>
                  </a:cubicBezTo>
                  <a:cubicBezTo>
                    <a:pt x="2453" y="152"/>
                    <a:pt x="2453" y="152"/>
                    <a:pt x="2453" y="152"/>
                  </a:cubicBezTo>
                  <a:cubicBezTo>
                    <a:pt x="2449" y="152"/>
                    <a:pt x="2445" y="153"/>
                    <a:pt x="2441" y="153"/>
                  </a:cubicBezTo>
                  <a:cubicBezTo>
                    <a:pt x="2433" y="154"/>
                    <a:pt x="2426" y="156"/>
                    <a:pt x="2420" y="159"/>
                  </a:cubicBezTo>
                  <a:cubicBezTo>
                    <a:pt x="2416" y="161"/>
                    <a:pt x="2412" y="164"/>
                    <a:pt x="2408" y="167"/>
                  </a:cubicBezTo>
                  <a:cubicBezTo>
                    <a:pt x="2407" y="168"/>
                    <a:pt x="2405" y="169"/>
                    <a:pt x="2404" y="170"/>
                  </a:cubicBezTo>
                  <a:cubicBezTo>
                    <a:pt x="2404" y="170"/>
                    <a:pt x="2404" y="170"/>
                    <a:pt x="2403" y="170"/>
                  </a:cubicBezTo>
                  <a:cubicBezTo>
                    <a:pt x="2403" y="170"/>
                    <a:pt x="2403" y="170"/>
                    <a:pt x="2403" y="170"/>
                  </a:cubicBezTo>
                  <a:cubicBezTo>
                    <a:pt x="2400" y="172"/>
                    <a:pt x="2397" y="175"/>
                    <a:pt x="2393" y="176"/>
                  </a:cubicBezTo>
                  <a:cubicBezTo>
                    <a:pt x="2385" y="179"/>
                    <a:pt x="2377" y="179"/>
                    <a:pt x="2368" y="179"/>
                  </a:cubicBezTo>
                  <a:cubicBezTo>
                    <a:pt x="2366" y="179"/>
                    <a:pt x="2364" y="179"/>
                    <a:pt x="2361" y="179"/>
                  </a:cubicBezTo>
                  <a:cubicBezTo>
                    <a:pt x="2344" y="179"/>
                    <a:pt x="2344" y="179"/>
                    <a:pt x="2344" y="179"/>
                  </a:cubicBezTo>
                  <a:cubicBezTo>
                    <a:pt x="2338" y="179"/>
                    <a:pt x="2333" y="179"/>
                    <a:pt x="2327" y="180"/>
                  </a:cubicBezTo>
                  <a:cubicBezTo>
                    <a:pt x="2315" y="182"/>
                    <a:pt x="2304" y="188"/>
                    <a:pt x="2297" y="196"/>
                  </a:cubicBezTo>
                  <a:cubicBezTo>
                    <a:pt x="2292" y="199"/>
                    <a:pt x="2292" y="199"/>
                    <a:pt x="2292" y="199"/>
                  </a:cubicBezTo>
                  <a:cubicBezTo>
                    <a:pt x="2287" y="201"/>
                    <a:pt x="2287" y="201"/>
                    <a:pt x="2287" y="201"/>
                  </a:cubicBezTo>
                  <a:cubicBezTo>
                    <a:pt x="2281" y="202"/>
                    <a:pt x="2281" y="202"/>
                    <a:pt x="2281" y="202"/>
                  </a:cubicBezTo>
                  <a:cubicBezTo>
                    <a:pt x="2280" y="202"/>
                    <a:pt x="2279" y="202"/>
                    <a:pt x="2277" y="202"/>
                  </a:cubicBezTo>
                  <a:cubicBezTo>
                    <a:pt x="2277" y="202"/>
                    <a:pt x="2276" y="202"/>
                    <a:pt x="2275" y="202"/>
                  </a:cubicBezTo>
                  <a:cubicBezTo>
                    <a:pt x="2270" y="202"/>
                    <a:pt x="2264" y="202"/>
                    <a:pt x="2259" y="202"/>
                  </a:cubicBezTo>
                  <a:cubicBezTo>
                    <a:pt x="2255" y="202"/>
                    <a:pt x="2252" y="202"/>
                    <a:pt x="2249" y="202"/>
                  </a:cubicBezTo>
                  <a:cubicBezTo>
                    <a:pt x="2248" y="202"/>
                    <a:pt x="2246" y="202"/>
                    <a:pt x="2244" y="202"/>
                  </a:cubicBezTo>
                  <a:cubicBezTo>
                    <a:pt x="2237" y="202"/>
                    <a:pt x="2230" y="202"/>
                    <a:pt x="2222" y="204"/>
                  </a:cubicBezTo>
                  <a:cubicBezTo>
                    <a:pt x="2211" y="206"/>
                    <a:pt x="2203" y="211"/>
                    <a:pt x="2197" y="215"/>
                  </a:cubicBezTo>
                  <a:cubicBezTo>
                    <a:pt x="2191" y="220"/>
                    <a:pt x="2185" y="224"/>
                    <a:pt x="2177" y="226"/>
                  </a:cubicBezTo>
                  <a:cubicBezTo>
                    <a:pt x="2175" y="226"/>
                    <a:pt x="2175" y="226"/>
                    <a:pt x="2175" y="226"/>
                  </a:cubicBezTo>
                  <a:cubicBezTo>
                    <a:pt x="2174" y="227"/>
                    <a:pt x="2173" y="227"/>
                    <a:pt x="2171" y="227"/>
                  </a:cubicBezTo>
                  <a:cubicBezTo>
                    <a:pt x="2169" y="227"/>
                    <a:pt x="2169" y="227"/>
                    <a:pt x="2169" y="227"/>
                  </a:cubicBezTo>
                  <a:cubicBezTo>
                    <a:pt x="2168" y="227"/>
                    <a:pt x="2167" y="228"/>
                    <a:pt x="2165" y="228"/>
                  </a:cubicBezTo>
                  <a:cubicBezTo>
                    <a:pt x="2162" y="228"/>
                    <a:pt x="2159" y="228"/>
                    <a:pt x="2156" y="228"/>
                  </a:cubicBezTo>
                  <a:cubicBezTo>
                    <a:pt x="2156" y="228"/>
                    <a:pt x="2156" y="228"/>
                    <a:pt x="2156" y="228"/>
                  </a:cubicBezTo>
                  <a:cubicBezTo>
                    <a:pt x="2154" y="228"/>
                    <a:pt x="2153" y="228"/>
                    <a:pt x="2151" y="228"/>
                  </a:cubicBezTo>
                  <a:cubicBezTo>
                    <a:pt x="1891" y="228"/>
                    <a:pt x="1891" y="228"/>
                    <a:pt x="1891" y="228"/>
                  </a:cubicBezTo>
                  <a:cubicBezTo>
                    <a:pt x="1631" y="228"/>
                    <a:pt x="1631" y="228"/>
                    <a:pt x="1631" y="228"/>
                  </a:cubicBezTo>
                  <a:cubicBezTo>
                    <a:pt x="1627" y="228"/>
                    <a:pt x="1623" y="228"/>
                    <a:pt x="1618" y="228"/>
                  </a:cubicBezTo>
                  <a:cubicBezTo>
                    <a:pt x="1617" y="228"/>
                    <a:pt x="1616" y="227"/>
                    <a:pt x="1615" y="227"/>
                  </a:cubicBezTo>
                  <a:cubicBezTo>
                    <a:pt x="1612" y="227"/>
                    <a:pt x="1612" y="227"/>
                    <a:pt x="1612" y="227"/>
                  </a:cubicBezTo>
                  <a:cubicBezTo>
                    <a:pt x="1611" y="227"/>
                    <a:pt x="1610" y="227"/>
                    <a:pt x="1609" y="226"/>
                  </a:cubicBezTo>
                  <a:cubicBezTo>
                    <a:pt x="1606" y="226"/>
                    <a:pt x="1606" y="226"/>
                    <a:pt x="1606" y="226"/>
                  </a:cubicBezTo>
                  <a:cubicBezTo>
                    <a:pt x="1599" y="224"/>
                    <a:pt x="1593" y="220"/>
                    <a:pt x="1586" y="215"/>
                  </a:cubicBezTo>
                  <a:cubicBezTo>
                    <a:pt x="1581" y="211"/>
                    <a:pt x="1573" y="206"/>
                    <a:pt x="1561" y="204"/>
                  </a:cubicBezTo>
                  <a:cubicBezTo>
                    <a:pt x="1554" y="202"/>
                    <a:pt x="1547" y="202"/>
                    <a:pt x="1540" y="202"/>
                  </a:cubicBezTo>
                  <a:cubicBezTo>
                    <a:pt x="1538" y="202"/>
                    <a:pt x="1536" y="202"/>
                    <a:pt x="1535" y="202"/>
                  </a:cubicBezTo>
                  <a:cubicBezTo>
                    <a:pt x="1531" y="202"/>
                    <a:pt x="1528" y="202"/>
                    <a:pt x="1525" y="202"/>
                  </a:cubicBezTo>
                  <a:cubicBezTo>
                    <a:pt x="1520" y="202"/>
                    <a:pt x="1514" y="202"/>
                    <a:pt x="1509" y="202"/>
                  </a:cubicBezTo>
                  <a:cubicBezTo>
                    <a:pt x="1508" y="202"/>
                    <a:pt x="1507" y="202"/>
                    <a:pt x="1506" y="202"/>
                  </a:cubicBezTo>
                  <a:cubicBezTo>
                    <a:pt x="1505" y="202"/>
                    <a:pt x="1504" y="202"/>
                    <a:pt x="1503" y="202"/>
                  </a:cubicBezTo>
                  <a:cubicBezTo>
                    <a:pt x="1497" y="201"/>
                    <a:pt x="1497" y="201"/>
                    <a:pt x="1497" y="201"/>
                  </a:cubicBezTo>
                  <a:cubicBezTo>
                    <a:pt x="1492" y="199"/>
                    <a:pt x="1492" y="199"/>
                    <a:pt x="1492" y="199"/>
                  </a:cubicBezTo>
                  <a:cubicBezTo>
                    <a:pt x="1487" y="196"/>
                    <a:pt x="1487" y="196"/>
                    <a:pt x="1487" y="196"/>
                  </a:cubicBezTo>
                  <a:cubicBezTo>
                    <a:pt x="1480" y="188"/>
                    <a:pt x="1469" y="182"/>
                    <a:pt x="1457" y="180"/>
                  </a:cubicBezTo>
                  <a:cubicBezTo>
                    <a:pt x="1451" y="179"/>
                    <a:pt x="1446" y="179"/>
                    <a:pt x="1440" y="179"/>
                  </a:cubicBezTo>
                  <a:cubicBezTo>
                    <a:pt x="1422" y="179"/>
                    <a:pt x="1422" y="179"/>
                    <a:pt x="1422" y="179"/>
                  </a:cubicBezTo>
                  <a:cubicBezTo>
                    <a:pt x="1420" y="179"/>
                    <a:pt x="1418" y="179"/>
                    <a:pt x="1416" y="179"/>
                  </a:cubicBezTo>
                  <a:cubicBezTo>
                    <a:pt x="1407" y="179"/>
                    <a:pt x="1398" y="179"/>
                    <a:pt x="1391" y="176"/>
                  </a:cubicBezTo>
                  <a:cubicBezTo>
                    <a:pt x="1387" y="175"/>
                    <a:pt x="1384" y="172"/>
                    <a:pt x="1380" y="170"/>
                  </a:cubicBezTo>
                  <a:cubicBezTo>
                    <a:pt x="1380" y="170"/>
                    <a:pt x="1380" y="170"/>
                    <a:pt x="1380" y="170"/>
                  </a:cubicBezTo>
                  <a:cubicBezTo>
                    <a:pt x="1380" y="170"/>
                    <a:pt x="1380" y="170"/>
                    <a:pt x="1380" y="170"/>
                  </a:cubicBezTo>
                  <a:cubicBezTo>
                    <a:pt x="1379" y="169"/>
                    <a:pt x="1377" y="168"/>
                    <a:pt x="1376" y="167"/>
                  </a:cubicBezTo>
                  <a:cubicBezTo>
                    <a:pt x="1372" y="164"/>
                    <a:pt x="1368" y="161"/>
                    <a:pt x="1363" y="159"/>
                  </a:cubicBezTo>
                  <a:cubicBezTo>
                    <a:pt x="1357" y="156"/>
                    <a:pt x="1351" y="154"/>
                    <a:pt x="1342" y="153"/>
                  </a:cubicBezTo>
                  <a:cubicBezTo>
                    <a:pt x="1339" y="153"/>
                    <a:pt x="1335" y="152"/>
                    <a:pt x="1331" y="152"/>
                  </a:cubicBezTo>
                  <a:cubicBezTo>
                    <a:pt x="1255" y="152"/>
                    <a:pt x="1255" y="152"/>
                    <a:pt x="1255" y="152"/>
                  </a:cubicBezTo>
                  <a:cubicBezTo>
                    <a:pt x="1252" y="126"/>
                    <a:pt x="1252" y="126"/>
                    <a:pt x="1252" y="126"/>
                  </a:cubicBezTo>
                  <a:cubicBezTo>
                    <a:pt x="1266" y="136"/>
                    <a:pt x="1267" y="135"/>
                    <a:pt x="1269" y="133"/>
                  </a:cubicBezTo>
                  <a:cubicBezTo>
                    <a:pt x="1269" y="132"/>
                    <a:pt x="1269" y="132"/>
                    <a:pt x="1269" y="131"/>
                  </a:cubicBezTo>
                  <a:cubicBezTo>
                    <a:pt x="1269" y="129"/>
                    <a:pt x="1268" y="127"/>
                    <a:pt x="1253" y="117"/>
                  </a:cubicBezTo>
                  <a:cubicBezTo>
                    <a:pt x="1253" y="117"/>
                    <a:pt x="1253" y="117"/>
                    <a:pt x="1253" y="117"/>
                  </a:cubicBezTo>
                  <a:cubicBezTo>
                    <a:pt x="1260" y="99"/>
                    <a:pt x="1260" y="99"/>
                    <a:pt x="1257" y="98"/>
                  </a:cubicBezTo>
                  <a:cubicBezTo>
                    <a:pt x="1257" y="97"/>
                    <a:pt x="1256" y="97"/>
                    <a:pt x="1255" y="97"/>
                  </a:cubicBezTo>
                  <a:cubicBezTo>
                    <a:pt x="1253" y="98"/>
                    <a:pt x="1251" y="100"/>
                    <a:pt x="1244" y="115"/>
                  </a:cubicBezTo>
                  <a:cubicBezTo>
                    <a:pt x="1244" y="115"/>
                    <a:pt x="1244" y="115"/>
                    <a:pt x="1244" y="116"/>
                  </a:cubicBezTo>
                  <a:cubicBezTo>
                    <a:pt x="1238" y="116"/>
                    <a:pt x="1234" y="117"/>
                    <a:pt x="1231" y="118"/>
                  </a:cubicBezTo>
                  <a:cubicBezTo>
                    <a:pt x="1229" y="116"/>
                    <a:pt x="1227" y="114"/>
                    <a:pt x="1227" y="114"/>
                  </a:cubicBezTo>
                  <a:cubicBezTo>
                    <a:pt x="1227" y="114"/>
                    <a:pt x="1226" y="114"/>
                    <a:pt x="1226" y="114"/>
                  </a:cubicBezTo>
                  <a:cubicBezTo>
                    <a:pt x="1235" y="96"/>
                    <a:pt x="1234" y="96"/>
                    <a:pt x="1232" y="94"/>
                  </a:cubicBezTo>
                  <a:cubicBezTo>
                    <a:pt x="1231" y="94"/>
                    <a:pt x="1230" y="94"/>
                    <a:pt x="1229" y="94"/>
                  </a:cubicBezTo>
                  <a:cubicBezTo>
                    <a:pt x="1228" y="94"/>
                    <a:pt x="1226" y="96"/>
                    <a:pt x="1218" y="112"/>
                  </a:cubicBezTo>
                  <a:cubicBezTo>
                    <a:pt x="1218" y="112"/>
                    <a:pt x="1218" y="113"/>
                    <a:pt x="1218" y="113"/>
                  </a:cubicBezTo>
                  <a:cubicBezTo>
                    <a:pt x="1194" y="116"/>
                    <a:pt x="1194" y="116"/>
                    <a:pt x="1194" y="119"/>
                  </a:cubicBezTo>
                  <a:cubicBezTo>
                    <a:pt x="1194" y="120"/>
                    <a:pt x="1194" y="121"/>
                    <a:pt x="1195" y="122"/>
                  </a:cubicBezTo>
                  <a:cubicBezTo>
                    <a:pt x="1196" y="123"/>
                    <a:pt x="1199" y="123"/>
                    <a:pt x="1217" y="121"/>
                  </a:cubicBezTo>
                  <a:cubicBezTo>
                    <a:pt x="1216" y="134"/>
                    <a:pt x="1216" y="134"/>
                    <a:pt x="1216" y="134"/>
                  </a:cubicBezTo>
                  <a:cubicBezTo>
                    <a:pt x="1216" y="134"/>
                    <a:pt x="1216" y="135"/>
                    <a:pt x="1216" y="135"/>
                  </a:cubicBezTo>
                  <a:cubicBezTo>
                    <a:pt x="1216" y="136"/>
                    <a:pt x="1216" y="136"/>
                    <a:pt x="1216" y="136"/>
                  </a:cubicBezTo>
                  <a:cubicBezTo>
                    <a:pt x="1215" y="152"/>
                    <a:pt x="1215" y="152"/>
                    <a:pt x="1215" y="152"/>
                  </a:cubicBezTo>
                  <a:cubicBezTo>
                    <a:pt x="1188" y="152"/>
                    <a:pt x="1188" y="152"/>
                    <a:pt x="1188" y="152"/>
                  </a:cubicBezTo>
                  <a:cubicBezTo>
                    <a:pt x="1188" y="126"/>
                    <a:pt x="1188" y="126"/>
                    <a:pt x="1188" y="126"/>
                  </a:cubicBezTo>
                  <a:cubicBezTo>
                    <a:pt x="1188" y="125"/>
                    <a:pt x="1187" y="125"/>
                    <a:pt x="1187" y="124"/>
                  </a:cubicBezTo>
                  <a:cubicBezTo>
                    <a:pt x="1186" y="124"/>
                    <a:pt x="1186" y="123"/>
                    <a:pt x="1185" y="123"/>
                  </a:cubicBezTo>
                  <a:cubicBezTo>
                    <a:pt x="1158" y="123"/>
                    <a:pt x="1158" y="123"/>
                    <a:pt x="1158" y="123"/>
                  </a:cubicBezTo>
                  <a:cubicBezTo>
                    <a:pt x="1158" y="117"/>
                    <a:pt x="1158" y="117"/>
                    <a:pt x="1158" y="117"/>
                  </a:cubicBezTo>
                  <a:cubicBezTo>
                    <a:pt x="1158" y="117"/>
                    <a:pt x="1158" y="116"/>
                    <a:pt x="1158" y="115"/>
                  </a:cubicBezTo>
                  <a:cubicBezTo>
                    <a:pt x="1157" y="115"/>
                    <a:pt x="1156" y="114"/>
                    <a:pt x="1156" y="114"/>
                  </a:cubicBezTo>
                  <a:cubicBezTo>
                    <a:pt x="1049" y="114"/>
                    <a:pt x="1049" y="114"/>
                    <a:pt x="1049" y="114"/>
                  </a:cubicBezTo>
                  <a:cubicBezTo>
                    <a:pt x="1049" y="114"/>
                    <a:pt x="1049" y="114"/>
                    <a:pt x="1049" y="114"/>
                  </a:cubicBezTo>
                  <a:cubicBezTo>
                    <a:pt x="1048" y="114"/>
                    <a:pt x="1046" y="116"/>
                    <a:pt x="1046" y="117"/>
                  </a:cubicBezTo>
                  <a:cubicBezTo>
                    <a:pt x="1046" y="123"/>
                    <a:pt x="1046" y="123"/>
                    <a:pt x="1046" y="123"/>
                  </a:cubicBezTo>
                  <a:cubicBezTo>
                    <a:pt x="1020" y="123"/>
                    <a:pt x="1020" y="123"/>
                    <a:pt x="1020" y="123"/>
                  </a:cubicBezTo>
                  <a:cubicBezTo>
                    <a:pt x="1020" y="123"/>
                    <a:pt x="1020" y="123"/>
                    <a:pt x="1020" y="123"/>
                  </a:cubicBezTo>
                  <a:cubicBezTo>
                    <a:pt x="1018" y="123"/>
                    <a:pt x="1017" y="124"/>
                    <a:pt x="1017" y="126"/>
                  </a:cubicBezTo>
                  <a:cubicBezTo>
                    <a:pt x="1017" y="152"/>
                    <a:pt x="1017" y="152"/>
                    <a:pt x="1017" y="152"/>
                  </a:cubicBezTo>
                  <a:cubicBezTo>
                    <a:pt x="1011" y="152"/>
                    <a:pt x="1011" y="152"/>
                    <a:pt x="1011" y="152"/>
                  </a:cubicBezTo>
                  <a:cubicBezTo>
                    <a:pt x="1011" y="88"/>
                    <a:pt x="1011" y="88"/>
                    <a:pt x="1011" y="88"/>
                  </a:cubicBezTo>
                  <a:cubicBezTo>
                    <a:pt x="1011" y="87"/>
                    <a:pt x="1011" y="86"/>
                    <a:pt x="1010" y="85"/>
                  </a:cubicBezTo>
                  <a:cubicBezTo>
                    <a:pt x="975" y="68"/>
                    <a:pt x="975" y="68"/>
                    <a:pt x="975" y="68"/>
                  </a:cubicBezTo>
                  <a:cubicBezTo>
                    <a:pt x="974" y="68"/>
                    <a:pt x="973" y="68"/>
                    <a:pt x="973" y="68"/>
                  </a:cubicBezTo>
                  <a:cubicBezTo>
                    <a:pt x="938" y="85"/>
                    <a:pt x="938" y="85"/>
                    <a:pt x="938" y="85"/>
                  </a:cubicBezTo>
                  <a:cubicBezTo>
                    <a:pt x="937" y="86"/>
                    <a:pt x="936" y="87"/>
                    <a:pt x="936" y="88"/>
                  </a:cubicBezTo>
                  <a:cubicBezTo>
                    <a:pt x="936" y="153"/>
                    <a:pt x="936" y="153"/>
                    <a:pt x="936" y="153"/>
                  </a:cubicBezTo>
                  <a:cubicBezTo>
                    <a:pt x="929" y="153"/>
                    <a:pt x="929" y="153"/>
                    <a:pt x="929" y="153"/>
                  </a:cubicBezTo>
                  <a:cubicBezTo>
                    <a:pt x="929" y="112"/>
                    <a:pt x="929" y="112"/>
                    <a:pt x="929" y="112"/>
                  </a:cubicBezTo>
                  <a:cubicBezTo>
                    <a:pt x="929" y="111"/>
                    <a:pt x="928" y="110"/>
                    <a:pt x="927" y="110"/>
                  </a:cubicBezTo>
                  <a:cubicBezTo>
                    <a:pt x="927" y="109"/>
                    <a:pt x="926" y="109"/>
                    <a:pt x="925" y="109"/>
                  </a:cubicBezTo>
                  <a:cubicBezTo>
                    <a:pt x="855" y="128"/>
                    <a:pt x="855" y="128"/>
                    <a:pt x="855" y="128"/>
                  </a:cubicBezTo>
                  <a:cubicBezTo>
                    <a:pt x="852" y="121"/>
                    <a:pt x="845" y="116"/>
                    <a:pt x="836" y="116"/>
                  </a:cubicBezTo>
                  <a:cubicBezTo>
                    <a:pt x="821" y="116"/>
                    <a:pt x="821" y="116"/>
                    <a:pt x="821" y="116"/>
                  </a:cubicBezTo>
                  <a:cubicBezTo>
                    <a:pt x="821" y="110"/>
                    <a:pt x="821" y="110"/>
                    <a:pt x="821" y="110"/>
                  </a:cubicBezTo>
                  <a:cubicBezTo>
                    <a:pt x="821" y="109"/>
                    <a:pt x="819" y="108"/>
                    <a:pt x="818" y="108"/>
                  </a:cubicBezTo>
                  <a:cubicBezTo>
                    <a:pt x="817" y="108"/>
                    <a:pt x="817" y="108"/>
                    <a:pt x="817" y="108"/>
                  </a:cubicBezTo>
                  <a:cubicBezTo>
                    <a:pt x="817" y="102"/>
                    <a:pt x="817" y="102"/>
                    <a:pt x="817" y="102"/>
                  </a:cubicBezTo>
                  <a:cubicBezTo>
                    <a:pt x="817" y="100"/>
                    <a:pt x="816" y="99"/>
                    <a:pt x="814" y="99"/>
                  </a:cubicBezTo>
                  <a:cubicBezTo>
                    <a:pt x="814" y="99"/>
                    <a:pt x="814" y="99"/>
                    <a:pt x="814" y="99"/>
                  </a:cubicBezTo>
                  <a:cubicBezTo>
                    <a:pt x="814" y="91"/>
                    <a:pt x="814" y="91"/>
                    <a:pt x="814" y="91"/>
                  </a:cubicBezTo>
                  <a:cubicBezTo>
                    <a:pt x="814" y="89"/>
                    <a:pt x="813" y="88"/>
                    <a:pt x="811" y="88"/>
                  </a:cubicBezTo>
                  <a:cubicBezTo>
                    <a:pt x="811" y="88"/>
                    <a:pt x="811" y="88"/>
                    <a:pt x="811" y="88"/>
                  </a:cubicBezTo>
                  <a:cubicBezTo>
                    <a:pt x="810" y="82"/>
                    <a:pt x="804" y="77"/>
                    <a:pt x="798" y="77"/>
                  </a:cubicBezTo>
                  <a:cubicBezTo>
                    <a:pt x="791" y="77"/>
                    <a:pt x="785" y="82"/>
                    <a:pt x="784" y="88"/>
                  </a:cubicBezTo>
                  <a:cubicBezTo>
                    <a:pt x="784" y="88"/>
                    <a:pt x="784" y="88"/>
                    <a:pt x="784" y="88"/>
                  </a:cubicBezTo>
                  <a:cubicBezTo>
                    <a:pt x="782" y="88"/>
                    <a:pt x="781" y="89"/>
                    <a:pt x="781" y="91"/>
                  </a:cubicBezTo>
                  <a:cubicBezTo>
                    <a:pt x="781" y="99"/>
                    <a:pt x="781" y="99"/>
                    <a:pt x="781" y="99"/>
                  </a:cubicBezTo>
                  <a:cubicBezTo>
                    <a:pt x="781" y="99"/>
                    <a:pt x="781" y="99"/>
                    <a:pt x="781" y="99"/>
                  </a:cubicBezTo>
                  <a:cubicBezTo>
                    <a:pt x="779" y="99"/>
                    <a:pt x="778" y="100"/>
                    <a:pt x="778" y="102"/>
                  </a:cubicBezTo>
                  <a:cubicBezTo>
                    <a:pt x="778" y="108"/>
                    <a:pt x="778" y="108"/>
                    <a:pt x="778" y="108"/>
                  </a:cubicBezTo>
                  <a:cubicBezTo>
                    <a:pt x="777" y="108"/>
                    <a:pt x="777" y="108"/>
                    <a:pt x="777" y="108"/>
                  </a:cubicBezTo>
                  <a:cubicBezTo>
                    <a:pt x="776" y="108"/>
                    <a:pt x="774" y="109"/>
                    <a:pt x="774" y="110"/>
                  </a:cubicBezTo>
                  <a:cubicBezTo>
                    <a:pt x="774" y="113"/>
                    <a:pt x="774" y="113"/>
                    <a:pt x="774" y="113"/>
                  </a:cubicBezTo>
                  <a:cubicBezTo>
                    <a:pt x="759" y="113"/>
                    <a:pt x="759" y="113"/>
                    <a:pt x="759" y="113"/>
                  </a:cubicBezTo>
                  <a:cubicBezTo>
                    <a:pt x="759" y="111"/>
                    <a:pt x="759" y="111"/>
                    <a:pt x="759" y="111"/>
                  </a:cubicBezTo>
                  <a:cubicBezTo>
                    <a:pt x="759" y="105"/>
                    <a:pt x="753" y="100"/>
                    <a:pt x="746" y="100"/>
                  </a:cubicBezTo>
                  <a:cubicBezTo>
                    <a:pt x="709" y="100"/>
                    <a:pt x="709" y="100"/>
                    <a:pt x="709" y="100"/>
                  </a:cubicBezTo>
                  <a:cubicBezTo>
                    <a:pt x="709" y="88"/>
                    <a:pt x="709" y="88"/>
                    <a:pt x="709" y="88"/>
                  </a:cubicBezTo>
                  <a:cubicBezTo>
                    <a:pt x="709" y="87"/>
                    <a:pt x="708" y="85"/>
                    <a:pt x="706" y="85"/>
                  </a:cubicBezTo>
                  <a:cubicBezTo>
                    <a:pt x="691" y="85"/>
                    <a:pt x="691" y="85"/>
                    <a:pt x="691" y="85"/>
                  </a:cubicBezTo>
                  <a:cubicBezTo>
                    <a:pt x="690" y="85"/>
                    <a:pt x="688" y="87"/>
                    <a:pt x="688" y="88"/>
                  </a:cubicBezTo>
                  <a:cubicBezTo>
                    <a:pt x="688" y="96"/>
                    <a:pt x="688" y="96"/>
                    <a:pt x="688" y="96"/>
                  </a:cubicBezTo>
                  <a:cubicBezTo>
                    <a:pt x="687" y="78"/>
                    <a:pt x="687" y="78"/>
                    <a:pt x="687" y="78"/>
                  </a:cubicBezTo>
                  <a:cubicBezTo>
                    <a:pt x="687" y="76"/>
                    <a:pt x="686" y="75"/>
                    <a:pt x="685" y="75"/>
                  </a:cubicBezTo>
                  <a:cubicBezTo>
                    <a:pt x="670" y="75"/>
                    <a:pt x="670" y="75"/>
                    <a:pt x="670" y="75"/>
                  </a:cubicBezTo>
                  <a:cubicBezTo>
                    <a:pt x="668" y="75"/>
                    <a:pt x="667" y="76"/>
                    <a:pt x="667" y="78"/>
                  </a:cubicBezTo>
                  <a:cubicBezTo>
                    <a:pt x="665" y="130"/>
                    <a:pt x="665" y="130"/>
                    <a:pt x="665" y="130"/>
                  </a:cubicBezTo>
                  <a:cubicBezTo>
                    <a:pt x="660" y="130"/>
                    <a:pt x="660" y="130"/>
                    <a:pt x="660" y="130"/>
                  </a:cubicBezTo>
                  <a:cubicBezTo>
                    <a:pt x="659" y="130"/>
                    <a:pt x="658" y="132"/>
                    <a:pt x="658" y="133"/>
                  </a:cubicBezTo>
                  <a:cubicBezTo>
                    <a:pt x="658" y="153"/>
                    <a:pt x="658" y="153"/>
                    <a:pt x="658" y="153"/>
                  </a:cubicBezTo>
                  <a:cubicBezTo>
                    <a:pt x="653" y="153"/>
                    <a:pt x="653" y="153"/>
                    <a:pt x="653" y="153"/>
                  </a:cubicBezTo>
                  <a:cubicBezTo>
                    <a:pt x="653" y="86"/>
                    <a:pt x="653" y="86"/>
                    <a:pt x="653" y="86"/>
                  </a:cubicBezTo>
                  <a:cubicBezTo>
                    <a:pt x="653" y="84"/>
                    <a:pt x="652" y="83"/>
                    <a:pt x="651" y="83"/>
                  </a:cubicBezTo>
                  <a:cubicBezTo>
                    <a:pt x="645" y="83"/>
                    <a:pt x="645" y="83"/>
                    <a:pt x="645" y="83"/>
                  </a:cubicBezTo>
                  <a:cubicBezTo>
                    <a:pt x="645" y="79"/>
                    <a:pt x="645" y="79"/>
                    <a:pt x="645" y="79"/>
                  </a:cubicBezTo>
                  <a:cubicBezTo>
                    <a:pt x="645" y="78"/>
                    <a:pt x="643" y="77"/>
                    <a:pt x="642" y="77"/>
                  </a:cubicBezTo>
                  <a:cubicBezTo>
                    <a:pt x="610" y="77"/>
                    <a:pt x="610" y="77"/>
                    <a:pt x="610" y="77"/>
                  </a:cubicBezTo>
                  <a:cubicBezTo>
                    <a:pt x="610" y="77"/>
                    <a:pt x="610" y="77"/>
                    <a:pt x="610" y="77"/>
                  </a:cubicBezTo>
                  <a:cubicBezTo>
                    <a:pt x="609" y="77"/>
                    <a:pt x="608" y="77"/>
                    <a:pt x="608" y="77"/>
                  </a:cubicBezTo>
                  <a:cubicBezTo>
                    <a:pt x="607" y="78"/>
                    <a:pt x="607" y="79"/>
                    <a:pt x="607" y="79"/>
                  </a:cubicBezTo>
                  <a:cubicBezTo>
                    <a:pt x="607" y="83"/>
                    <a:pt x="607" y="83"/>
                    <a:pt x="607" y="83"/>
                  </a:cubicBezTo>
                  <a:cubicBezTo>
                    <a:pt x="601" y="83"/>
                    <a:pt x="601" y="83"/>
                    <a:pt x="601" y="83"/>
                  </a:cubicBezTo>
                  <a:cubicBezTo>
                    <a:pt x="599" y="83"/>
                    <a:pt x="598" y="84"/>
                    <a:pt x="598" y="86"/>
                  </a:cubicBezTo>
                  <a:cubicBezTo>
                    <a:pt x="598" y="153"/>
                    <a:pt x="598" y="153"/>
                    <a:pt x="598" y="153"/>
                  </a:cubicBezTo>
                  <a:cubicBezTo>
                    <a:pt x="594" y="153"/>
                    <a:pt x="594" y="153"/>
                    <a:pt x="594" y="153"/>
                  </a:cubicBezTo>
                  <a:cubicBezTo>
                    <a:pt x="593" y="152"/>
                    <a:pt x="592" y="151"/>
                    <a:pt x="591" y="151"/>
                  </a:cubicBezTo>
                  <a:cubicBezTo>
                    <a:pt x="588" y="151"/>
                    <a:pt x="588" y="151"/>
                    <a:pt x="588" y="151"/>
                  </a:cubicBezTo>
                  <a:cubicBezTo>
                    <a:pt x="588" y="126"/>
                    <a:pt x="588" y="126"/>
                    <a:pt x="588" y="126"/>
                  </a:cubicBezTo>
                  <a:cubicBezTo>
                    <a:pt x="588" y="125"/>
                    <a:pt x="586" y="124"/>
                    <a:pt x="585" y="124"/>
                  </a:cubicBezTo>
                  <a:cubicBezTo>
                    <a:pt x="578" y="124"/>
                    <a:pt x="578" y="124"/>
                    <a:pt x="578" y="124"/>
                  </a:cubicBezTo>
                  <a:cubicBezTo>
                    <a:pt x="576" y="124"/>
                    <a:pt x="575" y="125"/>
                    <a:pt x="575" y="126"/>
                  </a:cubicBezTo>
                  <a:cubicBezTo>
                    <a:pt x="575" y="151"/>
                    <a:pt x="575" y="151"/>
                    <a:pt x="575" y="151"/>
                  </a:cubicBezTo>
                  <a:cubicBezTo>
                    <a:pt x="574" y="151"/>
                    <a:pt x="574" y="151"/>
                    <a:pt x="574" y="151"/>
                  </a:cubicBezTo>
                  <a:cubicBezTo>
                    <a:pt x="574" y="122"/>
                    <a:pt x="574" y="122"/>
                    <a:pt x="574" y="122"/>
                  </a:cubicBezTo>
                  <a:cubicBezTo>
                    <a:pt x="574" y="121"/>
                    <a:pt x="574" y="119"/>
                    <a:pt x="572" y="119"/>
                  </a:cubicBezTo>
                  <a:cubicBezTo>
                    <a:pt x="552" y="114"/>
                    <a:pt x="552" y="114"/>
                    <a:pt x="552" y="114"/>
                  </a:cubicBezTo>
                  <a:cubicBezTo>
                    <a:pt x="551" y="114"/>
                    <a:pt x="550" y="114"/>
                    <a:pt x="549" y="114"/>
                  </a:cubicBezTo>
                  <a:cubicBezTo>
                    <a:pt x="548" y="115"/>
                    <a:pt x="548" y="116"/>
                    <a:pt x="548" y="117"/>
                  </a:cubicBezTo>
                  <a:cubicBezTo>
                    <a:pt x="548" y="125"/>
                    <a:pt x="548" y="125"/>
                    <a:pt x="548" y="125"/>
                  </a:cubicBezTo>
                  <a:cubicBezTo>
                    <a:pt x="529" y="130"/>
                    <a:pt x="529" y="130"/>
                    <a:pt x="529" y="130"/>
                  </a:cubicBezTo>
                  <a:cubicBezTo>
                    <a:pt x="528" y="130"/>
                    <a:pt x="527" y="131"/>
                    <a:pt x="527" y="133"/>
                  </a:cubicBezTo>
                  <a:cubicBezTo>
                    <a:pt x="527" y="145"/>
                    <a:pt x="527" y="145"/>
                    <a:pt x="527" y="145"/>
                  </a:cubicBezTo>
                  <a:cubicBezTo>
                    <a:pt x="517" y="137"/>
                    <a:pt x="517" y="137"/>
                    <a:pt x="517" y="137"/>
                  </a:cubicBezTo>
                  <a:cubicBezTo>
                    <a:pt x="514" y="136"/>
                    <a:pt x="514" y="136"/>
                    <a:pt x="514" y="136"/>
                  </a:cubicBezTo>
                  <a:cubicBezTo>
                    <a:pt x="512" y="135"/>
                    <a:pt x="510" y="134"/>
                    <a:pt x="508" y="132"/>
                  </a:cubicBezTo>
                  <a:cubicBezTo>
                    <a:pt x="508" y="132"/>
                    <a:pt x="507" y="132"/>
                    <a:pt x="507" y="132"/>
                  </a:cubicBezTo>
                  <a:cubicBezTo>
                    <a:pt x="495" y="129"/>
                    <a:pt x="495" y="129"/>
                    <a:pt x="495" y="129"/>
                  </a:cubicBezTo>
                  <a:cubicBezTo>
                    <a:pt x="494" y="127"/>
                    <a:pt x="492" y="125"/>
                    <a:pt x="491" y="124"/>
                  </a:cubicBezTo>
                  <a:cubicBezTo>
                    <a:pt x="488" y="120"/>
                    <a:pt x="488" y="120"/>
                    <a:pt x="488" y="120"/>
                  </a:cubicBezTo>
                  <a:cubicBezTo>
                    <a:pt x="487" y="120"/>
                    <a:pt x="487" y="120"/>
                    <a:pt x="487" y="120"/>
                  </a:cubicBezTo>
                  <a:cubicBezTo>
                    <a:pt x="477" y="115"/>
                    <a:pt x="477" y="115"/>
                    <a:pt x="477" y="115"/>
                  </a:cubicBezTo>
                  <a:cubicBezTo>
                    <a:pt x="476" y="115"/>
                    <a:pt x="475" y="115"/>
                    <a:pt x="474" y="116"/>
                  </a:cubicBezTo>
                  <a:cubicBezTo>
                    <a:pt x="466" y="123"/>
                    <a:pt x="466" y="123"/>
                    <a:pt x="466" y="123"/>
                  </a:cubicBezTo>
                  <a:cubicBezTo>
                    <a:pt x="456" y="126"/>
                    <a:pt x="456" y="126"/>
                    <a:pt x="456" y="126"/>
                  </a:cubicBezTo>
                  <a:cubicBezTo>
                    <a:pt x="454" y="123"/>
                    <a:pt x="454" y="123"/>
                    <a:pt x="454" y="123"/>
                  </a:cubicBezTo>
                  <a:cubicBezTo>
                    <a:pt x="454" y="122"/>
                    <a:pt x="453" y="122"/>
                    <a:pt x="452" y="122"/>
                  </a:cubicBezTo>
                  <a:cubicBezTo>
                    <a:pt x="451" y="122"/>
                    <a:pt x="451" y="122"/>
                    <a:pt x="450" y="123"/>
                  </a:cubicBezTo>
                  <a:cubicBezTo>
                    <a:pt x="440" y="133"/>
                    <a:pt x="440" y="133"/>
                    <a:pt x="440" y="133"/>
                  </a:cubicBezTo>
                  <a:cubicBezTo>
                    <a:pt x="435" y="134"/>
                    <a:pt x="435" y="134"/>
                    <a:pt x="435" y="134"/>
                  </a:cubicBezTo>
                  <a:cubicBezTo>
                    <a:pt x="434" y="134"/>
                    <a:pt x="434" y="135"/>
                    <a:pt x="434" y="135"/>
                  </a:cubicBezTo>
                  <a:cubicBezTo>
                    <a:pt x="420" y="147"/>
                    <a:pt x="420" y="147"/>
                    <a:pt x="420" y="147"/>
                  </a:cubicBezTo>
                  <a:cubicBezTo>
                    <a:pt x="414" y="148"/>
                    <a:pt x="414" y="148"/>
                    <a:pt x="414" y="148"/>
                  </a:cubicBezTo>
                  <a:cubicBezTo>
                    <a:pt x="410" y="149"/>
                    <a:pt x="405" y="149"/>
                    <a:pt x="401" y="150"/>
                  </a:cubicBezTo>
                  <a:cubicBezTo>
                    <a:pt x="389" y="153"/>
                    <a:pt x="389" y="153"/>
                    <a:pt x="389" y="15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390" y="159"/>
                    <a:pt x="390" y="159"/>
                    <a:pt x="390" y="159"/>
                  </a:cubicBezTo>
                  <a:cubicBezTo>
                    <a:pt x="390" y="159"/>
                    <a:pt x="390" y="159"/>
                    <a:pt x="390" y="159"/>
                  </a:cubicBezTo>
                  <a:cubicBezTo>
                    <a:pt x="402" y="156"/>
                    <a:pt x="402" y="156"/>
                    <a:pt x="402" y="156"/>
                  </a:cubicBezTo>
                  <a:cubicBezTo>
                    <a:pt x="406" y="155"/>
                    <a:pt x="411" y="154"/>
                    <a:pt x="415" y="153"/>
                  </a:cubicBezTo>
                  <a:cubicBezTo>
                    <a:pt x="422" y="152"/>
                    <a:pt x="422" y="152"/>
                    <a:pt x="422" y="152"/>
                  </a:cubicBezTo>
                  <a:cubicBezTo>
                    <a:pt x="422" y="152"/>
                    <a:pt x="423" y="152"/>
                    <a:pt x="423" y="152"/>
                  </a:cubicBezTo>
                  <a:cubicBezTo>
                    <a:pt x="437" y="139"/>
                    <a:pt x="437" y="139"/>
                    <a:pt x="437" y="139"/>
                  </a:cubicBezTo>
                  <a:cubicBezTo>
                    <a:pt x="442" y="138"/>
                    <a:pt x="442" y="138"/>
                    <a:pt x="442" y="138"/>
                  </a:cubicBezTo>
                  <a:cubicBezTo>
                    <a:pt x="442" y="138"/>
                    <a:pt x="443" y="137"/>
                    <a:pt x="443" y="137"/>
                  </a:cubicBezTo>
                  <a:cubicBezTo>
                    <a:pt x="452" y="129"/>
                    <a:pt x="452" y="129"/>
                    <a:pt x="452" y="129"/>
                  </a:cubicBezTo>
                  <a:cubicBezTo>
                    <a:pt x="453" y="131"/>
                    <a:pt x="453" y="131"/>
                    <a:pt x="453" y="131"/>
                  </a:cubicBezTo>
                  <a:cubicBezTo>
                    <a:pt x="454" y="132"/>
                    <a:pt x="455" y="132"/>
                    <a:pt x="456" y="132"/>
                  </a:cubicBezTo>
                  <a:cubicBezTo>
                    <a:pt x="468" y="128"/>
                    <a:pt x="468" y="128"/>
                    <a:pt x="468" y="128"/>
                  </a:cubicBezTo>
                  <a:cubicBezTo>
                    <a:pt x="468" y="128"/>
                    <a:pt x="468" y="128"/>
                    <a:pt x="469" y="128"/>
                  </a:cubicBezTo>
                  <a:cubicBezTo>
                    <a:pt x="476" y="121"/>
                    <a:pt x="476" y="121"/>
                    <a:pt x="476" y="121"/>
                  </a:cubicBezTo>
                  <a:cubicBezTo>
                    <a:pt x="484" y="125"/>
                    <a:pt x="484" y="125"/>
                    <a:pt x="484" y="125"/>
                  </a:cubicBezTo>
                  <a:cubicBezTo>
                    <a:pt x="486" y="127"/>
                    <a:pt x="486" y="127"/>
                    <a:pt x="486" y="127"/>
                  </a:cubicBezTo>
                  <a:cubicBezTo>
                    <a:pt x="488" y="129"/>
                    <a:pt x="490" y="131"/>
                    <a:pt x="492" y="133"/>
                  </a:cubicBezTo>
                  <a:cubicBezTo>
                    <a:pt x="492" y="134"/>
                    <a:pt x="493" y="134"/>
                    <a:pt x="493" y="134"/>
                  </a:cubicBezTo>
                  <a:cubicBezTo>
                    <a:pt x="505" y="137"/>
                    <a:pt x="505" y="137"/>
                    <a:pt x="505" y="137"/>
                  </a:cubicBezTo>
                  <a:cubicBezTo>
                    <a:pt x="507" y="139"/>
                    <a:pt x="509" y="140"/>
                    <a:pt x="511" y="141"/>
                  </a:cubicBezTo>
                  <a:cubicBezTo>
                    <a:pt x="514" y="142"/>
                    <a:pt x="514" y="142"/>
                    <a:pt x="514" y="142"/>
                  </a:cubicBezTo>
                  <a:cubicBezTo>
                    <a:pt x="526" y="151"/>
                    <a:pt x="526" y="151"/>
                    <a:pt x="526" y="151"/>
                  </a:cubicBezTo>
                  <a:cubicBezTo>
                    <a:pt x="528" y="153"/>
                    <a:pt x="528" y="153"/>
                    <a:pt x="528" y="153"/>
                  </a:cubicBezTo>
                  <a:cubicBezTo>
                    <a:pt x="529" y="153"/>
                    <a:pt x="530" y="154"/>
                    <a:pt x="531" y="153"/>
                  </a:cubicBezTo>
                  <a:cubicBezTo>
                    <a:pt x="532" y="153"/>
                    <a:pt x="533" y="152"/>
                    <a:pt x="533" y="150"/>
                  </a:cubicBezTo>
                  <a:cubicBezTo>
                    <a:pt x="533" y="135"/>
                    <a:pt x="533" y="135"/>
                    <a:pt x="533" y="135"/>
                  </a:cubicBezTo>
                  <a:cubicBezTo>
                    <a:pt x="552" y="130"/>
                    <a:pt x="552" y="130"/>
                    <a:pt x="552" y="130"/>
                  </a:cubicBezTo>
                  <a:cubicBezTo>
                    <a:pt x="553" y="130"/>
                    <a:pt x="554" y="128"/>
                    <a:pt x="554" y="127"/>
                  </a:cubicBezTo>
                  <a:cubicBezTo>
                    <a:pt x="554" y="120"/>
                    <a:pt x="554" y="120"/>
                    <a:pt x="554" y="120"/>
                  </a:cubicBezTo>
                  <a:cubicBezTo>
                    <a:pt x="569" y="124"/>
                    <a:pt x="569" y="124"/>
                    <a:pt x="569" y="124"/>
                  </a:cubicBezTo>
                  <a:cubicBezTo>
                    <a:pt x="569" y="154"/>
                    <a:pt x="569" y="154"/>
                    <a:pt x="569" y="154"/>
                  </a:cubicBezTo>
                  <a:cubicBezTo>
                    <a:pt x="569" y="155"/>
                    <a:pt x="570" y="157"/>
                    <a:pt x="572" y="157"/>
                  </a:cubicBezTo>
                  <a:cubicBezTo>
                    <a:pt x="578" y="157"/>
                    <a:pt x="578" y="157"/>
                    <a:pt x="578" y="157"/>
                  </a:cubicBezTo>
                  <a:cubicBezTo>
                    <a:pt x="579" y="157"/>
                    <a:pt x="581" y="155"/>
                    <a:pt x="581" y="154"/>
                  </a:cubicBezTo>
                  <a:cubicBezTo>
                    <a:pt x="581" y="129"/>
                    <a:pt x="581" y="129"/>
                    <a:pt x="581" y="129"/>
                  </a:cubicBezTo>
                  <a:cubicBezTo>
                    <a:pt x="582" y="129"/>
                    <a:pt x="582" y="129"/>
                    <a:pt x="582" y="129"/>
                  </a:cubicBezTo>
                  <a:cubicBezTo>
                    <a:pt x="582" y="154"/>
                    <a:pt x="582" y="154"/>
                    <a:pt x="582" y="154"/>
                  </a:cubicBezTo>
                  <a:cubicBezTo>
                    <a:pt x="582" y="155"/>
                    <a:pt x="583" y="157"/>
                    <a:pt x="585" y="157"/>
                  </a:cubicBezTo>
                  <a:cubicBezTo>
                    <a:pt x="588" y="157"/>
                    <a:pt x="588" y="157"/>
                    <a:pt x="588" y="157"/>
                  </a:cubicBezTo>
                  <a:cubicBezTo>
                    <a:pt x="588" y="157"/>
                    <a:pt x="589" y="158"/>
                    <a:pt x="589" y="158"/>
                  </a:cubicBezTo>
                  <a:cubicBezTo>
                    <a:pt x="589" y="158"/>
                    <a:pt x="590" y="159"/>
                    <a:pt x="591" y="159"/>
                  </a:cubicBezTo>
                  <a:cubicBezTo>
                    <a:pt x="591" y="159"/>
                    <a:pt x="591" y="159"/>
                    <a:pt x="591" y="159"/>
                  </a:cubicBezTo>
                  <a:cubicBezTo>
                    <a:pt x="601" y="159"/>
                    <a:pt x="601" y="159"/>
                    <a:pt x="601" y="159"/>
                  </a:cubicBezTo>
                  <a:cubicBezTo>
                    <a:pt x="602" y="159"/>
                    <a:pt x="604" y="157"/>
                    <a:pt x="604" y="156"/>
                  </a:cubicBezTo>
                  <a:cubicBezTo>
                    <a:pt x="604" y="89"/>
                    <a:pt x="604" y="89"/>
                    <a:pt x="604" y="89"/>
                  </a:cubicBezTo>
                  <a:cubicBezTo>
                    <a:pt x="610" y="89"/>
                    <a:pt x="610" y="89"/>
                    <a:pt x="610" y="89"/>
                  </a:cubicBezTo>
                  <a:cubicBezTo>
                    <a:pt x="610" y="89"/>
                    <a:pt x="610" y="89"/>
                    <a:pt x="610" y="89"/>
                  </a:cubicBezTo>
                  <a:cubicBezTo>
                    <a:pt x="611" y="89"/>
                    <a:pt x="613" y="87"/>
                    <a:pt x="613" y="86"/>
                  </a:cubicBezTo>
                  <a:cubicBezTo>
                    <a:pt x="613" y="82"/>
                    <a:pt x="613" y="82"/>
                    <a:pt x="613" y="82"/>
                  </a:cubicBezTo>
                  <a:cubicBezTo>
                    <a:pt x="639" y="82"/>
                    <a:pt x="639" y="82"/>
                    <a:pt x="639" y="82"/>
                  </a:cubicBezTo>
                  <a:cubicBezTo>
                    <a:pt x="639" y="86"/>
                    <a:pt x="639" y="86"/>
                    <a:pt x="639" y="86"/>
                  </a:cubicBezTo>
                  <a:cubicBezTo>
                    <a:pt x="639" y="87"/>
                    <a:pt x="640" y="89"/>
                    <a:pt x="642" y="89"/>
                  </a:cubicBezTo>
                  <a:cubicBezTo>
                    <a:pt x="648" y="89"/>
                    <a:pt x="648" y="89"/>
                    <a:pt x="648" y="89"/>
                  </a:cubicBezTo>
                  <a:cubicBezTo>
                    <a:pt x="648" y="156"/>
                    <a:pt x="648" y="156"/>
                    <a:pt x="648" y="156"/>
                  </a:cubicBezTo>
                  <a:cubicBezTo>
                    <a:pt x="648" y="156"/>
                    <a:pt x="648" y="157"/>
                    <a:pt x="648" y="158"/>
                  </a:cubicBezTo>
                  <a:cubicBezTo>
                    <a:pt x="649" y="158"/>
                    <a:pt x="650" y="159"/>
                    <a:pt x="650" y="159"/>
                  </a:cubicBezTo>
                  <a:cubicBezTo>
                    <a:pt x="660" y="159"/>
                    <a:pt x="660" y="159"/>
                    <a:pt x="660" y="159"/>
                  </a:cubicBezTo>
                  <a:cubicBezTo>
                    <a:pt x="662" y="159"/>
                    <a:pt x="663" y="157"/>
                    <a:pt x="663" y="156"/>
                  </a:cubicBezTo>
                  <a:cubicBezTo>
                    <a:pt x="663" y="136"/>
                    <a:pt x="663" y="136"/>
                    <a:pt x="663" y="136"/>
                  </a:cubicBezTo>
                  <a:cubicBezTo>
                    <a:pt x="668" y="136"/>
                    <a:pt x="668" y="136"/>
                    <a:pt x="668" y="136"/>
                  </a:cubicBezTo>
                  <a:cubicBezTo>
                    <a:pt x="669" y="136"/>
                    <a:pt x="671" y="135"/>
                    <a:pt x="671" y="133"/>
                  </a:cubicBezTo>
                  <a:cubicBezTo>
                    <a:pt x="673" y="81"/>
                    <a:pt x="673" y="81"/>
                    <a:pt x="673" y="81"/>
                  </a:cubicBezTo>
                  <a:cubicBezTo>
                    <a:pt x="682" y="81"/>
                    <a:pt x="682" y="81"/>
                    <a:pt x="682" y="81"/>
                  </a:cubicBezTo>
                  <a:cubicBezTo>
                    <a:pt x="684" y="133"/>
                    <a:pt x="684" y="133"/>
                    <a:pt x="684" y="133"/>
                  </a:cubicBezTo>
                  <a:cubicBezTo>
                    <a:pt x="684" y="135"/>
                    <a:pt x="685" y="136"/>
                    <a:pt x="687" y="136"/>
                  </a:cubicBezTo>
                  <a:cubicBezTo>
                    <a:pt x="689" y="136"/>
                    <a:pt x="689" y="136"/>
                    <a:pt x="689" y="136"/>
                  </a:cubicBezTo>
                  <a:cubicBezTo>
                    <a:pt x="691" y="136"/>
                    <a:pt x="692" y="135"/>
                    <a:pt x="692" y="133"/>
                  </a:cubicBezTo>
                  <a:cubicBezTo>
                    <a:pt x="694" y="91"/>
                    <a:pt x="694" y="91"/>
                    <a:pt x="694" y="91"/>
                  </a:cubicBezTo>
                  <a:cubicBezTo>
                    <a:pt x="703" y="91"/>
                    <a:pt x="703" y="91"/>
                    <a:pt x="703" y="91"/>
                  </a:cubicBezTo>
                  <a:cubicBezTo>
                    <a:pt x="704" y="103"/>
                    <a:pt x="704" y="103"/>
                    <a:pt x="704" y="103"/>
                  </a:cubicBezTo>
                  <a:cubicBezTo>
                    <a:pt x="704" y="103"/>
                    <a:pt x="704" y="103"/>
                    <a:pt x="704" y="104"/>
                  </a:cubicBezTo>
                  <a:cubicBezTo>
                    <a:pt x="704" y="104"/>
                    <a:pt x="704" y="104"/>
                    <a:pt x="704" y="104"/>
                  </a:cubicBezTo>
                  <a:cubicBezTo>
                    <a:pt x="705" y="133"/>
                    <a:pt x="705" y="133"/>
                    <a:pt x="705" y="133"/>
                  </a:cubicBezTo>
                  <a:cubicBezTo>
                    <a:pt x="705" y="135"/>
                    <a:pt x="707" y="136"/>
                    <a:pt x="708" y="136"/>
                  </a:cubicBezTo>
                  <a:cubicBezTo>
                    <a:pt x="711" y="136"/>
                    <a:pt x="711" y="136"/>
                    <a:pt x="711" y="136"/>
                  </a:cubicBezTo>
                  <a:cubicBezTo>
                    <a:pt x="712" y="136"/>
                    <a:pt x="712" y="136"/>
                    <a:pt x="712" y="136"/>
                  </a:cubicBezTo>
                  <a:cubicBezTo>
                    <a:pt x="712" y="136"/>
                    <a:pt x="713" y="136"/>
                    <a:pt x="713" y="136"/>
                  </a:cubicBezTo>
                  <a:cubicBezTo>
                    <a:pt x="754" y="136"/>
                    <a:pt x="754" y="136"/>
                    <a:pt x="754" y="136"/>
                  </a:cubicBezTo>
                  <a:cubicBezTo>
                    <a:pt x="754" y="136"/>
                    <a:pt x="755" y="136"/>
                    <a:pt x="755" y="136"/>
                  </a:cubicBezTo>
                  <a:cubicBezTo>
                    <a:pt x="755" y="136"/>
                    <a:pt x="756" y="136"/>
                    <a:pt x="756" y="136"/>
                  </a:cubicBezTo>
                  <a:cubicBezTo>
                    <a:pt x="769" y="136"/>
                    <a:pt x="769" y="136"/>
                    <a:pt x="769" y="136"/>
                  </a:cubicBezTo>
                  <a:cubicBezTo>
                    <a:pt x="769" y="156"/>
                    <a:pt x="769" y="156"/>
                    <a:pt x="769" y="156"/>
                  </a:cubicBezTo>
                  <a:cubicBezTo>
                    <a:pt x="769" y="156"/>
                    <a:pt x="769" y="157"/>
                    <a:pt x="770" y="158"/>
                  </a:cubicBezTo>
                  <a:cubicBezTo>
                    <a:pt x="770" y="158"/>
                    <a:pt x="771" y="158"/>
                    <a:pt x="772" y="158"/>
                  </a:cubicBezTo>
                  <a:cubicBezTo>
                    <a:pt x="772" y="158"/>
                    <a:pt x="772" y="158"/>
                    <a:pt x="772" y="158"/>
                  </a:cubicBezTo>
                  <a:cubicBezTo>
                    <a:pt x="777" y="158"/>
                    <a:pt x="777" y="158"/>
                    <a:pt x="777" y="158"/>
                  </a:cubicBezTo>
                  <a:cubicBezTo>
                    <a:pt x="779" y="158"/>
                    <a:pt x="780" y="157"/>
                    <a:pt x="780" y="156"/>
                  </a:cubicBezTo>
                  <a:cubicBezTo>
                    <a:pt x="780" y="118"/>
                    <a:pt x="780" y="118"/>
                    <a:pt x="780" y="118"/>
                  </a:cubicBezTo>
                  <a:cubicBezTo>
                    <a:pt x="780" y="118"/>
                    <a:pt x="780" y="117"/>
                    <a:pt x="780" y="117"/>
                  </a:cubicBezTo>
                  <a:cubicBezTo>
                    <a:pt x="780" y="117"/>
                    <a:pt x="780" y="117"/>
                    <a:pt x="780" y="116"/>
                  </a:cubicBezTo>
                  <a:cubicBezTo>
                    <a:pt x="780" y="113"/>
                    <a:pt x="780" y="113"/>
                    <a:pt x="780" y="113"/>
                  </a:cubicBezTo>
                  <a:cubicBezTo>
                    <a:pt x="781" y="113"/>
                    <a:pt x="781" y="113"/>
                    <a:pt x="781" y="113"/>
                  </a:cubicBezTo>
                  <a:cubicBezTo>
                    <a:pt x="782" y="113"/>
                    <a:pt x="783" y="112"/>
                    <a:pt x="783" y="110"/>
                  </a:cubicBezTo>
                  <a:cubicBezTo>
                    <a:pt x="783" y="105"/>
                    <a:pt x="783" y="105"/>
                    <a:pt x="783" y="105"/>
                  </a:cubicBezTo>
                  <a:cubicBezTo>
                    <a:pt x="784" y="105"/>
                    <a:pt x="784" y="105"/>
                    <a:pt x="784" y="105"/>
                  </a:cubicBezTo>
                  <a:cubicBezTo>
                    <a:pt x="785" y="105"/>
                    <a:pt x="787" y="104"/>
                    <a:pt x="787" y="102"/>
                  </a:cubicBezTo>
                  <a:cubicBezTo>
                    <a:pt x="787" y="94"/>
                    <a:pt x="787" y="94"/>
                    <a:pt x="787" y="94"/>
                  </a:cubicBezTo>
                  <a:cubicBezTo>
                    <a:pt x="787" y="94"/>
                    <a:pt x="787" y="94"/>
                    <a:pt x="787" y="94"/>
                  </a:cubicBezTo>
                  <a:cubicBezTo>
                    <a:pt x="788" y="94"/>
                    <a:pt x="790" y="92"/>
                    <a:pt x="790" y="91"/>
                  </a:cubicBezTo>
                  <a:cubicBezTo>
                    <a:pt x="790" y="90"/>
                    <a:pt x="790" y="90"/>
                    <a:pt x="790" y="90"/>
                  </a:cubicBezTo>
                  <a:cubicBezTo>
                    <a:pt x="790" y="86"/>
                    <a:pt x="793" y="83"/>
                    <a:pt x="798" y="83"/>
                  </a:cubicBezTo>
                  <a:cubicBezTo>
                    <a:pt x="802" y="83"/>
                    <a:pt x="806" y="86"/>
                    <a:pt x="806" y="90"/>
                  </a:cubicBezTo>
                  <a:cubicBezTo>
                    <a:pt x="806" y="91"/>
                    <a:pt x="806" y="91"/>
                    <a:pt x="806" y="91"/>
                  </a:cubicBezTo>
                  <a:cubicBezTo>
                    <a:pt x="806" y="92"/>
                    <a:pt x="807" y="94"/>
                    <a:pt x="808" y="94"/>
                  </a:cubicBezTo>
                  <a:cubicBezTo>
                    <a:pt x="809" y="102"/>
                    <a:pt x="809" y="102"/>
                    <a:pt x="809" y="102"/>
                  </a:cubicBezTo>
                  <a:cubicBezTo>
                    <a:pt x="809" y="104"/>
                    <a:pt x="810" y="105"/>
                    <a:pt x="811" y="105"/>
                  </a:cubicBezTo>
                  <a:cubicBezTo>
                    <a:pt x="812" y="105"/>
                    <a:pt x="812" y="105"/>
                    <a:pt x="812" y="105"/>
                  </a:cubicBezTo>
                  <a:cubicBezTo>
                    <a:pt x="812" y="110"/>
                    <a:pt x="812" y="110"/>
                    <a:pt x="812" y="110"/>
                  </a:cubicBezTo>
                  <a:cubicBezTo>
                    <a:pt x="812" y="112"/>
                    <a:pt x="813" y="113"/>
                    <a:pt x="814" y="113"/>
                  </a:cubicBezTo>
                  <a:cubicBezTo>
                    <a:pt x="815" y="113"/>
                    <a:pt x="815" y="113"/>
                    <a:pt x="815" y="113"/>
                  </a:cubicBezTo>
                  <a:cubicBezTo>
                    <a:pt x="815" y="119"/>
                    <a:pt x="815" y="119"/>
                    <a:pt x="815" y="119"/>
                  </a:cubicBezTo>
                  <a:cubicBezTo>
                    <a:pt x="815" y="120"/>
                    <a:pt x="815" y="120"/>
                    <a:pt x="815" y="120"/>
                  </a:cubicBezTo>
                  <a:cubicBezTo>
                    <a:pt x="815" y="120"/>
                    <a:pt x="815" y="121"/>
                    <a:pt x="815" y="121"/>
                  </a:cubicBezTo>
                  <a:cubicBezTo>
                    <a:pt x="815" y="156"/>
                    <a:pt x="815" y="156"/>
                    <a:pt x="815" y="156"/>
                  </a:cubicBezTo>
                  <a:cubicBezTo>
                    <a:pt x="815" y="156"/>
                    <a:pt x="815" y="157"/>
                    <a:pt x="816" y="158"/>
                  </a:cubicBezTo>
                  <a:cubicBezTo>
                    <a:pt x="816" y="158"/>
                    <a:pt x="817" y="158"/>
                    <a:pt x="818" y="158"/>
                  </a:cubicBezTo>
                  <a:cubicBezTo>
                    <a:pt x="834" y="158"/>
                    <a:pt x="834" y="158"/>
                    <a:pt x="834" y="158"/>
                  </a:cubicBezTo>
                  <a:cubicBezTo>
                    <a:pt x="836" y="158"/>
                    <a:pt x="837" y="157"/>
                    <a:pt x="837" y="156"/>
                  </a:cubicBezTo>
                  <a:cubicBezTo>
                    <a:pt x="837" y="139"/>
                    <a:pt x="837" y="139"/>
                    <a:pt x="837" y="139"/>
                  </a:cubicBezTo>
                  <a:cubicBezTo>
                    <a:pt x="852" y="135"/>
                    <a:pt x="852" y="135"/>
                    <a:pt x="852" y="135"/>
                  </a:cubicBezTo>
                  <a:cubicBezTo>
                    <a:pt x="853" y="135"/>
                    <a:pt x="853" y="134"/>
                    <a:pt x="853" y="134"/>
                  </a:cubicBezTo>
                  <a:cubicBezTo>
                    <a:pt x="853" y="134"/>
                    <a:pt x="854" y="134"/>
                    <a:pt x="854" y="134"/>
                  </a:cubicBezTo>
                  <a:cubicBezTo>
                    <a:pt x="923" y="116"/>
                    <a:pt x="923" y="116"/>
                    <a:pt x="923" y="116"/>
                  </a:cubicBezTo>
                  <a:cubicBezTo>
                    <a:pt x="923" y="155"/>
                    <a:pt x="923" y="155"/>
                    <a:pt x="923" y="155"/>
                  </a:cubicBezTo>
                  <a:cubicBezTo>
                    <a:pt x="923" y="156"/>
                    <a:pt x="923" y="157"/>
                    <a:pt x="924" y="157"/>
                  </a:cubicBezTo>
                  <a:cubicBezTo>
                    <a:pt x="924" y="158"/>
                    <a:pt x="925" y="158"/>
                    <a:pt x="926" y="158"/>
                  </a:cubicBezTo>
                  <a:cubicBezTo>
                    <a:pt x="926" y="158"/>
                    <a:pt x="926" y="158"/>
                    <a:pt x="926" y="158"/>
                  </a:cubicBezTo>
                  <a:cubicBezTo>
                    <a:pt x="939" y="158"/>
                    <a:pt x="939" y="158"/>
                    <a:pt x="939" y="158"/>
                  </a:cubicBezTo>
                  <a:cubicBezTo>
                    <a:pt x="940" y="158"/>
                    <a:pt x="942" y="157"/>
                    <a:pt x="942" y="155"/>
                  </a:cubicBezTo>
                  <a:cubicBezTo>
                    <a:pt x="942" y="90"/>
                    <a:pt x="942" y="90"/>
                    <a:pt x="942" y="90"/>
                  </a:cubicBezTo>
                  <a:cubicBezTo>
                    <a:pt x="974" y="74"/>
                    <a:pt x="974" y="74"/>
                    <a:pt x="974" y="74"/>
                  </a:cubicBezTo>
                  <a:cubicBezTo>
                    <a:pt x="1006" y="90"/>
                    <a:pt x="1006" y="90"/>
                    <a:pt x="1006" y="90"/>
                  </a:cubicBezTo>
                  <a:cubicBezTo>
                    <a:pt x="1006" y="155"/>
                    <a:pt x="1006" y="155"/>
                    <a:pt x="1006" y="155"/>
                  </a:cubicBezTo>
                  <a:cubicBezTo>
                    <a:pt x="1006" y="157"/>
                    <a:pt x="1007" y="158"/>
                    <a:pt x="1009" y="158"/>
                  </a:cubicBezTo>
                  <a:cubicBezTo>
                    <a:pt x="1020" y="158"/>
                    <a:pt x="1020" y="158"/>
                    <a:pt x="1020" y="158"/>
                  </a:cubicBezTo>
                  <a:cubicBezTo>
                    <a:pt x="1021" y="158"/>
                    <a:pt x="1022" y="157"/>
                    <a:pt x="1022" y="155"/>
                  </a:cubicBezTo>
                  <a:cubicBezTo>
                    <a:pt x="1023" y="129"/>
                    <a:pt x="1023" y="129"/>
                    <a:pt x="1023" y="129"/>
                  </a:cubicBezTo>
                  <a:cubicBezTo>
                    <a:pt x="1049" y="129"/>
                    <a:pt x="1049" y="129"/>
                    <a:pt x="1049" y="129"/>
                  </a:cubicBezTo>
                  <a:cubicBezTo>
                    <a:pt x="1049" y="129"/>
                    <a:pt x="1049" y="129"/>
                    <a:pt x="1049" y="129"/>
                  </a:cubicBezTo>
                  <a:cubicBezTo>
                    <a:pt x="1051" y="129"/>
                    <a:pt x="1052" y="128"/>
                    <a:pt x="1052" y="126"/>
                  </a:cubicBezTo>
                  <a:cubicBezTo>
                    <a:pt x="1052" y="120"/>
                    <a:pt x="1052" y="120"/>
                    <a:pt x="1052" y="120"/>
                  </a:cubicBezTo>
                  <a:cubicBezTo>
                    <a:pt x="1153" y="120"/>
                    <a:pt x="1153" y="120"/>
                    <a:pt x="1153" y="120"/>
                  </a:cubicBezTo>
                  <a:cubicBezTo>
                    <a:pt x="1153" y="126"/>
                    <a:pt x="1153" y="126"/>
                    <a:pt x="1153" y="126"/>
                  </a:cubicBezTo>
                  <a:cubicBezTo>
                    <a:pt x="1153" y="127"/>
                    <a:pt x="1153" y="128"/>
                    <a:pt x="1154" y="128"/>
                  </a:cubicBezTo>
                  <a:cubicBezTo>
                    <a:pt x="1154" y="129"/>
                    <a:pt x="1155" y="129"/>
                    <a:pt x="1156" y="129"/>
                  </a:cubicBezTo>
                  <a:cubicBezTo>
                    <a:pt x="1182" y="129"/>
                    <a:pt x="1182" y="129"/>
                    <a:pt x="1182" y="129"/>
                  </a:cubicBezTo>
                  <a:cubicBezTo>
                    <a:pt x="1182" y="155"/>
                    <a:pt x="1182" y="155"/>
                    <a:pt x="1182" y="155"/>
                  </a:cubicBezTo>
                  <a:cubicBezTo>
                    <a:pt x="1182" y="156"/>
                    <a:pt x="1182" y="157"/>
                    <a:pt x="1183" y="157"/>
                  </a:cubicBezTo>
                  <a:cubicBezTo>
                    <a:pt x="1183" y="158"/>
                    <a:pt x="1184" y="158"/>
                    <a:pt x="1185" y="158"/>
                  </a:cubicBezTo>
                  <a:cubicBezTo>
                    <a:pt x="1217" y="158"/>
                    <a:pt x="1217" y="158"/>
                    <a:pt x="1217" y="158"/>
                  </a:cubicBezTo>
                  <a:cubicBezTo>
                    <a:pt x="1219" y="158"/>
                    <a:pt x="1220" y="157"/>
                    <a:pt x="1220" y="155"/>
                  </a:cubicBezTo>
                  <a:cubicBezTo>
                    <a:pt x="1220" y="153"/>
                    <a:pt x="1220" y="153"/>
                    <a:pt x="1220" y="153"/>
                  </a:cubicBezTo>
                  <a:cubicBezTo>
                    <a:pt x="1221" y="155"/>
                    <a:pt x="1221" y="155"/>
                    <a:pt x="1221" y="155"/>
                  </a:cubicBezTo>
                  <a:cubicBezTo>
                    <a:pt x="1221" y="157"/>
                    <a:pt x="1222" y="158"/>
                    <a:pt x="1223" y="158"/>
                  </a:cubicBezTo>
                  <a:cubicBezTo>
                    <a:pt x="1233" y="158"/>
                    <a:pt x="1233" y="158"/>
                    <a:pt x="1233" y="158"/>
                  </a:cubicBezTo>
                  <a:cubicBezTo>
                    <a:pt x="1234" y="158"/>
                    <a:pt x="1235" y="158"/>
                    <a:pt x="1235" y="157"/>
                  </a:cubicBezTo>
                  <a:cubicBezTo>
                    <a:pt x="1236" y="158"/>
                    <a:pt x="1236" y="158"/>
                    <a:pt x="1237" y="158"/>
                  </a:cubicBezTo>
                  <a:cubicBezTo>
                    <a:pt x="1247" y="158"/>
                    <a:pt x="1247" y="158"/>
                    <a:pt x="1247" y="158"/>
                  </a:cubicBezTo>
                  <a:cubicBezTo>
                    <a:pt x="1248" y="158"/>
                    <a:pt x="1248" y="158"/>
                    <a:pt x="1249" y="157"/>
                  </a:cubicBezTo>
                  <a:cubicBezTo>
                    <a:pt x="1249" y="157"/>
                    <a:pt x="1250" y="156"/>
                    <a:pt x="1250" y="155"/>
                  </a:cubicBezTo>
                  <a:cubicBezTo>
                    <a:pt x="1250" y="156"/>
                    <a:pt x="1250" y="156"/>
                    <a:pt x="1250" y="156"/>
                  </a:cubicBezTo>
                  <a:cubicBezTo>
                    <a:pt x="1250" y="157"/>
                    <a:pt x="1251" y="158"/>
                    <a:pt x="1252" y="158"/>
                  </a:cubicBezTo>
                  <a:cubicBezTo>
                    <a:pt x="1331" y="158"/>
                    <a:pt x="1331" y="158"/>
                    <a:pt x="1331" y="158"/>
                  </a:cubicBezTo>
                  <a:cubicBezTo>
                    <a:pt x="1335" y="158"/>
                    <a:pt x="1339" y="158"/>
                    <a:pt x="1342" y="159"/>
                  </a:cubicBezTo>
                  <a:cubicBezTo>
                    <a:pt x="1349" y="159"/>
                    <a:pt x="1355" y="161"/>
                    <a:pt x="1361" y="164"/>
                  </a:cubicBezTo>
                  <a:cubicBezTo>
                    <a:pt x="1365" y="166"/>
                    <a:pt x="1369" y="169"/>
                    <a:pt x="1372" y="171"/>
                  </a:cubicBezTo>
                  <a:cubicBezTo>
                    <a:pt x="1374" y="172"/>
                    <a:pt x="1375" y="173"/>
                    <a:pt x="1377" y="174"/>
                  </a:cubicBezTo>
                  <a:cubicBezTo>
                    <a:pt x="1377" y="174"/>
                    <a:pt x="1377" y="175"/>
                    <a:pt x="1377" y="175"/>
                  </a:cubicBezTo>
                  <a:cubicBezTo>
                    <a:pt x="1381" y="177"/>
                    <a:pt x="1385" y="180"/>
                    <a:pt x="1389" y="181"/>
                  </a:cubicBezTo>
                  <a:cubicBezTo>
                    <a:pt x="1397" y="185"/>
                    <a:pt x="1407" y="185"/>
                    <a:pt x="1416" y="185"/>
                  </a:cubicBezTo>
                  <a:cubicBezTo>
                    <a:pt x="1418" y="185"/>
                    <a:pt x="1420" y="185"/>
                    <a:pt x="1422" y="185"/>
                  </a:cubicBezTo>
                  <a:cubicBezTo>
                    <a:pt x="1440" y="185"/>
                    <a:pt x="1440" y="185"/>
                    <a:pt x="1440" y="185"/>
                  </a:cubicBezTo>
                  <a:cubicBezTo>
                    <a:pt x="1445" y="185"/>
                    <a:pt x="1451" y="185"/>
                    <a:pt x="1456" y="186"/>
                  </a:cubicBezTo>
                  <a:cubicBezTo>
                    <a:pt x="1467" y="187"/>
                    <a:pt x="1477" y="193"/>
                    <a:pt x="1483" y="200"/>
                  </a:cubicBezTo>
                  <a:cubicBezTo>
                    <a:pt x="1484" y="200"/>
                    <a:pt x="1484" y="200"/>
                    <a:pt x="1484" y="200"/>
                  </a:cubicBezTo>
                  <a:cubicBezTo>
                    <a:pt x="1490" y="204"/>
                    <a:pt x="1490" y="204"/>
                    <a:pt x="1490" y="204"/>
                  </a:cubicBezTo>
                  <a:cubicBezTo>
                    <a:pt x="1496" y="206"/>
                    <a:pt x="1496" y="206"/>
                    <a:pt x="1496" y="206"/>
                  </a:cubicBezTo>
                  <a:cubicBezTo>
                    <a:pt x="1502" y="207"/>
                    <a:pt x="1502" y="207"/>
                    <a:pt x="1502" y="207"/>
                  </a:cubicBezTo>
                  <a:cubicBezTo>
                    <a:pt x="1503" y="208"/>
                    <a:pt x="1504" y="208"/>
                    <a:pt x="1506" y="208"/>
                  </a:cubicBezTo>
                  <a:cubicBezTo>
                    <a:pt x="1507" y="208"/>
                    <a:pt x="1508" y="208"/>
                    <a:pt x="1508" y="208"/>
                  </a:cubicBezTo>
                  <a:cubicBezTo>
                    <a:pt x="1514" y="208"/>
                    <a:pt x="1520" y="208"/>
                    <a:pt x="1525" y="208"/>
                  </a:cubicBezTo>
                  <a:cubicBezTo>
                    <a:pt x="1528" y="208"/>
                    <a:pt x="1531" y="208"/>
                    <a:pt x="1534" y="208"/>
                  </a:cubicBezTo>
                  <a:cubicBezTo>
                    <a:pt x="1536" y="208"/>
                    <a:pt x="1538" y="208"/>
                    <a:pt x="1540" y="208"/>
                  </a:cubicBezTo>
                  <a:cubicBezTo>
                    <a:pt x="1547" y="208"/>
                    <a:pt x="1554" y="208"/>
                    <a:pt x="1560" y="209"/>
                  </a:cubicBezTo>
                  <a:cubicBezTo>
                    <a:pt x="1568" y="211"/>
                    <a:pt x="1576" y="214"/>
                    <a:pt x="1583" y="219"/>
                  </a:cubicBezTo>
                  <a:cubicBezTo>
                    <a:pt x="1590" y="225"/>
                    <a:pt x="1597" y="229"/>
                    <a:pt x="1605" y="231"/>
                  </a:cubicBezTo>
                  <a:cubicBezTo>
                    <a:pt x="1607" y="232"/>
                    <a:pt x="1607" y="232"/>
                    <a:pt x="1607" y="232"/>
                  </a:cubicBezTo>
                  <a:cubicBezTo>
                    <a:pt x="1609" y="232"/>
                    <a:pt x="1610" y="232"/>
                    <a:pt x="1612" y="233"/>
                  </a:cubicBezTo>
                  <a:cubicBezTo>
                    <a:pt x="1614" y="233"/>
                    <a:pt x="1614" y="233"/>
                    <a:pt x="1614" y="233"/>
                  </a:cubicBezTo>
                  <a:cubicBezTo>
                    <a:pt x="1615" y="233"/>
                    <a:pt x="1617" y="233"/>
                    <a:pt x="1618" y="233"/>
                  </a:cubicBezTo>
                  <a:cubicBezTo>
                    <a:pt x="1622" y="233"/>
                    <a:pt x="1627" y="234"/>
                    <a:pt x="1631" y="234"/>
                  </a:cubicBezTo>
                  <a:cubicBezTo>
                    <a:pt x="1891" y="234"/>
                    <a:pt x="1891" y="234"/>
                    <a:pt x="1891" y="234"/>
                  </a:cubicBezTo>
                  <a:cubicBezTo>
                    <a:pt x="2088" y="234"/>
                    <a:pt x="2088" y="234"/>
                    <a:pt x="2088" y="234"/>
                  </a:cubicBezTo>
                  <a:cubicBezTo>
                    <a:pt x="2088" y="234"/>
                    <a:pt x="2088" y="234"/>
                    <a:pt x="2088" y="234"/>
                  </a:cubicBezTo>
                  <a:cubicBezTo>
                    <a:pt x="2153" y="234"/>
                    <a:pt x="2153" y="234"/>
                    <a:pt x="2153" y="234"/>
                  </a:cubicBezTo>
                  <a:cubicBezTo>
                    <a:pt x="2157" y="234"/>
                    <a:pt x="2161" y="233"/>
                    <a:pt x="2166" y="233"/>
                  </a:cubicBezTo>
                  <a:cubicBezTo>
                    <a:pt x="2167" y="233"/>
                    <a:pt x="2169" y="233"/>
                    <a:pt x="2170" y="233"/>
                  </a:cubicBezTo>
                  <a:cubicBezTo>
                    <a:pt x="2172" y="233"/>
                    <a:pt x="2172" y="233"/>
                    <a:pt x="2172" y="233"/>
                  </a:cubicBezTo>
                  <a:cubicBezTo>
                    <a:pt x="2174" y="232"/>
                    <a:pt x="2175" y="232"/>
                    <a:pt x="2176" y="232"/>
                  </a:cubicBezTo>
                  <a:cubicBezTo>
                    <a:pt x="2179" y="231"/>
                    <a:pt x="2179" y="231"/>
                    <a:pt x="2179" y="231"/>
                  </a:cubicBezTo>
                  <a:cubicBezTo>
                    <a:pt x="2187" y="229"/>
                    <a:pt x="2194" y="225"/>
                    <a:pt x="2201" y="219"/>
                  </a:cubicBezTo>
                  <a:cubicBezTo>
                    <a:pt x="2207" y="214"/>
                    <a:pt x="2216" y="211"/>
                    <a:pt x="2223" y="209"/>
                  </a:cubicBezTo>
                  <a:cubicBezTo>
                    <a:pt x="2230" y="208"/>
                    <a:pt x="2237" y="208"/>
                    <a:pt x="2244" y="208"/>
                  </a:cubicBezTo>
                  <a:cubicBezTo>
                    <a:pt x="2246" y="208"/>
                    <a:pt x="2248" y="208"/>
                    <a:pt x="2249" y="208"/>
                  </a:cubicBezTo>
                  <a:cubicBezTo>
                    <a:pt x="2252" y="208"/>
                    <a:pt x="2255" y="208"/>
                    <a:pt x="2259" y="208"/>
                  </a:cubicBezTo>
                  <a:cubicBezTo>
                    <a:pt x="2264" y="208"/>
                    <a:pt x="2270" y="208"/>
                    <a:pt x="2275" y="208"/>
                  </a:cubicBezTo>
                  <a:cubicBezTo>
                    <a:pt x="2276" y="208"/>
                    <a:pt x="2277" y="208"/>
                    <a:pt x="2278" y="208"/>
                  </a:cubicBezTo>
                  <a:cubicBezTo>
                    <a:pt x="2279" y="208"/>
                    <a:pt x="2281" y="208"/>
                    <a:pt x="2282" y="207"/>
                  </a:cubicBezTo>
                  <a:cubicBezTo>
                    <a:pt x="2288" y="206"/>
                    <a:pt x="2288" y="206"/>
                    <a:pt x="2288" y="206"/>
                  </a:cubicBezTo>
                  <a:cubicBezTo>
                    <a:pt x="2294" y="204"/>
                    <a:pt x="2294" y="204"/>
                    <a:pt x="2294" y="204"/>
                  </a:cubicBezTo>
                  <a:cubicBezTo>
                    <a:pt x="2300" y="200"/>
                    <a:pt x="2300" y="200"/>
                    <a:pt x="2300" y="200"/>
                  </a:cubicBezTo>
                  <a:cubicBezTo>
                    <a:pt x="2300" y="200"/>
                    <a:pt x="2300" y="200"/>
                    <a:pt x="2300" y="200"/>
                  </a:cubicBezTo>
                  <a:cubicBezTo>
                    <a:pt x="2307" y="193"/>
                    <a:pt x="2317" y="187"/>
                    <a:pt x="2328" y="186"/>
                  </a:cubicBezTo>
                  <a:cubicBezTo>
                    <a:pt x="2333" y="185"/>
                    <a:pt x="2339" y="185"/>
                    <a:pt x="2344" y="185"/>
                  </a:cubicBezTo>
                  <a:cubicBezTo>
                    <a:pt x="2362" y="185"/>
                    <a:pt x="2362" y="185"/>
                    <a:pt x="2362" y="185"/>
                  </a:cubicBezTo>
                  <a:cubicBezTo>
                    <a:pt x="2364" y="185"/>
                    <a:pt x="2366" y="185"/>
                    <a:pt x="2368" y="185"/>
                  </a:cubicBezTo>
                  <a:cubicBezTo>
                    <a:pt x="2377" y="185"/>
                    <a:pt x="2387" y="185"/>
                    <a:pt x="2395" y="181"/>
                  </a:cubicBezTo>
                  <a:cubicBezTo>
                    <a:pt x="2399" y="180"/>
                    <a:pt x="2403" y="177"/>
                    <a:pt x="2407" y="175"/>
                  </a:cubicBezTo>
                  <a:cubicBezTo>
                    <a:pt x="2407" y="175"/>
                    <a:pt x="2407" y="174"/>
                    <a:pt x="2407" y="174"/>
                  </a:cubicBezTo>
                  <a:cubicBezTo>
                    <a:pt x="2408" y="173"/>
                    <a:pt x="2410" y="172"/>
                    <a:pt x="2411" y="171"/>
                  </a:cubicBezTo>
                  <a:cubicBezTo>
                    <a:pt x="2415" y="169"/>
                    <a:pt x="2419" y="166"/>
                    <a:pt x="2423" y="164"/>
                  </a:cubicBezTo>
                  <a:cubicBezTo>
                    <a:pt x="2428" y="161"/>
                    <a:pt x="2435" y="160"/>
                    <a:pt x="2442" y="159"/>
                  </a:cubicBezTo>
                  <a:cubicBezTo>
                    <a:pt x="2445" y="158"/>
                    <a:pt x="2449" y="158"/>
                    <a:pt x="2453" y="158"/>
                  </a:cubicBezTo>
                  <a:cubicBezTo>
                    <a:pt x="2510" y="158"/>
                    <a:pt x="2510" y="158"/>
                    <a:pt x="2510" y="158"/>
                  </a:cubicBezTo>
                  <a:cubicBezTo>
                    <a:pt x="2510" y="158"/>
                    <a:pt x="2510" y="158"/>
                    <a:pt x="2510" y="158"/>
                  </a:cubicBezTo>
                  <a:cubicBezTo>
                    <a:pt x="2541" y="158"/>
                    <a:pt x="2541" y="158"/>
                    <a:pt x="2541" y="158"/>
                  </a:cubicBezTo>
                  <a:cubicBezTo>
                    <a:pt x="2541" y="158"/>
                    <a:pt x="2541" y="158"/>
                    <a:pt x="2541" y="158"/>
                  </a:cubicBezTo>
                  <a:cubicBezTo>
                    <a:pt x="2550" y="158"/>
                    <a:pt x="2550" y="158"/>
                    <a:pt x="2550" y="158"/>
                  </a:cubicBezTo>
                  <a:cubicBezTo>
                    <a:pt x="2552" y="158"/>
                    <a:pt x="2605" y="149"/>
                    <a:pt x="2617" y="144"/>
                  </a:cubicBezTo>
                  <a:cubicBezTo>
                    <a:pt x="2624" y="142"/>
                    <a:pt x="2633" y="138"/>
                    <a:pt x="2636" y="131"/>
                  </a:cubicBezTo>
                  <a:cubicBezTo>
                    <a:pt x="2637" y="131"/>
                    <a:pt x="2637" y="130"/>
                    <a:pt x="2637" y="130"/>
                  </a:cubicBezTo>
                  <a:cubicBezTo>
                    <a:pt x="2683" y="144"/>
                    <a:pt x="2683" y="144"/>
                    <a:pt x="2683" y="144"/>
                  </a:cubicBezTo>
                  <a:cubicBezTo>
                    <a:pt x="2695" y="157"/>
                    <a:pt x="2695" y="157"/>
                    <a:pt x="2695" y="157"/>
                  </a:cubicBezTo>
                  <a:cubicBezTo>
                    <a:pt x="2695" y="158"/>
                    <a:pt x="2696" y="158"/>
                    <a:pt x="2697" y="158"/>
                  </a:cubicBezTo>
                  <a:cubicBezTo>
                    <a:pt x="2702" y="158"/>
                    <a:pt x="2702" y="158"/>
                    <a:pt x="2702" y="158"/>
                  </a:cubicBezTo>
                  <a:cubicBezTo>
                    <a:pt x="2703" y="158"/>
                    <a:pt x="2704" y="157"/>
                    <a:pt x="2704" y="155"/>
                  </a:cubicBezTo>
                  <a:cubicBezTo>
                    <a:pt x="2704" y="125"/>
                    <a:pt x="2704" y="125"/>
                    <a:pt x="2704" y="125"/>
                  </a:cubicBezTo>
                  <a:cubicBezTo>
                    <a:pt x="2730" y="120"/>
                    <a:pt x="2730" y="120"/>
                    <a:pt x="2730" y="120"/>
                  </a:cubicBezTo>
                  <a:cubicBezTo>
                    <a:pt x="2732" y="120"/>
                    <a:pt x="2733" y="119"/>
                    <a:pt x="2733" y="117"/>
                  </a:cubicBezTo>
                  <a:cubicBezTo>
                    <a:pt x="2733" y="111"/>
                    <a:pt x="2733" y="111"/>
                    <a:pt x="2733" y="111"/>
                  </a:cubicBezTo>
                  <a:cubicBezTo>
                    <a:pt x="2755" y="115"/>
                    <a:pt x="2755" y="115"/>
                    <a:pt x="2755" y="115"/>
                  </a:cubicBezTo>
                  <a:cubicBezTo>
                    <a:pt x="2755" y="143"/>
                    <a:pt x="2755" y="143"/>
                    <a:pt x="2755" y="143"/>
                  </a:cubicBezTo>
                  <a:cubicBezTo>
                    <a:pt x="2755" y="144"/>
                    <a:pt x="2756" y="146"/>
                    <a:pt x="2758" y="146"/>
                  </a:cubicBezTo>
                  <a:cubicBezTo>
                    <a:pt x="2766" y="146"/>
                    <a:pt x="2766" y="146"/>
                    <a:pt x="2766" y="146"/>
                  </a:cubicBezTo>
                  <a:cubicBezTo>
                    <a:pt x="2768" y="146"/>
                    <a:pt x="2769" y="144"/>
                    <a:pt x="2769" y="143"/>
                  </a:cubicBezTo>
                  <a:cubicBezTo>
                    <a:pt x="2769" y="119"/>
                    <a:pt x="2769" y="119"/>
                    <a:pt x="2769" y="119"/>
                  </a:cubicBezTo>
                  <a:cubicBezTo>
                    <a:pt x="2773" y="119"/>
                    <a:pt x="2773" y="119"/>
                    <a:pt x="2773" y="119"/>
                  </a:cubicBezTo>
                  <a:cubicBezTo>
                    <a:pt x="2773" y="143"/>
                    <a:pt x="2773" y="143"/>
                    <a:pt x="2773" y="143"/>
                  </a:cubicBezTo>
                  <a:cubicBezTo>
                    <a:pt x="2773" y="144"/>
                    <a:pt x="2774" y="146"/>
                    <a:pt x="2776" y="146"/>
                  </a:cubicBezTo>
                  <a:cubicBezTo>
                    <a:pt x="2785" y="146"/>
                    <a:pt x="2785" y="146"/>
                    <a:pt x="2785" y="146"/>
                  </a:cubicBezTo>
                  <a:cubicBezTo>
                    <a:pt x="2786" y="146"/>
                    <a:pt x="2788" y="144"/>
                    <a:pt x="2788" y="143"/>
                  </a:cubicBezTo>
                  <a:cubicBezTo>
                    <a:pt x="2788" y="140"/>
                    <a:pt x="2788" y="140"/>
                    <a:pt x="2788" y="140"/>
                  </a:cubicBezTo>
                  <a:cubicBezTo>
                    <a:pt x="2805" y="140"/>
                    <a:pt x="2805" y="140"/>
                    <a:pt x="2805" y="140"/>
                  </a:cubicBezTo>
                  <a:cubicBezTo>
                    <a:pt x="2807" y="140"/>
                    <a:pt x="2808" y="139"/>
                    <a:pt x="2808" y="138"/>
                  </a:cubicBezTo>
                  <a:cubicBezTo>
                    <a:pt x="2808" y="76"/>
                    <a:pt x="2808" y="76"/>
                    <a:pt x="2808" y="76"/>
                  </a:cubicBezTo>
                  <a:cubicBezTo>
                    <a:pt x="2817" y="76"/>
                    <a:pt x="2817" y="76"/>
                    <a:pt x="2817" y="76"/>
                  </a:cubicBezTo>
                  <a:cubicBezTo>
                    <a:pt x="2818" y="76"/>
                    <a:pt x="2818" y="76"/>
                    <a:pt x="2818" y="76"/>
                  </a:cubicBezTo>
                  <a:cubicBezTo>
                    <a:pt x="2819" y="76"/>
                    <a:pt x="2820" y="75"/>
                    <a:pt x="2820" y="73"/>
                  </a:cubicBezTo>
                  <a:cubicBezTo>
                    <a:pt x="2820" y="70"/>
                    <a:pt x="2820" y="70"/>
                    <a:pt x="2820" y="70"/>
                  </a:cubicBezTo>
                  <a:cubicBezTo>
                    <a:pt x="2858" y="70"/>
                    <a:pt x="2858" y="70"/>
                    <a:pt x="2858" y="70"/>
                  </a:cubicBezTo>
                  <a:cubicBezTo>
                    <a:pt x="2858" y="73"/>
                    <a:pt x="2858" y="73"/>
                    <a:pt x="2858" y="73"/>
                  </a:cubicBezTo>
                  <a:cubicBezTo>
                    <a:pt x="2858" y="75"/>
                    <a:pt x="2859" y="76"/>
                    <a:pt x="2861" y="76"/>
                  </a:cubicBezTo>
                  <a:cubicBezTo>
                    <a:pt x="2870" y="76"/>
                    <a:pt x="2870" y="76"/>
                    <a:pt x="2870" y="76"/>
                  </a:cubicBezTo>
                  <a:cubicBezTo>
                    <a:pt x="2870" y="155"/>
                    <a:pt x="2870" y="155"/>
                    <a:pt x="2870" y="155"/>
                  </a:cubicBezTo>
                  <a:cubicBezTo>
                    <a:pt x="2870" y="156"/>
                    <a:pt x="2870" y="157"/>
                    <a:pt x="2871" y="157"/>
                  </a:cubicBezTo>
                  <a:cubicBezTo>
                    <a:pt x="2871" y="158"/>
                    <a:pt x="2872" y="158"/>
                    <a:pt x="2873" y="158"/>
                  </a:cubicBezTo>
                  <a:cubicBezTo>
                    <a:pt x="2891" y="158"/>
                    <a:pt x="2891" y="158"/>
                    <a:pt x="2891" y="158"/>
                  </a:cubicBezTo>
                  <a:cubicBezTo>
                    <a:pt x="2891" y="158"/>
                    <a:pt x="2891" y="158"/>
                    <a:pt x="2891" y="158"/>
                  </a:cubicBezTo>
                  <a:cubicBezTo>
                    <a:pt x="2892" y="158"/>
                    <a:pt x="2893" y="158"/>
                    <a:pt x="2893" y="157"/>
                  </a:cubicBezTo>
                  <a:cubicBezTo>
                    <a:pt x="2894" y="157"/>
                    <a:pt x="2894" y="156"/>
                    <a:pt x="2894" y="155"/>
                  </a:cubicBezTo>
                  <a:cubicBezTo>
                    <a:pt x="2894" y="151"/>
                    <a:pt x="2894" y="151"/>
                    <a:pt x="2894" y="151"/>
                  </a:cubicBezTo>
                  <a:cubicBezTo>
                    <a:pt x="2894" y="145"/>
                    <a:pt x="2899" y="139"/>
                    <a:pt x="2906" y="139"/>
                  </a:cubicBezTo>
                  <a:cubicBezTo>
                    <a:pt x="2907" y="139"/>
                    <a:pt x="2907" y="139"/>
                    <a:pt x="2907" y="139"/>
                  </a:cubicBezTo>
                  <a:cubicBezTo>
                    <a:pt x="2908" y="139"/>
                    <a:pt x="2908" y="139"/>
                    <a:pt x="2909" y="139"/>
                  </a:cubicBezTo>
                  <a:cubicBezTo>
                    <a:pt x="2915" y="139"/>
                    <a:pt x="2921" y="144"/>
                    <a:pt x="2921" y="151"/>
                  </a:cubicBezTo>
                  <a:cubicBezTo>
                    <a:pt x="2921" y="155"/>
                    <a:pt x="2921" y="155"/>
                    <a:pt x="2921" y="155"/>
                  </a:cubicBezTo>
                  <a:cubicBezTo>
                    <a:pt x="2921" y="157"/>
                    <a:pt x="2922" y="158"/>
                    <a:pt x="2924" y="158"/>
                  </a:cubicBezTo>
                  <a:cubicBezTo>
                    <a:pt x="2929" y="158"/>
                    <a:pt x="2929" y="158"/>
                    <a:pt x="2929" y="158"/>
                  </a:cubicBezTo>
                  <a:cubicBezTo>
                    <a:pt x="2929" y="158"/>
                    <a:pt x="2929" y="158"/>
                    <a:pt x="2929" y="158"/>
                  </a:cubicBezTo>
                  <a:cubicBezTo>
                    <a:pt x="2930" y="158"/>
                    <a:pt x="2931" y="158"/>
                    <a:pt x="2931" y="157"/>
                  </a:cubicBezTo>
                  <a:cubicBezTo>
                    <a:pt x="2932" y="157"/>
                    <a:pt x="2932" y="156"/>
                    <a:pt x="2932" y="155"/>
                  </a:cubicBezTo>
                  <a:cubicBezTo>
                    <a:pt x="2932" y="124"/>
                    <a:pt x="2932" y="124"/>
                    <a:pt x="2932" y="124"/>
                  </a:cubicBezTo>
                  <a:cubicBezTo>
                    <a:pt x="2932" y="123"/>
                    <a:pt x="2932" y="122"/>
                    <a:pt x="2932" y="121"/>
                  </a:cubicBezTo>
                  <a:cubicBezTo>
                    <a:pt x="2932" y="121"/>
                    <a:pt x="2932" y="120"/>
                    <a:pt x="2932" y="120"/>
                  </a:cubicBezTo>
                  <a:cubicBezTo>
                    <a:pt x="2932" y="120"/>
                    <a:pt x="2932" y="120"/>
                    <a:pt x="2932" y="119"/>
                  </a:cubicBezTo>
                  <a:cubicBezTo>
                    <a:pt x="2932" y="119"/>
                    <a:pt x="2932" y="119"/>
                    <a:pt x="2932" y="118"/>
                  </a:cubicBezTo>
                  <a:cubicBezTo>
                    <a:pt x="2934" y="108"/>
                    <a:pt x="2944" y="100"/>
                    <a:pt x="2956" y="100"/>
                  </a:cubicBezTo>
                  <a:cubicBezTo>
                    <a:pt x="2967" y="100"/>
                    <a:pt x="2977" y="107"/>
                    <a:pt x="2980" y="116"/>
                  </a:cubicBezTo>
                  <a:cubicBezTo>
                    <a:pt x="2980" y="117"/>
                    <a:pt x="2980" y="117"/>
                    <a:pt x="2980" y="117"/>
                  </a:cubicBezTo>
                  <a:cubicBezTo>
                    <a:pt x="2980" y="118"/>
                    <a:pt x="2980" y="118"/>
                    <a:pt x="2980" y="119"/>
                  </a:cubicBezTo>
                  <a:cubicBezTo>
                    <a:pt x="2980" y="119"/>
                    <a:pt x="2980" y="119"/>
                    <a:pt x="2980" y="119"/>
                  </a:cubicBezTo>
                  <a:cubicBezTo>
                    <a:pt x="2980" y="120"/>
                    <a:pt x="2980" y="120"/>
                    <a:pt x="2980" y="121"/>
                  </a:cubicBezTo>
                  <a:cubicBezTo>
                    <a:pt x="2980" y="122"/>
                    <a:pt x="2980" y="123"/>
                    <a:pt x="2980" y="125"/>
                  </a:cubicBezTo>
                  <a:cubicBezTo>
                    <a:pt x="2980" y="156"/>
                    <a:pt x="2980" y="156"/>
                    <a:pt x="2980" y="156"/>
                  </a:cubicBezTo>
                  <a:cubicBezTo>
                    <a:pt x="2980" y="157"/>
                    <a:pt x="2981" y="158"/>
                    <a:pt x="2983" y="158"/>
                  </a:cubicBezTo>
                  <a:cubicBezTo>
                    <a:pt x="2989" y="158"/>
                    <a:pt x="2989" y="158"/>
                    <a:pt x="2989" y="158"/>
                  </a:cubicBezTo>
                  <a:cubicBezTo>
                    <a:pt x="2990" y="158"/>
                    <a:pt x="2990" y="158"/>
                    <a:pt x="2991" y="158"/>
                  </a:cubicBezTo>
                  <a:cubicBezTo>
                    <a:pt x="2991" y="157"/>
                    <a:pt x="2992" y="156"/>
                    <a:pt x="2992" y="156"/>
                  </a:cubicBezTo>
                  <a:cubicBezTo>
                    <a:pt x="2992" y="124"/>
                    <a:pt x="2992" y="124"/>
                    <a:pt x="2992" y="124"/>
                  </a:cubicBezTo>
                  <a:cubicBezTo>
                    <a:pt x="2992" y="123"/>
                    <a:pt x="2991" y="122"/>
                    <a:pt x="2991" y="121"/>
                  </a:cubicBezTo>
                  <a:cubicBezTo>
                    <a:pt x="2991" y="120"/>
                    <a:pt x="2991" y="120"/>
                    <a:pt x="2991" y="119"/>
                  </a:cubicBezTo>
                  <a:cubicBezTo>
                    <a:pt x="2992" y="119"/>
                    <a:pt x="2992" y="119"/>
                    <a:pt x="2992" y="119"/>
                  </a:cubicBezTo>
                  <a:cubicBezTo>
                    <a:pt x="2992" y="118"/>
                    <a:pt x="2992" y="118"/>
                    <a:pt x="2991" y="117"/>
                  </a:cubicBezTo>
                  <a:cubicBezTo>
                    <a:pt x="2992" y="117"/>
                    <a:pt x="2992" y="117"/>
                    <a:pt x="2992" y="116"/>
                  </a:cubicBezTo>
                  <a:cubicBezTo>
                    <a:pt x="2994" y="107"/>
                    <a:pt x="3004" y="100"/>
                    <a:pt x="3016" y="100"/>
                  </a:cubicBezTo>
                  <a:cubicBezTo>
                    <a:pt x="3027" y="100"/>
                    <a:pt x="3037" y="107"/>
                    <a:pt x="3039" y="116"/>
                  </a:cubicBezTo>
                  <a:cubicBezTo>
                    <a:pt x="3039" y="117"/>
                    <a:pt x="3039" y="117"/>
                    <a:pt x="3040" y="117"/>
                  </a:cubicBezTo>
                  <a:cubicBezTo>
                    <a:pt x="3040" y="118"/>
                    <a:pt x="3039" y="118"/>
                    <a:pt x="3040" y="119"/>
                  </a:cubicBezTo>
                  <a:cubicBezTo>
                    <a:pt x="3040" y="120"/>
                    <a:pt x="3040" y="120"/>
                    <a:pt x="3040" y="120"/>
                  </a:cubicBezTo>
                  <a:cubicBezTo>
                    <a:pt x="3040" y="120"/>
                    <a:pt x="3040" y="120"/>
                    <a:pt x="3040" y="121"/>
                  </a:cubicBezTo>
                  <a:cubicBezTo>
                    <a:pt x="3040" y="122"/>
                    <a:pt x="3040" y="123"/>
                    <a:pt x="3039" y="124"/>
                  </a:cubicBezTo>
                  <a:cubicBezTo>
                    <a:pt x="3039" y="125"/>
                    <a:pt x="3039" y="125"/>
                    <a:pt x="3039" y="125"/>
                  </a:cubicBezTo>
                  <a:cubicBezTo>
                    <a:pt x="3039" y="156"/>
                    <a:pt x="3039" y="156"/>
                    <a:pt x="3039" y="156"/>
                  </a:cubicBezTo>
                  <a:cubicBezTo>
                    <a:pt x="3039" y="157"/>
                    <a:pt x="3041" y="158"/>
                    <a:pt x="3042" y="158"/>
                  </a:cubicBezTo>
                  <a:cubicBezTo>
                    <a:pt x="3055" y="158"/>
                    <a:pt x="3055" y="158"/>
                    <a:pt x="3055" y="158"/>
                  </a:cubicBezTo>
                  <a:cubicBezTo>
                    <a:pt x="3055" y="158"/>
                    <a:pt x="3055" y="158"/>
                    <a:pt x="3055" y="158"/>
                  </a:cubicBezTo>
                  <a:cubicBezTo>
                    <a:pt x="3055" y="158"/>
                    <a:pt x="3056" y="158"/>
                    <a:pt x="3057" y="158"/>
                  </a:cubicBezTo>
                  <a:cubicBezTo>
                    <a:pt x="3057" y="157"/>
                    <a:pt x="3058" y="156"/>
                    <a:pt x="3058" y="156"/>
                  </a:cubicBezTo>
                  <a:cubicBezTo>
                    <a:pt x="3058" y="118"/>
                    <a:pt x="3058" y="118"/>
                    <a:pt x="3058" y="118"/>
                  </a:cubicBezTo>
                  <a:cubicBezTo>
                    <a:pt x="3058" y="118"/>
                    <a:pt x="3057" y="117"/>
                    <a:pt x="3057" y="117"/>
                  </a:cubicBezTo>
                  <a:cubicBezTo>
                    <a:pt x="3057" y="117"/>
                    <a:pt x="3058" y="116"/>
                    <a:pt x="3058" y="116"/>
                  </a:cubicBezTo>
                  <a:cubicBezTo>
                    <a:pt x="3058" y="114"/>
                    <a:pt x="3058" y="114"/>
                    <a:pt x="3058" y="114"/>
                  </a:cubicBezTo>
                  <a:cubicBezTo>
                    <a:pt x="3067" y="114"/>
                    <a:pt x="3067" y="114"/>
                    <a:pt x="3067" y="114"/>
                  </a:cubicBezTo>
                  <a:cubicBezTo>
                    <a:pt x="3068" y="114"/>
                    <a:pt x="3069" y="113"/>
                    <a:pt x="3069" y="112"/>
                  </a:cubicBezTo>
                  <a:cubicBezTo>
                    <a:pt x="3069" y="100"/>
                    <a:pt x="3069" y="100"/>
                    <a:pt x="3069" y="100"/>
                  </a:cubicBezTo>
                  <a:cubicBezTo>
                    <a:pt x="3075" y="100"/>
                    <a:pt x="3075" y="100"/>
                    <a:pt x="3075" y="100"/>
                  </a:cubicBezTo>
                  <a:cubicBezTo>
                    <a:pt x="3074" y="100"/>
                    <a:pt x="3073" y="101"/>
                    <a:pt x="3073" y="102"/>
                  </a:cubicBezTo>
                  <a:cubicBezTo>
                    <a:pt x="3073" y="111"/>
                    <a:pt x="3073" y="111"/>
                    <a:pt x="3073" y="111"/>
                  </a:cubicBezTo>
                  <a:cubicBezTo>
                    <a:pt x="3073" y="112"/>
                    <a:pt x="3075" y="114"/>
                    <a:pt x="3076" y="114"/>
                  </a:cubicBezTo>
                  <a:cubicBezTo>
                    <a:pt x="3083" y="114"/>
                    <a:pt x="3083" y="114"/>
                    <a:pt x="3083" y="114"/>
                  </a:cubicBezTo>
                  <a:cubicBezTo>
                    <a:pt x="3085" y="114"/>
                    <a:pt x="3086" y="112"/>
                    <a:pt x="3086" y="111"/>
                  </a:cubicBezTo>
                  <a:cubicBezTo>
                    <a:pt x="3086" y="102"/>
                    <a:pt x="3086" y="102"/>
                    <a:pt x="3086" y="102"/>
                  </a:cubicBezTo>
                  <a:cubicBezTo>
                    <a:pt x="3086" y="101"/>
                    <a:pt x="3086" y="100"/>
                    <a:pt x="3085" y="100"/>
                  </a:cubicBezTo>
                  <a:cubicBezTo>
                    <a:pt x="3095" y="100"/>
                    <a:pt x="3095" y="100"/>
                    <a:pt x="3095" y="100"/>
                  </a:cubicBezTo>
                  <a:cubicBezTo>
                    <a:pt x="3094" y="100"/>
                    <a:pt x="3093" y="101"/>
                    <a:pt x="3093" y="102"/>
                  </a:cubicBezTo>
                  <a:cubicBezTo>
                    <a:pt x="3093" y="111"/>
                    <a:pt x="3093" y="111"/>
                    <a:pt x="3093" y="111"/>
                  </a:cubicBezTo>
                  <a:cubicBezTo>
                    <a:pt x="3093" y="112"/>
                    <a:pt x="3095" y="114"/>
                    <a:pt x="3096" y="114"/>
                  </a:cubicBezTo>
                  <a:cubicBezTo>
                    <a:pt x="3103" y="114"/>
                    <a:pt x="3103" y="114"/>
                    <a:pt x="3103" y="114"/>
                  </a:cubicBezTo>
                  <a:cubicBezTo>
                    <a:pt x="3105" y="114"/>
                    <a:pt x="3106" y="112"/>
                    <a:pt x="3106" y="111"/>
                  </a:cubicBezTo>
                  <a:cubicBezTo>
                    <a:pt x="3106" y="102"/>
                    <a:pt x="3106" y="102"/>
                    <a:pt x="3106" y="102"/>
                  </a:cubicBezTo>
                  <a:cubicBezTo>
                    <a:pt x="3106" y="101"/>
                    <a:pt x="3105" y="100"/>
                    <a:pt x="3105" y="100"/>
                  </a:cubicBezTo>
                  <a:cubicBezTo>
                    <a:pt x="3115" y="100"/>
                    <a:pt x="3115" y="100"/>
                    <a:pt x="3115" y="100"/>
                  </a:cubicBezTo>
                  <a:cubicBezTo>
                    <a:pt x="3114" y="100"/>
                    <a:pt x="3113" y="101"/>
                    <a:pt x="3113" y="102"/>
                  </a:cubicBezTo>
                  <a:cubicBezTo>
                    <a:pt x="3113" y="111"/>
                    <a:pt x="3113" y="111"/>
                    <a:pt x="3113" y="111"/>
                  </a:cubicBezTo>
                  <a:cubicBezTo>
                    <a:pt x="3113" y="112"/>
                    <a:pt x="3115" y="114"/>
                    <a:pt x="3116" y="114"/>
                  </a:cubicBezTo>
                  <a:cubicBezTo>
                    <a:pt x="3123" y="114"/>
                    <a:pt x="3123" y="114"/>
                    <a:pt x="3123" y="114"/>
                  </a:cubicBezTo>
                  <a:cubicBezTo>
                    <a:pt x="3125" y="114"/>
                    <a:pt x="3126" y="112"/>
                    <a:pt x="3126" y="111"/>
                  </a:cubicBezTo>
                  <a:cubicBezTo>
                    <a:pt x="3126" y="102"/>
                    <a:pt x="3126" y="102"/>
                    <a:pt x="3126" y="102"/>
                  </a:cubicBezTo>
                  <a:cubicBezTo>
                    <a:pt x="3126" y="101"/>
                    <a:pt x="3125" y="100"/>
                    <a:pt x="3125" y="100"/>
                  </a:cubicBezTo>
                  <a:cubicBezTo>
                    <a:pt x="3134" y="100"/>
                    <a:pt x="3134" y="100"/>
                    <a:pt x="3134" y="100"/>
                  </a:cubicBezTo>
                  <a:cubicBezTo>
                    <a:pt x="3134" y="100"/>
                    <a:pt x="3133" y="101"/>
                    <a:pt x="3133" y="102"/>
                  </a:cubicBezTo>
                  <a:cubicBezTo>
                    <a:pt x="3133" y="111"/>
                    <a:pt x="3133" y="111"/>
                    <a:pt x="3133" y="111"/>
                  </a:cubicBezTo>
                  <a:cubicBezTo>
                    <a:pt x="3133" y="112"/>
                    <a:pt x="3135" y="114"/>
                    <a:pt x="3136" y="114"/>
                  </a:cubicBezTo>
                  <a:cubicBezTo>
                    <a:pt x="3143" y="114"/>
                    <a:pt x="3143" y="114"/>
                    <a:pt x="3143" y="114"/>
                  </a:cubicBezTo>
                  <a:cubicBezTo>
                    <a:pt x="3145" y="114"/>
                    <a:pt x="3146" y="112"/>
                    <a:pt x="3146" y="111"/>
                  </a:cubicBezTo>
                  <a:cubicBezTo>
                    <a:pt x="3146" y="102"/>
                    <a:pt x="3146" y="102"/>
                    <a:pt x="3146" y="102"/>
                  </a:cubicBezTo>
                  <a:cubicBezTo>
                    <a:pt x="3146" y="101"/>
                    <a:pt x="3146" y="100"/>
                    <a:pt x="3145" y="100"/>
                  </a:cubicBezTo>
                  <a:cubicBezTo>
                    <a:pt x="3152" y="100"/>
                    <a:pt x="3152" y="100"/>
                    <a:pt x="3152" y="100"/>
                  </a:cubicBezTo>
                  <a:cubicBezTo>
                    <a:pt x="3152" y="112"/>
                    <a:pt x="3152" y="112"/>
                    <a:pt x="3152" y="112"/>
                  </a:cubicBezTo>
                  <a:cubicBezTo>
                    <a:pt x="3152" y="113"/>
                    <a:pt x="3153" y="114"/>
                    <a:pt x="3155" y="114"/>
                  </a:cubicBezTo>
                  <a:cubicBezTo>
                    <a:pt x="3163" y="114"/>
                    <a:pt x="3163" y="114"/>
                    <a:pt x="3163" y="114"/>
                  </a:cubicBezTo>
                  <a:cubicBezTo>
                    <a:pt x="3165" y="114"/>
                    <a:pt x="3166" y="113"/>
                    <a:pt x="3166" y="112"/>
                  </a:cubicBezTo>
                  <a:cubicBezTo>
                    <a:pt x="3166" y="97"/>
                    <a:pt x="3166" y="97"/>
                    <a:pt x="3166" y="97"/>
                  </a:cubicBezTo>
                  <a:cubicBezTo>
                    <a:pt x="3166" y="69"/>
                    <a:pt x="3166" y="39"/>
                    <a:pt x="3166" y="10"/>
                  </a:cubicBezTo>
                  <a:cubicBezTo>
                    <a:pt x="3166" y="8"/>
                    <a:pt x="3166" y="8"/>
                    <a:pt x="3166" y="8"/>
                  </a:cubicBezTo>
                  <a:cubicBezTo>
                    <a:pt x="3166" y="8"/>
                    <a:pt x="3166" y="8"/>
                    <a:pt x="3167" y="7"/>
                  </a:cubicBezTo>
                  <a:cubicBezTo>
                    <a:pt x="3167" y="7"/>
                    <a:pt x="3167" y="7"/>
                    <a:pt x="3168" y="7"/>
                  </a:cubicBezTo>
                  <a:cubicBezTo>
                    <a:pt x="3169" y="6"/>
                    <a:pt x="3170" y="6"/>
                    <a:pt x="3172" y="6"/>
                  </a:cubicBezTo>
                  <a:cubicBezTo>
                    <a:pt x="3186" y="6"/>
                    <a:pt x="3186" y="6"/>
                    <a:pt x="3186" y="6"/>
                  </a:cubicBezTo>
                  <a:cubicBezTo>
                    <a:pt x="3188" y="6"/>
                    <a:pt x="3190" y="6"/>
                    <a:pt x="3191" y="7"/>
                  </a:cubicBezTo>
                  <a:cubicBezTo>
                    <a:pt x="3191" y="7"/>
                    <a:pt x="3192" y="7"/>
                    <a:pt x="3192" y="8"/>
                  </a:cubicBezTo>
                  <a:cubicBezTo>
                    <a:pt x="3192" y="8"/>
                    <a:pt x="3192" y="8"/>
                    <a:pt x="3192" y="8"/>
                  </a:cubicBezTo>
                  <a:cubicBezTo>
                    <a:pt x="3193" y="10"/>
                    <a:pt x="3193" y="12"/>
                    <a:pt x="3193" y="15"/>
                  </a:cubicBezTo>
                  <a:cubicBezTo>
                    <a:pt x="3193" y="112"/>
                    <a:pt x="3193" y="112"/>
                    <a:pt x="3193" y="112"/>
                  </a:cubicBezTo>
                  <a:cubicBezTo>
                    <a:pt x="3193" y="113"/>
                    <a:pt x="3194" y="114"/>
                    <a:pt x="3195" y="114"/>
                  </a:cubicBezTo>
                  <a:cubicBezTo>
                    <a:pt x="3214" y="114"/>
                    <a:pt x="3214" y="114"/>
                    <a:pt x="3214" y="114"/>
                  </a:cubicBezTo>
                  <a:cubicBezTo>
                    <a:pt x="3215" y="114"/>
                    <a:pt x="3217" y="113"/>
                    <a:pt x="3217" y="112"/>
                  </a:cubicBezTo>
                  <a:cubicBezTo>
                    <a:pt x="3217" y="96"/>
                    <a:pt x="3217" y="96"/>
                    <a:pt x="3217" y="96"/>
                  </a:cubicBezTo>
                  <a:cubicBezTo>
                    <a:pt x="3217" y="68"/>
                    <a:pt x="3217" y="39"/>
                    <a:pt x="3216" y="10"/>
                  </a:cubicBezTo>
                  <a:cubicBezTo>
                    <a:pt x="3216" y="8"/>
                    <a:pt x="3216" y="8"/>
                    <a:pt x="3216" y="8"/>
                  </a:cubicBezTo>
                  <a:cubicBezTo>
                    <a:pt x="3216" y="8"/>
                    <a:pt x="3217" y="8"/>
                    <a:pt x="3217" y="7"/>
                  </a:cubicBezTo>
                  <a:cubicBezTo>
                    <a:pt x="3217" y="7"/>
                    <a:pt x="3218" y="7"/>
                    <a:pt x="3218" y="7"/>
                  </a:cubicBezTo>
                  <a:cubicBezTo>
                    <a:pt x="3219" y="6"/>
                    <a:pt x="3221" y="6"/>
                    <a:pt x="3222" y="6"/>
                  </a:cubicBezTo>
                  <a:cubicBezTo>
                    <a:pt x="3237" y="6"/>
                    <a:pt x="3237" y="6"/>
                    <a:pt x="3237" y="6"/>
                  </a:cubicBezTo>
                  <a:cubicBezTo>
                    <a:pt x="3239" y="6"/>
                    <a:pt x="3240" y="6"/>
                    <a:pt x="3242" y="7"/>
                  </a:cubicBezTo>
                  <a:cubicBezTo>
                    <a:pt x="3242" y="7"/>
                    <a:pt x="3242" y="7"/>
                    <a:pt x="3243" y="8"/>
                  </a:cubicBezTo>
                  <a:cubicBezTo>
                    <a:pt x="3243" y="8"/>
                    <a:pt x="3243" y="8"/>
                    <a:pt x="3243" y="8"/>
                  </a:cubicBezTo>
                  <a:cubicBezTo>
                    <a:pt x="3243" y="10"/>
                    <a:pt x="3243" y="12"/>
                    <a:pt x="3243" y="15"/>
                  </a:cubicBezTo>
                  <a:cubicBezTo>
                    <a:pt x="3243" y="112"/>
                    <a:pt x="3243" y="112"/>
                    <a:pt x="3243" y="112"/>
                  </a:cubicBezTo>
                  <a:cubicBezTo>
                    <a:pt x="3243" y="113"/>
                    <a:pt x="3244" y="114"/>
                    <a:pt x="3246" y="114"/>
                  </a:cubicBezTo>
                  <a:cubicBezTo>
                    <a:pt x="3262" y="114"/>
                    <a:pt x="3262" y="114"/>
                    <a:pt x="3262" y="114"/>
                  </a:cubicBezTo>
                  <a:cubicBezTo>
                    <a:pt x="3262" y="149"/>
                    <a:pt x="3262" y="149"/>
                    <a:pt x="3262" y="149"/>
                  </a:cubicBezTo>
                  <a:cubicBezTo>
                    <a:pt x="3262" y="149"/>
                    <a:pt x="3262" y="149"/>
                    <a:pt x="3262" y="149"/>
                  </a:cubicBezTo>
                  <a:cubicBezTo>
                    <a:pt x="3262" y="156"/>
                    <a:pt x="3262" y="156"/>
                    <a:pt x="3262" y="156"/>
                  </a:cubicBezTo>
                  <a:cubicBezTo>
                    <a:pt x="3262" y="158"/>
                    <a:pt x="3263" y="159"/>
                    <a:pt x="3265" y="159"/>
                  </a:cubicBezTo>
                  <a:cubicBezTo>
                    <a:pt x="3274" y="159"/>
                    <a:pt x="3274" y="159"/>
                    <a:pt x="3274" y="159"/>
                  </a:cubicBezTo>
                  <a:cubicBezTo>
                    <a:pt x="3274" y="159"/>
                    <a:pt x="3274" y="159"/>
                    <a:pt x="3274" y="159"/>
                  </a:cubicBezTo>
                  <a:cubicBezTo>
                    <a:pt x="3275" y="159"/>
                    <a:pt x="3276" y="158"/>
                    <a:pt x="3276" y="158"/>
                  </a:cubicBezTo>
                  <a:cubicBezTo>
                    <a:pt x="3277" y="157"/>
                    <a:pt x="3277" y="157"/>
                    <a:pt x="3277" y="156"/>
                  </a:cubicBezTo>
                  <a:cubicBezTo>
                    <a:pt x="3277" y="92"/>
                    <a:pt x="3277" y="92"/>
                    <a:pt x="3277" y="92"/>
                  </a:cubicBezTo>
                  <a:cubicBezTo>
                    <a:pt x="3327" y="92"/>
                    <a:pt x="3327" y="92"/>
                    <a:pt x="3327" y="92"/>
                  </a:cubicBezTo>
                  <a:cubicBezTo>
                    <a:pt x="3327" y="109"/>
                    <a:pt x="3327" y="109"/>
                    <a:pt x="3327" y="109"/>
                  </a:cubicBezTo>
                  <a:cubicBezTo>
                    <a:pt x="3327" y="110"/>
                    <a:pt x="3327" y="111"/>
                    <a:pt x="3328" y="112"/>
                  </a:cubicBezTo>
                  <a:cubicBezTo>
                    <a:pt x="3343" y="121"/>
                    <a:pt x="3343" y="121"/>
                    <a:pt x="3343" y="121"/>
                  </a:cubicBezTo>
                  <a:cubicBezTo>
                    <a:pt x="3344" y="122"/>
                    <a:pt x="3345" y="122"/>
                    <a:pt x="3346" y="122"/>
                  </a:cubicBezTo>
                  <a:cubicBezTo>
                    <a:pt x="3347" y="121"/>
                    <a:pt x="3347" y="120"/>
                    <a:pt x="3347" y="119"/>
                  </a:cubicBezTo>
                  <a:cubicBezTo>
                    <a:pt x="3347" y="112"/>
                    <a:pt x="3347" y="112"/>
                    <a:pt x="3347" y="112"/>
                  </a:cubicBezTo>
                  <a:cubicBezTo>
                    <a:pt x="3361" y="121"/>
                    <a:pt x="3361" y="121"/>
                    <a:pt x="3361" y="121"/>
                  </a:cubicBezTo>
                  <a:cubicBezTo>
                    <a:pt x="3362" y="122"/>
                    <a:pt x="3363" y="122"/>
                    <a:pt x="3364" y="122"/>
                  </a:cubicBezTo>
                  <a:cubicBezTo>
                    <a:pt x="3365" y="121"/>
                    <a:pt x="3366" y="120"/>
                    <a:pt x="3366" y="119"/>
                  </a:cubicBezTo>
                  <a:cubicBezTo>
                    <a:pt x="3366" y="112"/>
                    <a:pt x="3366" y="112"/>
                    <a:pt x="3366" y="112"/>
                  </a:cubicBezTo>
                  <a:cubicBezTo>
                    <a:pt x="3378" y="121"/>
                    <a:pt x="3378" y="121"/>
                    <a:pt x="3378" y="121"/>
                  </a:cubicBezTo>
                  <a:cubicBezTo>
                    <a:pt x="3378" y="122"/>
                    <a:pt x="3378" y="122"/>
                    <a:pt x="3378" y="122"/>
                  </a:cubicBezTo>
                  <a:cubicBezTo>
                    <a:pt x="3378" y="122"/>
                    <a:pt x="3379" y="122"/>
                    <a:pt x="3379" y="123"/>
                  </a:cubicBezTo>
                  <a:cubicBezTo>
                    <a:pt x="3379" y="123"/>
                    <a:pt x="3378" y="123"/>
                    <a:pt x="3378" y="124"/>
                  </a:cubicBezTo>
                  <a:cubicBezTo>
                    <a:pt x="3378" y="133"/>
                    <a:pt x="3378" y="133"/>
                    <a:pt x="3378" y="133"/>
                  </a:cubicBezTo>
                  <a:cubicBezTo>
                    <a:pt x="3378" y="134"/>
                    <a:pt x="3380" y="136"/>
                    <a:pt x="3381" y="136"/>
                  </a:cubicBezTo>
                  <a:cubicBezTo>
                    <a:pt x="3387" y="136"/>
                    <a:pt x="3387" y="136"/>
                    <a:pt x="3387" y="136"/>
                  </a:cubicBezTo>
                  <a:cubicBezTo>
                    <a:pt x="3387" y="142"/>
                    <a:pt x="3387" y="142"/>
                    <a:pt x="3387" y="142"/>
                  </a:cubicBezTo>
                  <a:cubicBezTo>
                    <a:pt x="3387" y="143"/>
                    <a:pt x="3387" y="144"/>
                    <a:pt x="3388" y="144"/>
                  </a:cubicBezTo>
                  <a:cubicBezTo>
                    <a:pt x="3388" y="145"/>
                    <a:pt x="3389" y="145"/>
                    <a:pt x="3390" y="145"/>
                  </a:cubicBezTo>
                  <a:cubicBezTo>
                    <a:pt x="3390" y="145"/>
                    <a:pt x="3390" y="145"/>
                    <a:pt x="3390" y="145"/>
                  </a:cubicBezTo>
                  <a:cubicBezTo>
                    <a:pt x="3397" y="145"/>
                    <a:pt x="3397" y="145"/>
                    <a:pt x="3397" y="145"/>
                  </a:cubicBezTo>
                  <a:cubicBezTo>
                    <a:pt x="3398" y="145"/>
                    <a:pt x="3398" y="145"/>
                    <a:pt x="3399" y="145"/>
                  </a:cubicBezTo>
                  <a:cubicBezTo>
                    <a:pt x="3399" y="145"/>
                    <a:pt x="3400" y="145"/>
                    <a:pt x="3400" y="145"/>
                  </a:cubicBezTo>
                  <a:cubicBezTo>
                    <a:pt x="3407" y="145"/>
                    <a:pt x="3407" y="145"/>
                    <a:pt x="3407" y="145"/>
                  </a:cubicBezTo>
                  <a:cubicBezTo>
                    <a:pt x="3415" y="145"/>
                    <a:pt x="3423" y="145"/>
                    <a:pt x="3431" y="145"/>
                  </a:cubicBezTo>
                  <a:cubicBezTo>
                    <a:pt x="3436" y="149"/>
                    <a:pt x="3442" y="154"/>
                    <a:pt x="3448" y="158"/>
                  </a:cubicBezTo>
                  <a:cubicBezTo>
                    <a:pt x="3449" y="159"/>
                    <a:pt x="3449" y="159"/>
                    <a:pt x="3450" y="159"/>
                  </a:cubicBezTo>
                  <a:cubicBezTo>
                    <a:pt x="3849" y="160"/>
                    <a:pt x="3849" y="160"/>
                    <a:pt x="3849" y="160"/>
                  </a:cubicBezTo>
                  <a:lnTo>
                    <a:pt x="3849" y="154"/>
                  </a:lnTo>
                  <a:close/>
                  <a:moveTo>
                    <a:pt x="751" y="130"/>
                  </a:moveTo>
                  <a:cubicBezTo>
                    <a:pt x="716" y="130"/>
                    <a:pt x="716" y="130"/>
                    <a:pt x="716" y="130"/>
                  </a:cubicBezTo>
                  <a:cubicBezTo>
                    <a:pt x="716" y="129"/>
                    <a:pt x="716" y="129"/>
                    <a:pt x="716" y="129"/>
                  </a:cubicBezTo>
                  <a:cubicBezTo>
                    <a:pt x="732" y="129"/>
                    <a:pt x="732" y="129"/>
                    <a:pt x="732" y="129"/>
                  </a:cubicBezTo>
                  <a:cubicBezTo>
                    <a:pt x="733" y="129"/>
                    <a:pt x="734" y="127"/>
                    <a:pt x="734" y="126"/>
                  </a:cubicBezTo>
                  <a:cubicBezTo>
                    <a:pt x="734" y="121"/>
                    <a:pt x="734" y="121"/>
                    <a:pt x="734" y="121"/>
                  </a:cubicBezTo>
                  <a:cubicBezTo>
                    <a:pt x="751" y="121"/>
                    <a:pt x="751" y="121"/>
                    <a:pt x="751" y="121"/>
                  </a:cubicBezTo>
                  <a:lnTo>
                    <a:pt x="751" y="130"/>
                  </a:lnTo>
                  <a:close/>
                  <a:moveTo>
                    <a:pt x="751" y="113"/>
                  </a:moveTo>
                  <a:cubicBezTo>
                    <a:pt x="730" y="113"/>
                    <a:pt x="730" y="113"/>
                    <a:pt x="730" y="113"/>
                  </a:cubicBezTo>
                  <a:cubicBezTo>
                    <a:pt x="728" y="113"/>
                    <a:pt x="727" y="115"/>
                    <a:pt x="727" y="116"/>
                  </a:cubicBezTo>
                  <a:cubicBezTo>
                    <a:pt x="727" y="121"/>
                    <a:pt x="727" y="121"/>
                    <a:pt x="727" y="121"/>
                  </a:cubicBezTo>
                  <a:cubicBezTo>
                    <a:pt x="711" y="121"/>
                    <a:pt x="711" y="121"/>
                    <a:pt x="711" y="121"/>
                  </a:cubicBezTo>
                  <a:cubicBezTo>
                    <a:pt x="711" y="121"/>
                    <a:pt x="711" y="121"/>
                    <a:pt x="710" y="121"/>
                  </a:cubicBezTo>
                  <a:cubicBezTo>
                    <a:pt x="710" y="107"/>
                    <a:pt x="710" y="107"/>
                    <a:pt x="710" y="107"/>
                  </a:cubicBezTo>
                  <a:cubicBezTo>
                    <a:pt x="746" y="107"/>
                    <a:pt x="746" y="107"/>
                    <a:pt x="746" y="107"/>
                  </a:cubicBezTo>
                  <a:cubicBezTo>
                    <a:pt x="749" y="107"/>
                    <a:pt x="751" y="109"/>
                    <a:pt x="751" y="111"/>
                  </a:cubicBezTo>
                  <a:lnTo>
                    <a:pt x="751" y="113"/>
                  </a:lnTo>
                  <a:close/>
                  <a:moveTo>
                    <a:pt x="774" y="132"/>
                  </a:moveTo>
                  <a:cubicBezTo>
                    <a:pt x="774" y="131"/>
                    <a:pt x="773" y="130"/>
                    <a:pt x="772" y="130"/>
                  </a:cubicBezTo>
                  <a:cubicBezTo>
                    <a:pt x="759" y="130"/>
                    <a:pt x="759" y="130"/>
                    <a:pt x="759" y="130"/>
                  </a:cubicBezTo>
                  <a:cubicBezTo>
                    <a:pt x="759" y="121"/>
                    <a:pt x="759" y="121"/>
                    <a:pt x="759" y="121"/>
                  </a:cubicBezTo>
                  <a:cubicBezTo>
                    <a:pt x="774" y="121"/>
                    <a:pt x="774" y="121"/>
                    <a:pt x="774" y="121"/>
                  </a:cubicBezTo>
                  <a:lnTo>
                    <a:pt x="774" y="132"/>
                  </a:lnTo>
                  <a:close/>
                  <a:moveTo>
                    <a:pt x="834" y="134"/>
                  </a:moveTo>
                  <a:cubicBezTo>
                    <a:pt x="832" y="134"/>
                    <a:pt x="832" y="135"/>
                    <a:pt x="832" y="136"/>
                  </a:cubicBezTo>
                  <a:cubicBezTo>
                    <a:pt x="831" y="153"/>
                    <a:pt x="831" y="153"/>
                    <a:pt x="831" y="153"/>
                  </a:cubicBezTo>
                  <a:cubicBezTo>
                    <a:pt x="821" y="153"/>
                    <a:pt x="821" y="153"/>
                    <a:pt x="821" y="153"/>
                  </a:cubicBezTo>
                  <a:cubicBezTo>
                    <a:pt x="821" y="124"/>
                    <a:pt x="821" y="124"/>
                    <a:pt x="821" y="124"/>
                  </a:cubicBezTo>
                  <a:cubicBezTo>
                    <a:pt x="836" y="124"/>
                    <a:pt x="836" y="124"/>
                    <a:pt x="836" y="124"/>
                  </a:cubicBezTo>
                  <a:cubicBezTo>
                    <a:pt x="841" y="124"/>
                    <a:pt x="846" y="126"/>
                    <a:pt x="848" y="130"/>
                  </a:cubicBezTo>
                  <a:lnTo>
                    <a:pt x="834" y="134"/>
                  </a:lnTo>
                  <a:close/>
                  <a:moveTo>
                    <a:pt x="1229" y="152"/>
                  </a:moveTo>
                  <a:cubicBezTo>
                    <a:pt x="1229" y="152"/>
                    <a:pt x="1229" y="152"/>
                    <a:pt x="1229" y="152"/>
                  </a:cubicBezTo>
                  <a:cubicBezTo>
                    <a:pt x="1226" y="152"/>
                    <a:pt x="1226" y="152"/>
                    <a:pt x="1226" y="152"/>
                  </a:cubicBezTo>
                  <a:cubicBezTo>
                    <a:pt x="1225" y="138"/>
                    <a:pt x="1225" y="138"/>
                    <a:pt x="1225" y="138"/>
                  </a:cubicBezTo>
                  <a:cubicBezTo>
                    <a:pt x="1227" y="138"/>
                    <a:pt x="1229" y="138"/>
                    <a:pt x="1231" y="137"/>
                  </a:cubicBezTo>
                  <a:cubicBezTo>
                    <a:pt x="1231" y="152"/>
                    <a:pt x="1231" y="152"/>
                    <a:pt x="1231" y="152"/>
                  </a:cubicBezTo>
                  <a:lnTo>
                    <a:pt x="1229" y="152"/>
                  </a:lnTo>
                  <a:close/>
                  <a:moveTo>
                    <a:pt x="1231" y="130"/>
                  </a:moveTo>
                  <a:cubicBezTo>
                    <a:pt x="1231" y="130"/>
                    <a:pt x="1231" y="130"/>
                    <a:pt x="1231" y="130"/>
                  </a:cubicBezTo>
                  <a:cubicBezTo>
                    <a:pt x="1229" y="130"/>
                    <a:pt x="1227" y="131"/>
                    <a:pt x="1225" y="131"/>
                  </a:cubicBezTo>
                  <a:cubicBezTo>
                    <a:pt x="1225" y="125"/>
                    <a:pt x="1225" y="125"/>
                    <a:pt x="1225" y="125"/>
                  </a:cubicBezTo>
                  <a:cubicBezTo>
                    <a:pt x="1226" y="125"/>
                    <a:pt x="1227" y="125"/>
                    <a:pt x="1228" y="125"/>
                  </a:cubicBezTo>
                  <a:cubicBezTo>
                    <a:pt x="1230" y="126"/>
                    <a:pt x="1231" y="127"/>
                    <a:pt x="1232" y="128"/>
                  </a:cubicBezTo>
                  <a:cubicBezTo>
                    <a:pt x="1231" y="129"/>
                    <a:pt x="1231" y="130"/>
                    <a:pt x="1231" y="130"/>
                  </a:cubicBezTo>
                  <a:close/>
                  <a:moveTo>
                    <a:pt x="1243" y="131"/>
                  </a:moveTo>
                  <a:cubicBezTo>
                    <a:pt x="1243" y="130"/>
                    <a:pt x="1244" y="129"/>
                    <a:pt x="1243" y="128"/>
                  </a:cubicBezTo>
                  <a:cubicBezTo>
                    <a:pt x="1243" y="127"/>
                    <a:pt x="1242" y="126"/>
                    <a:pt x="1241" y="125"/>
                  </a:cubicBezTo>
                  <a:cubicBezTo>
                    <a:pt x="1241" y="125"/>
                    <a:pt x="1241" y="124"/>
                    <a:pt x="1241" y="124"/>
                  </a:cubicBezTo>
                  <a:cubicBezTo>
                    <a:pt x="1242" y="124"/>
                    <a:pt x="1243" y="124"/>
                    <a:pt x="1244" y="124"/>
                  </a:cubicBezTo>
                  <a:cubicBezTo>
                    <a:pt x="1244" y="135"/>
                    <a:pt x="1244" y="135"/>
                    <a:pt x="1244" y="135"/>
                  </a:cubicBezTo>
                  <a:cubicBezTo>
                    <a:pt x="1243" y="134"/>
                    <a:pt x="1241" y="133"/>
                    <a:pt x="1239" y="132"/>
                  </a:cubicBezTo>
                  <a:cubicBezTo>
                    <a:pt x="1241" y="132"/>
                    <a:pt x="1242" y="132"/>
                    <a:pt x="1243" y="131"/>
                  </a:cubicBezTo>
                  <a:close/>
                  <a:moveTo>
                    <a:pt x="1239" y="152"/>
                  </a:moveTo>
                  <a:cubicBezTo>
                    <a:pt x="1238" y="140"/>
                    <a:pt x="1238" y="140"/>
                    <a:pt x="1238" y="140"/>
                  </a:cubicBezTo>
                  <a:cubicBezTo>
                    <a:pt x="1241" y="141"/>
                    <a:pt x="1243" y="143"/>
                    <a:pt x="1244" y="143"/>
                  </a:cubicBezTo>
                  <a:cubicBezTo>
                    <a:pt x="1244" y="152"/>
                    <a:pt x="1244" y="152"/>
                    <a:pt x="1244" y="152"/>
                  </a:cubicBezTo>
                  <a:lnTo>
                    <a:pt x="1239" y="152"/>
                  </a:lnTo>
                  <a:close/>
                  <a:moveTo>
                    <a:pt x="2927" y="153"/>
                  </a:moveTo>
                  <a:cubicBezTo>
                    <a:pt x="2926" y="153"/>
                    <a:pt x="2926" y="153"/>
                    <a:pt x="2926" y="153"/>
                  </a:cubicBezTo>
                  <a:cubicBezTo>
                    <a:pt x="2926" y="151"/>
                    <a:pt x="2926" y="151"/>
                    <a:pt x="2926" y="151"/>
                  </a:cubicBezTo>
                  <a:cubicBezTo>
                    <a:pt x="2926" y="142"/>
                    <a:pt x="2920" y="135"/>
                    <a:pt x="2912" y="134"/>
                  </a:cubicBezTo>
                  <a:cubicBezTo>
                    <a:pt x="2912" y="124"/>
                    <a:pt x="2912" y="124"/>
                    <a:pt x="2912" y="124"/>
                  </a:cubicBezTo>
                  <a:cubicBezTo>
                    <a:pt x="2912" y="123"/>
                    <a:pt x="2912" y="123"/>
                    <a:pt x="2913" y="123"/>
                  </a:cubicBezTo>
                  <a:cubicBezTo>
                    <a:pt x="2926" y="123"/>
                    <a:pt x="2926" y="123"/>
                    <a:pt x="2926" y="123"/>
                  </a:cubicBezTo>
                  <a:cubicBezTo>
                    <a:pt x="2926" y="124"/>
                    <a:pt x="2927" y="124"/>
                    <a:pt x="2927" y="125"/>
                  </a:cubicBezTo>
                  <a:lnTo>
                    <a:pt x="2927" y="153"/>
                  </a:lnTo>
                  <a:close/>
                  <a:moveTo>
                    <a:pt x="2986" y="153"/>
                  </a:moveTo>
                  <a:cubicBezTo>
                    <a:pt x="2985" y="153"/>
                    <a:pt x="2985" y="153"/>
                    <a:pt x="2985" y="153"/>
                  </a:cubicBezTo>
                  <a:cubicBezTo>
                    <a:pt x="2985" y="126"/>
                    <a:pt x="2985" y="126"/>
                    <a:pt x="2985" y="126"/>
                  </a:cubicBezTo>
                  <a:cubicBezTo>
                    <a:pt x="2986" y="125"/>
                    <a:pt x="2986" y="124"/>
                    <a:pt x="2986" y="123"/>
                  </a:cubicBezTo>
                  <a:cubicBezTo>
                    <a:pt x="2986" y="124"/>
                    <a:pt x="2986" y="124"/>
                    <a:pt x="2986" y="125"/>
                  </a:cubicBezTo>
                  <a:lnTo>
                    <a:pt x="2986" y="153"/>
                  </a:lnTo>
                  <a:close/>
                  <a:moveTo>
                    <a:pt x="3052" y="153"/>
                  </a:moveTo>
                  <a:cubicBezTo>
                    <a:pt x="3045" y="153"/>
                    <a:pt x="3045" y="153"/>
                    <a:pt x="3045" y="153"/>
                  </a:cubicBezTo>
                  <a:cubicBezTo>
                    <a:pt x="3045" y="125"/>
                    <a:pt x="3045" y="125"/>
                    <a:pt x="3045" y="125"/>
                  </a:cubicBezTo>
                  <a:cubicBezTo>
                    <a:pt x="3045" y="124"/>
                    <a:pt x="3045" y="123"/>
                    <a:pt x="3045" y="121"/>
                  </a:cubicBezTo>
                  <a:cubicBezTo>
                    <a:pt x="3052" y="121"/>
                    <a:pt x="3052" y="121"/>
                    <a:pt x="3052" y="121"/>
                  </a:cubicBezTo>
                  <a:lnTo>
                    <a:pt x="3052" y="153"/>
                  </a:lnTo>
                  <a:close/>
                  <a:moveTo>
                    <a:pt x="3141" y="108"/>
                  </a:moveTo>
                  <a:cubicBezTo>
                    <a:pt x="3139" y="108"/>
                    <a:pt x="3139" y="108"/>
                    <a:pt x="3139" y="108"/>
                  </a:cubicBezTo>
                  <a:cubicBezTo>
                    <a:pt x="3139" y="105"/>
                    <a:pt x="3139" y="105"/>
                    <a:pt x="3139" y="105"/>
                  </a:cubicBezTo>
                  <a:cubicBezTo>
                    <a:pt x="3141" y="105"/>
                    <a:pt x="3141" y="105"/>
                    <a:pt x="3141" y="105"/>
                  </a:cubicBezTo>
                  <a:lnTo>
                    <a:pt x="3141" y="108"/>
                  </a:lnTo>
                  <a:close/>
                  <a:moveTo>
                    <a:pt x="3394" y="140"/>
                  </a:moveTo>
                  <a:cubicBezTo>
                    <a:pt x="3392" y="140"/>
                    <a:pt x="3392" y="140"/>
                    <a:pt x="3392" y="140"/>
                  </a:cubicBezTo>
                  <a:cubicBezTo>
                    <a:pt x="3392" y="133"/>
                    <a:pt x="3392" y="133"/>
                    <a:pt x="3392" y="133"/>
                  </a:cubicBezTo>
                  <a:cubicBezTo>
                    <a:pt x="3392" y="131"/>
                    <a:pt x="3391" y="130"/>
                    <a:pt x="3390" y="130"/>
                  </a:cubicBezTo>
                  <a:cubicBezTo>
                    <a:pt x="3384" y="130"/>
                    <a:pt x="3384" y="130"/>
                    <a:pt x="3384" y="130"/>
                  </a:cubicBezTo>
                  <a:cubicBezTo>
                    <a:pt x="3384" y="127"/>
                    <a:pt x="3384" y="127"/>
                    <a:pt x="3384" y="127"/>
                  </a:cubicBezTo>
                  <a:cubicBezTo>
                    <a:pt x="3392" y="127"/>
                    <a:pt x="3392" y="127"/>
                    <a:pt x="3392" y="127"/>
                  </a:cubicBezTo>
                  <a:cubicBezTo>
                    <a:pt x="3393" y="127"/>
                    <a:pt x="3394" y="127"/>
                    <a:pt x="3394" y="127"/>
                  </a:cubicBezTo>
                  <a:lnTo>
                    <a:pt x="3394" y="140"/>
                  </a:lnTo>
                  <a:close/>
                </a:path>
              </a:pathLst>
            </a:custGeom>
            <a:solidFill>
              <a:srgbClr val="9BBEB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5973" tIns="32986" rIns="65973" bIns="3298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48" name="TextBox 247"/>
          <p:cNvSpPr txBox="1"/>
          <p:nvPr/>
        </p:nvSpPr>
        <p:spPr>
          <a:xfrm>
            <a:off x="670004" y="334482"/>
            <a:ext cx="2473888" cy="43858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eaLnBrk="1" hangingPunct="1"/>
            <a:r>
              <a:rPr lang="ru-RU" altLang="ru-RU" sz="800" b="1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Южное межрегиональное управление Федеральной службы по надзору в сфере природопользования 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670008" y="126940"/>
            <a:ext cx="1637690" cy="269302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РОСПРИРОДНАДЗОР</a:t>
            </a:r>
            <a:endParaRPr lang="ru-RU" sz="1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70" name="AutoShape 2" descr="Картинки по запросу КРАСНОДАРСКИЙ КРАЙ карта схе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Картинки по запросу КРАСНОДАРСКИЙ КРАЙ карта схе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Картинки по запросу КРАСНОДАРСКИЙ КРАЙ карта схе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 rot="5400000">
            <a:off x="4539706" y="1941499"/>
            <a:ext cx="9397" cy="6169444"/>
          </a:xfrm>
          <a:prstGeom prst="rect">
            <a:avLst/>
          </a:prstGeom>
          <a:solidFill>
            <a:srgbClr val="A1BFB7"/>
          </a:solidFill>
          <a:ln w="9525">
            <a:noFill/>
            <a:round/>
            <a:headEnd/>
            <a:tailEnd/>
          </a:ln>
        </p:spPr>
        <p:txBody>
          <a:bodyPr vert="horz" wrap="square" lIns="49480" tIns="24740" rIns="49480" bIns="2474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pic>
        <p:nvPicPr>
          <p:cNvPr id="123" name="Picture 1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706" y="107055"/>
            <a:ext cx="420003" cy="4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" name="Прямоугольник 105"/>
          <p:cNvSpPr/>
          <p:nvPr/>
        </p:nvSpPr>
        <p:spPr>
          <a:xfrm>
            <a:off x="2887810" y="55370"/>
            <a:ext cx="6256190" cy="8309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Разрешительная деятельность                              за 9 месяцев 2019 года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1541"/>
          <p:cNvGrpSpPr>
            <a:grpSpLocks noChangeAspect="1"/>
          </p:cNvGrpSpPr>
          <p:nvPr/>
        </p:nvGrpSpPr>
        <p:grpSpPr>
          <a:xfrm>
            <a:off x="5601976" y="4342769"/>
            <a:ext cx="295391" cy="372545"/>
            <a:chOff x="5803969" y="5491253"/>
            <a:chExt cx="425381" cy="536485"/>
          </a:xfrm>
          <a:solidFill>
            <a:schemeClr val="bg1"/>
          </a:solidFill>
        </p:grpSpPr>
        <p:sp>
          <p:nvSpPr>
            <p:cNvPr id="132" name="Freeform 5"/>
            <p:cNvSpPr>
              <a:spLocks noEditPoints="1"/>
            </p:cNvSpPr>
            <p:nvPr/>
          </p:nvSpPr>
          <p:spPr bwMode="auto">
            <a:xfrm>
              <a:off x="5803969" y="5491253"/>
              <a:ext cx="258766" cy="258767"/>
            </a:xfrm>
            <a:custGeom>
              <a:avLst/>
              <a:gdLst>
                <a:gd name="T0" fmla="*/ 717 w 717"/>
                <a:gd name="T1" fmla="*/ 359 h 717"/>
                <a:gd name="T2" fmla="*/ 358 w 717"/>
                <a:gd name="T3" fmla="*/ 0 h 717"/>
                <a:gd name="T4" fmla="*/ 0 w 717"/>
                <a:gd name="T5" fmla="*/ 359 h 717"/>
                <a:gd name="T6" fmla="*/ 358 w 717"/>
                <a:gd name="T7" fmla="*/ 717 h 717"/>
                <a:gd name="T8" fmla="*/ 717 w 717"/>
                <a:gd name="T9" fmla="*/ 359 h 717"/>
                <a:gd name="T10" fmla="*/ 156 w 717"/>
                <a:gd name="T11" fmla="*/ 585 h 717"/>
                <a:gd name="T12" fmla="*/ 156 w 717"/>
                <a:gd name="T13" fmla="*/ 585 h 717"/>
                <a:gd name="T14" fmla="*/ 132 w 717"/>
                <a:gd name="T15" fmla="*/ 561 h 717"/>
                <a:gd name="T16" fmla="*/ 121 w 717"/>
                <a:gd name="T17" fmla="*/ 536 h 717"/>
                <a:gd name="T18" fmla="*/ 132 w 717"/>
                <a:gd name="T19" fmla="*/ 511 h 717"/>
                <a:gd name="T20" fmla="*/ 284 w 717"/>
                <a:gd name="T21" fmla="*/ 359 h 717"/>
                <a:gd name="T22" fmla="*/ 132 w 717"/>
                <a:gd name="T23" fmla="*/ 206 h 717"/>
                <a:gd name="T24" fmla="*/ 121 w 717"/>
                <a:gd name="T25" fmla="*/ 181 h 717"/>
                <a:gd name="T26" fmla="*/ 132 w 717"/>
                <a:gd name="T27" fmla="*/ 156 h 717"/>
                <a:gd name="T28" fmla="*/ 156 w 717"/>
                <a:gd name="T29" fmla="*/ 132 h 717"/>
                <a:gd name="T30" fmla="*/ 206 w 717"/>
                <a:gd name="T31" fmla="*/ 132 h 717"/>
                <a:gd name="T32" fmla="*/ 358 w 717"/>
                <a:gd name="T33" fmla="*/ 285 h 717"/>
                <a:gd name="T34" fmla="*/ 511 w 717"/>
                <a:gd name="T35" fmla="*/ 132 h 717"/>
                <a:gd name="T36" fmla="*/ 536 w 717"/>
                <a:gd name="T37" fmla="*/ 122 h 717"/>
                <a:gd name="T38" fmla="*/ 561 w 717"/>
                <a:gd name="T39" fmla="*/ 132 h 717"/>
                <a:gd name="T40" fmla="*/ 585 w 717"/>
                <a:gd name="T41" fmla="*/ 156 h 717"/>
                <a:gd name="T42" fmla="*/ 585 w 717"/>
                <a:gd name="T43" fmla="*/ 206 h 717"/>
                <a:gd name="T44" fmla="*/ 432 w 717"/>
                <a:gd name="T45" fmla="*/ 359 h 717"/>
                <a:gd name="T46" fmla="*/ 585 w 717"/>
                <a:gd name="T47" fmla="*/ 511 h 717"/>
                <a:gd name="T48" fmla="*/ 595 w 717"/>
                <a:gd name="T49" fmla="*/ 536 h 717"/>
                <a:gd name="T50" fmla="*/ 585 w 717"/>
                <a:gd name="T51" fmla="*/ 561 h 717"/>
                <a:gd name="T52" fmla="*/ 561 w 717"/>
                <a:gd name="T53" fmla="*/ 585 h 717"/>
                <a:gd name="T54" fmla="*/ 511 w 717"/>
                <a:gd name="T55" fmla="*/ 585 h 717"/>
                <a:gd name="T56" fmla="*/ 358 w 717"/>
                <a:gd name="T57" fmla="*/ 433 h 717"/>
                <a:gd name="T58" fmla="*/ 206 w 717"/>
                <a:gd name="T59" fmla="*/ 585 h 717"/>
                <a:gd name="T60" fmla="*/ 181 w 717"/>
                <a:gd name="T61" fmla="*/ 596 h 717"/>
                <a:gd name="T62" fmla="*/ 156 w 717"/>
                <a:gd name="T63" fmla="*/ 585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7" h="717">
                  <a:moveTo>
                    <a:pt x="717" y="359"/>
                  </a:moveTo>
                  <a:cubicBezTo>
                    <a:pt x="717" y="161"/>
                    <a:pt x="556" y="0"/>
                    <a:pt x="358" y="0"/>
                  </a:cubicBezTo>
                  <a:cubicBezTo>
                    <a:pt x="160" y="0"/>
                    <a:pt x="0" y="161"/>
                    <a:pt x="0" y="359"/>
                  </a:cubicBezTo>
                  <a:cubicBezTo>
                    <a:pt x="0" y="556"/>
                    <a:pt x="160" y="717"/>
                    <a:pt x="358" y="717"/>
                  </a:cubicBezTo>
                  <a:cubicBezTo>
                    <a:pt x="556" y="717"/>
                    <a:pt x="717" y="556"/>
                    <a:pt x="717" y="359"/>
                  </a:cubicBezTo>
                  <a:close/>
                  <a:moveTo>
                    <a:pt x="156" y="585"/>
                  </a:moveTo>
                  <a:lnTo>
                    <a:pt x="156" y="585"/>
                  </a:lnTo>
                  <a:lnTo>
                    <a:pt x="132" y="561"/>
                  </a:lnTo>
                  <a:cubicBezTo>
                    <a:pt x="125" y="554"/>
                    <a:pt x="121" y="545"/>
                    <a:pt x="121" y="536"/>
                  </a:cubicBezTo>
                  <a:cubicBezTo>
                    <a:pt x="121" y="527"/>
                    <a:pt x="125" y="518"/>
                    <a:pt x="132" y="511"/>
                  </a:cubicBezTo>
                  <a:lnTo>
                    <a:pt x="284" y="359"/>
                  </a:lnTo>
                  <a:lnTo>
                    <a:pt x="132" y="206"/>
                  </a:lnTo>
                  <a:cubicBezTo>
                    <a:pt x="125" y="199"/>
                    <a:pt x="121" y="190"/>
                    <a:pt x="121" y="181"/>
                  </a:cubicBezTo>
                  <a:cubicBezTo>
                    <a:pt x="121" y="172"/>
                    <a:pt x="125" y="163"/>
                    <a:pt x="132" y="156"/>
                  </a:cubicBezTo>
                  <a:lnTo>
                    <a:pt x="156" y="132"/>
                  </a:lnTo>
                  <a:cubicBezTo>
                    <a:pt x="170" y="118"/>
                    <a:pt x="192" y="118"/>
                    <a:pt x="206" y="132"/>
                  </a:cubicBezTo>
                  <a:lnTo>
                    <a:pt x="358" y="285"/>
                  </a:lnTo>
                  <a:lnTo>
                    <a:pt x="511" y="132"/>
                  </a:lnTo>
                  <a:cubicBezTo>
                    <a:pt x="518" y="125"/>
                    <a:pt x="526" y="122"/>
                    <a:pt x="536" y="122"/>
                  </a:cubicBezTo>
                  <a:cubicBezTo>
                    <a:pt x="545" y="122"/>
                    <a:pt x="554" y="125"/>
                    <a:pt x="561" y="132"/>
                  </a:cubicBezTo>
                  <a:lnTo>
                    <a:pt x="585" y="156"/>
                  </a:lnTo>
                  <a:cubicBezTo>
                    <a:pt x="599" y="170"/>
                    <a:pt x="599" y="192"/>
                    <a:pt x="585" y="206"/>
                  </a:cubicBezTo>
                  <a:lnTo>
                    <a:pt x="432" y="359"/>
                  </a:lnTo>
                  <a:lnTo>
                    <a:pt x="585" y="511"/>
                  </a:lnTo>
                  <a:cubicBezTo>
                    <a:pt x="592" y="518"/>
                    <a:pt x="595" y="527"/>
                    <a:pt x="595" y="536"/>
                  </a:cubicBezTo>
                  <a:cubicBezTo>
                    <a:pt x="595" y="545"/>
                    <a:pt x="592" y="554"/>
                    <a:pt x="585" y="561"/>
                  </a:cubicBezTo>
                  <a:lnTo>
                    <a:pt x="561" y="585"/>
                  </a:lnTo>
                  <a:cubicBezTo>
                    <a:pt x="547" y="599"/>
                    <a:pt x="525" y="599"/>
                    <a:pt x="511" y="585"/>
                  </a:cubicBezTo>
                  <a:lnTo>
                    <a:pt x="358" y="433"/>
                  </a:lnTo>
                  <a:lnTo>
                    <a:pt x="206" y="585"/>
                  </a:lnTo>
                  <a:cubicBezTo>
                    <a:pt x="199" y="592"/>
                    <a:pt x="190" y="596"/>
                    <a:pt x="181" y="596"/>
                  </a:cubicBezTo>
                  <a:cubicBezTo>
                    <a:pt x="172" y="596"/>
                    <a:pt x="163" y="592"/>
                    <a:pt x="156" y="5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" name="Oval 1289"/>
            <p:cNvSpPr>
              <a:spLocks noChangeArrowheads="1"/>
            </p:cNvSpPr>
            <p:nvPr/>
          </p:nvSpPr>
          <p:spPr bwMode="auto">
            <a:xfrm>
              <a:off x="6121400" y="5800725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" name="Freeform 1290"/>
            <p:cNvSpPr>
              <a:spLocks noEditPoints="1"/>
            </p:cNvSpPr>
            <p:nvPr/>
          </p:nvSpPr>
          <p:spPr bwMode="auto">
            <a:xfrm>
              <a:off x="5845175" y="5524500"/>
              <a:ext cx="384175" cy="503238"/>
            </a:xfrm>
            <a:custGeom>
              <a:avLst/>
              <a:gdLst>
                <a:gd name="T0" fmla="*/ 636 w 1068"/>
                <a:gd name="T1" fmla="*/ 268 h 1396"/>
                <a:gd name="T2" fmla="*/ 0 w 1068"/>
                <a:gd name="T3" fmla="*/ 1099 h 1396"/>
                <a:gd name="T4" fmla="*/ 95 w 1068"/>
                <a:gd name="T5" fmla="*/ 1396 h 1396"/>
                <a:gd name="T6" fmla="*/ 1068 w 1068"/>
                <a:gd name="T7" fmla="*/ 1276 h 1396"/>
                <a:gd name="T8" fmla="*/ 1068 w 1068"/>
                <a:gd name="T9" fmla="*/ 1245 h 1396"/>
                <a:gd name="T10" fmla="*/ 1068 w 1068"/>
                <a:gd name="T11" fmla="*/ 441 h 1396"/>
                <a:gd name="T12" fmla="*/ 972 w 1068"/>
                <a:gd name="T13" fmla="*/ 0 h 1396"/>
                <a:gd name="T14" fmla="*/ 838 w 1068"/>
                <a:gd name="T15" fmla="*/ 829 h 1396"/>
                <a:gd name="T16" fmla="*/ 820 w 1068"/>
                <a:gd name="T17" fmla="*/ 834 h 1396"/>
                <a:gd name="T18" fmla="*/ 816 w 1068"/>
                <a:gd name="T19" fmla="*/ 846 h 1396"/>
                <a:gd name="T20" fmla="*/ 795 w 1068"/>
                <a:gd name="T21" fmla="*/ 840 h 1396"/>
                <a:gd name="T22" fmla="*/ 775 w 1068"/>
                <a:gd name="T23" fmla="*/ 846 h 1396"/>
                <a:gd name="T24" fmla="*/ 770 w 1068"/>
                <a:gd name="T25" fmla="*/ 834 h 1396"/>
                <a:gd name="T26" fmla="*/ 752 w 1068"/>
                <a:gd name="T27" fmla="*/ 829 h 1396"/>
                <a:gd name="T28" fmla="*/ 752 w 1068"/>
                <a:gd name="T29" fmla="*/ 815 h 1396"/>
                <a:gd name="T30" fmla="*/ 747 w 1068"/>
                <a:gd name="T31" fmla="*/ 799 h 1396"/>
                <a:gd name="T32" fmla="*/ 741 w 1068"/>
                <a:gd name="T33" fmla="*/ 788 h 1396"/>
                <a:gd name="T34" fmla="*/ 752 w 1068"/>
                <a:gd name="T35" fmla="*/ 775 h 1396"/>
                <a:gd name="T36" fmla="*/ 752 w 1068"/>
                <a:gd name="T37" fmla="*/ 762 h 1396"/>
                <a:gd name="T38" fmla="*/ 770 w 1068"/>
                <a:gd name="T39" fmla="*/ 757 h 1396"/>
                <a:gd name="T40" fmla="*/ 775 w 1068"/>
                <a:gd name="T41" fmla="*/ 745 h 1396"/>
                <a:gd name="T42" fmla="*/ 793 w 1068"/>
                <a:gd name="T43" fmla="*/ 749 h 1396"/>
                <a:gd name="T44" fmla="*/ 803 w 1068"/>
                <a:gd name="T45" fmla="*/ 741 h 1396"/>
                <a:gd name="T46" fmla="*/ 817 w 1068"/>
                <a:gd name="T47" fmla="*/ 755 h 1396"/>
                <a:gd name="T48" fmla="*/ 829 w 1068"/>
                <a:gd name="T49" fmla="*/ 752 h 1396"/>
                <a:gd name="T50" fmla="*/ 834 w 1068"/>
                <a:gd name="T51" fmla="*/ 772 h 1396"/>
                <a:gd name="T52" fmla="*/ 849 w 1068"/>
                <a:gd name="T53" fmla="*/ 787 h 1396"/>
                <a:gd name="T54" fmla="*/ 843 w 1068"/>
                <a:gd name="T55" fmla="*/ 799 h 1396"/>
                <a:gd name="T56" fmla="*/ 839 w 1068"/>
                <a:gd name="T57" fmla="*/ 815 h 1396"/>
                <a:gd name="T58" fmla="*/ 835 w 1068"/>
                <a:gd name="T59" fmla="*/ 823 h 1396"/>
                <a:gd name="T60" fmla="*/ 856 w 1068"/>
                <a:gd name="T61" fmla="*/ 831 h 1396"/>
                <a:gd name="T62" fmla="*/ 861 w 1068"/>
                <a:gd name="T63" fmla="*/ 821 h 1396"/>
                <a:gd name="T64" fmla="*/ 867 w 1068"/>
                <a:gd name="T65" fmla="*/ 801 h 1396"/>
                <a:gd name="T66" fmla="*/ 867 w 1068"/>
                <a:gd name="T67" fmla="*/ 789 h 1396"/>
                <a:gd name="T68" fmla="*/ 861 w 1068"/>
                <a:gd name="T69" fmla="*/ 769 h 1396"/>
                <a:gd name="T70" fmla="*/ 855 w 1068"/>
                <a:gd name="T71" fmla="*/ 759 h 1396"/>
                <a:gd name="T72" fmla="*/ 911 w 1068"/>
                <a:gd name="T73" fmla="*/ 751 h 1396"/>
                <a:gd name="T74" fmla="*/ 854 w 1068"/>
                <a:gd name="T75" fmla="*/ 834 h 1396"/>
                <a:gd name="T76" fmla="*/ 827 w 1068"/>
                <a:gd name="T77" fmla="*/ 638 h 1396"/>
                <a:gd name="T78" fmla="*/ 827 w 1068"/>
                <a:gd name="T79" fmla="*/ 738 h 1396"/>
                <a:gd name="T80" fmla="*/ 907 w 1068"/>
                <a:gd name="T81" fmla="*/ 375 h 1396"/>
                <a:gd name="T82" fmla="*/ 710 w 1068"/>
                <a:gd name="T83" fmla="*/ 375 h 1396"/>
                <a:gd name="T84" fmla="*/ 764 w 1068"/>
                <a:gd name="T85" fmla="*/ 637 h 1396"/>
                <a:gd name="T86" fmla="*/ 680 w 1068"/>
                <a:gd name="T87" fmla="*/ 637 h 1396"/>
                <a:gd name="T88" fmla="*/ 742 w 1068"/>
                <a:gd name="T89" fmla="*/ 751 h 1396"/>
                <a:gd name="T90" fmla="*/ 741 w 1068"/>
                <a:gd name="T91" fmla="*/ 768 h 1396"/>
                <a:gd name="T92" fmla="*/ 729 w 1068"/>
                <a:gd name="T93" fmla="*/ 772 h 1396"/>
                <a:gd name="T94" fmla="*/ 733 w 1068"/>
                <a:gd name="T95" fmla="*/ 795 h 1396"/>
                <a:gd name="T96" fmla="*/ 725 w 1068"/>
                <a:gd name="T97" fmla="*/ 804 h 1396"/>
                <a:gd name="T98" fmla="*/ 740 w 1068"/>
                <a:gd name="T99" fmla="*/ 821 h 1396"/>
                <a:gd name="T100" fmla="*/ 737 w 1068"/>
                <a:gd name="T101" fmla="*/ 834 h 1396"/>
                <a:gd name="T102" fmla="*/ 680 w 1068"/>
                <a:gd name="T103" fmla="*/ 751 h 1396"/>
                <a:gd name="T104" fmla="*/ 580 w 1068"/>
                <a:gd name="T105" fmla="*/ 760 h 1396"/>
                <a:gd name="T106" fmla="*/ 201 w 1068"/>
                <a:gd name="T107" fmla="*/ 760 h 1396"/>
                <a:gd name="T108" fmla="*/ 153 w 1068"/>
                <a:gd name="T109" fmla="*/ 1286 h 1396"/>
                <a:gd name="T110" fmla="*/ 168 w 1068"/>
                <a:gd name="T111" fmla="*/ 956 h 1396"/>
                <a:gd name="T112" fmla="*/ 680 w 1068"/>
                <a:gd name="T113" fmla="*/ 1223 h 1396"/>
                <a:gd name="T114" fmla="*/ 764 w 1068"/>
                <a:gd name="T115" fmla="*/ 1223 h 1396"/>
                <a:gd name="T116" fmla="*/ 911 w 1068"/>
                <a:gd name="T117" fmla="*/ 852 h 1396"/>
                <a:gd name="T118" fmla="*/ 940 w 1068"/>
                <a:gd name="T119" fmla="*/ 1286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5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4" y="815"/>
                    <a:pt x="752" y="815"/>
                  </a:cubicBezTo>
                  <a:lnTo>
                    <a:pt x="745" y="815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lnTo>
                    <a:pt x="752" y="775"/>
                  </a:lnTo>
                  <a:cubicBezTo>
                    <a:pt x="753" y="775"/>
                    <a:pt x="755" y="774"/>
                    <a:pt x="756" y="772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5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8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2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8" y="779"/>
                    <a:pt x="849" y="783"/>
                    <a:pt x="849" y="787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8" y="811"/>
                    <a:pt x="846" y="815"/>
                  </a:cubicBezTo>
                  <a:lnTo>
                    <a:pt x="839" y="815"/>
                  </a:ln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6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1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9" y="772"/>
                  </a:lnTo>
                  <a:cubicBezTo>
                    <a:pt x="727" y="777"/>
                    <a:pt x="725" y="781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3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0"/>
                  </a:lnTo>
                  <a:lnTo>
                    <a:pt x="764" y="850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102" name="Прямая соединительная линия 101"/>
          <p:cNvCxnSpPr>
            <a:stCxn id="286" idx="2"/>
            <a:endCxn id="143" idx="4"/>
          </p:cNvCxnSpPr>
          <p:nvPr/>
        </p:nvCxnSpPr>
        <p:spPr>
          <a:xfrm flipH="1">
            <a:off x="657669" y="2019913"/>
            <a:ext cx="18117" cy="1502779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106"/>
          <p:cNvSpPr/>
          <p:nvPr/>
        </p:nvSpPr>
        <p:spPr>
          <a:xfrm>
            <a:off x="446380" y="1121910"/>
            <a:ext cx="3642083" cy="284691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b="1" dirty="0" smtClean="0">
                <a:solidFill>
                  <a:srgbClr val="5A8C8B"/>
                </a:solidFill>
                <a:latin typeface="Times New Roman" pitchFamily="18" charset="0"/>
                <a:cs typeface="Times New Roman" pitchFamily="18" charset="0"/>
              </a:rPr>
              <a:t>Оказание государственных </a:t>
            </a:r>
            <a:r>
              <a:rPr lang="ru-RU" b="1" dirty="0">
                <a:solidFill>
                  <a:srgbClr val="5A8C8B"/>
                </a:solidFill>
                <a:latin typeface="Times New Roman" pitchFamily="18" charset="0"/>
                <a:cs typeface="Times New Roman" pitchFamily="18" charset="0"/>
              </a:rPr>
              <a:t>услуг</a:t>
            </a:r>
          </a:p>
        </p:txBody>
      </p:sp>
      <p:cxnSp>
        <p:nvCxnSpPr>
          <p:cNvPr id="112" name="Прямая соединительная линия 111"/>
          <p:cNvCxnSpPr>
            <a:stCxn id="120" idx="4"/>
          </p:cNvCxnSpPr>
          <p:nvPr/>
        </p:nvCxnSpPr>
        <p:spPr>
          <a:xfrm flipH="1">
            <a:off x="5772615" y="1726159"/>
            <a:ext cx="6093" cy="3111961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Прямоугольник 112"/>
          <p:cNvSpPr/>
          <p:nvPr/>
        </p:nvSpPr>
        <p:spPr>
          <a:xfrm>
            <a:off x="6425966" y="782624"/>
            <a:ext cx="1526350" cy="646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6133637" y="1292116"/>
            <a:ext cx="1950480" cy="45140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разрешений на выбросы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6503480" y="1725057"/>
            <a:ext cx="1371321" cy="646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6503480" y="2251619"/>
            <a:ext cx="1460500" cy="45140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разрешения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400"/>
              </a:lnSpc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сбросы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6438643" y="2692870"/>
            <a:ext cx="1525337" cy="646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6058500" y="3132504"/>
            <a:ext cx="2350460" cy="63094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лимита</a:t>
            </a:r>
          </a:p>
          <a:p>
            <a:pPr algn="ctr">
              <a:lnSpc>
                <a:spcPts val="14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размещение отходов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118"/>
          <p:cNvGrpSpPr/>
          <p:nvPr/>
        </p:nvGrpSpPr>
        <p:grpSpPr>
          <a:xfrm>
            <a:off x="5499991" y="1168726"/>
            <a:ext cx="557433" cy="557433"/>
            <a:chOff x="5951798" y="1546827"/>
            <a:chExt cx="812800" cy="812800"/>
          </a:xfrm>
        </p:grpSpPr>
        <p:sp>
          <p:nvSpPr>
            <p:cNvPr id="120" name="Овал 119"/>
            <p:cNvSpPr/>
            <p:nvPr/>
          </p:nvSpPr>
          <p:spPr>
            <a:xfrm>
              <a:off x="5951798" y="1546827"/>
              <a:ext cx="812800" cy="8128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47"/>
            <p:cNvGrpSpPr/>
            <p:nvPr/>
          </p:nvGrpSpPr>
          <p:grpSpPr>
            <a:xfrm>
              <a:off x="6153717" y="1637016"/>
              <a:ext cx="458481" cy="576000"/>
              <a:chOff x="1044589" y="-728680"/>
              <a:chExt cx="392117" cy="503250"/>
            </a:xfrm>
            <a:solidFill>
              <a:srgbClr val="4D7877"/>
            </a:solidFill>
          </p:grpSpPr>
          <p:sp>
            <p:nvSpPr>
              <p:cNvPr id="122" name="Freeform 847"/>
              <p:cNvSpPr>
                <a:spLocks/>
              </p:cNvSpPr>
              <p:nvPr/>
            </p:nvSpPr>
            <p:spPr bwMode="auto">
              <a:xfrm>
                <a:off x="1331930" y="-587389"/>
                <a:ext cx="104776" cy="69852"/>
              </a:xfrm>
              <a:custGeom>
                <a:avLst/>
                <a:gdLst>
                  <a:gd name="T0" fmla="*/ 52 w 292"/>
                  <a:gd name="T1" fmla="*/ 191 h 191"/>
                  <a:gd name="T2" fmla="*/ 0 w 292"/>
                  <a:gd name="T3" fmla="*/ 144 h 191"/>
                  <a:gd name="T4" fmla="*/ 47 w 292"/>
                  <a:gd name="T5" fmla="*/ 97 h 191"/>
                  <a:gd name="T6" fmla="*/ 119 w 292"/>
                  <a:gd name="T7" fmla="*/ 55 h 191"/>
                  <a:gd name="T8" fmla="*/ 122 w 292"/>
                  <a:gd name="T9" fmla="*/ 54 h 191"/>
                  <a:gd name="T10" fmla="*/ 137 w 292"/>
                  <a:gd name="T11" fmla="*/ 27 h 191"/>
                  <a:gd name="T12" fmla="*/ 204 w 292"/>
                  <a:gd name="T13" fmla="*/ 0 h 191"/>
                  <a:gd name="T14" fmla="*/ 207 w 292"/>
                  <a:gd name="T15" fmla="*/ 0 h 191"/>
                  <a:gd name="T16" fmla="*/ 292 w 292"/>
                  <a:gd name="T17" fmla="*/ 62 h 191"/>
                  <a:gd name="T18" fmla="*/ 276 w 292"/>
                  <a:gd name="T19" fmla="*/ 101 h 191"/>
                  <a:gd name="T20" fmla="*/ 212 w 292"/>
                  <a:gd name="T21" fmla="*/ 128 h 191"/>
                  <a:gd name="T22" fmla="*/ 138 w 292"/>
                  <a:gd name="T23" fmla="*/ 173 h 191"/>
                  <a:gd name="T24" fmla="*/ 94 w 292"/>
                  <a:gd name="T25" fmla="*/ 171 h 191"/>
                  <a:gd name="T26" fmla="*/ 52 w 292"/>
                  <a:gd name="T27" fmla="*/ 19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2" h="191">
                    <a:moveTo>
                      <a:pt x="52" y="191"/>
                    </a:moveTo>
                    <a:cubicBezTo>
                      <a:pt x="23" y="191"/>
                      <a:pt x="0" y="170"/>
                      <a:pt x="0" y="144"/>
                    </a:cubicBezTo>
                    <a:cubicBezTo>
                      <a:pt x="0" y="119"/>
                      <a:pt x="21" y="99"/>
                      <a:pt x="47" y="97"/>
                    </a:cubicBezTo>
                    <a:cubicBezTo>
                      <a:pt x="59" y="75"/>
                      <a:pt x="86" y="59"/>
                      <a:pt x="119" y="55"/>
                    </a:cubicBezTo>
                    <a:cubicBezTo>
                      <a:pt x="120" y="55"/>
                      <a:pt x="121" y="55"/>
                      <a:pt x="122" y="54"/>
                    </a:cubicBezTo>
                    <a:cubicBezTo>
                      <a:pt x="124" y="45"/>
                      <a:pt x="129" y="35"/>
                      <a:pt x="137" y="27"/>
                    </a:cubicBezTo>
                    <a:cubicBezTo>
                      <a:pt x="152" y="10"/>
                      <a:pt x="177" y="1"/>
                      <a:pt x="204" y="0"/>
                    </a:cubicBezTo>
                    <a:lnTo>
                      <a:pt x="207" y="0"/>
                    </a:lnTo>
                    <a:cubicBezTo>
                      <a:pt x="253" y="0"/>
                      <a:pt x="291" y="27"/>
                      <a:pt x="292" y="62"/>
                    </a:cubicBezTo>
                    <a:cubicBezTo>
                      <a:pt x="292" y="76"/>
                      <a:pt x="286" y="90"/>
                      <a:pt x="276" y="101"/>
                    </a:cubicBezTo>
                    <a:cubicBezTo>
                      <a:pt x="261" y="117"/>
                      <a:pt x="238" y="127"/>
                      <a:pt x="212" y="128"/>
                    </a:cubicBezTo>
                    <a:cubicBezTo>
                      <a:pt x="201" y="151"/>
                      <a:pt x="173" y="168"/>
                      <a:pt x="138" y="173"/>
                    </a:cubicBezTo>
                    <a:cubicBezTo>
                      <a:pt x="123" y="175"/>
                      <a:pt x="108" y="174"/>
                      <a:pt x="94" y="171"/>
                    </a:cubicBezTo>
                    <a:cubicBezTo>
                      <a:pt x="85" y="183"/>
                      <a:pt x="69" y="191"/>
                      <a:pt x="52" y="19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Freeform 848"/>
              <p:cNvSpPr>
                <a:spLocks noEditPoints="1"/>
              </p:cNvSpPr>
              <p:nvPr/>
            </p:nvSpPr>
            <p:spPr bwMode="auto">
              <a:xfrm>
                <a:off x="1066814" y="-728680"/>
                <a:ext cx="288929" cy="242894"/>
              </a:xfrm>
              <a:custGeom>
                <a:avLst/>
                <a:gdLst>
                  <a:gd name="T0" fmla="*/ 0 w 804"/>
                  <a:gd name="T1" fmla="*/ 546 h 675"/>
                  <a:gd name="T2" fmla="*/ 10 w 804"/>
                  <a:gd name="T3" fmla="*/ 444 h 675"/>
                  <a:gd name="T4" fmla="*/ 39 w 804"/>
                  <a:gd name="T5" fmla="*/ 282 h 675"/>
                  <a:gd name="T6" fmla="*/ 226 w 804"/>
                  <a:gd name="T7" fmla="*/ 137 h 675"/>
                  <a:gd name="T8" fmla="*/ 488 w 804"/>
                  <a:gd name="T9" fmla="*/ 0 h 675"/>
                  <a:gd name="T10" fmla="*/ 671 w 804"/>
                  <a:gd name="T11" fmla="*/ 82 h 675"/>
                  <a:gd name="T12" fmla="*/ 671 w 804"/>
                  <a:gd name="T13" fmla="*/ 342 h 675"/>
                  <a:gd name="T14" fmla="*/ 591 w 804"/>
                  <a:gd name="T15" fmla="*/ 398 h 675"/>
                  <a:gd name="T16" fmla="*/ 436 w 804"/>
                  <a:gd name="T17" fmla="*/ 573 h 675"/>
                  <a:gd name="T18" fmla="*/ 265 w 804"/>
                  <a:gd name="T19" fmla="*/ 674 h 675"/>
                  <a:gd name="T20" fmla="*/ 134 w 804"/>
                  <a:gd name="T21" fmla="*/ 675 h 675"/>
                  <a:gd name="T22" fmla="*/ 181 w 804"/>
                  <a:gd name="T23" fmla="*/ 169 h 675"/>
                  <a:gd name="T24" fmla="*/ 90 w 804"/>
                  <a:gd name="T25" fmla="*/ 335 h 675"/>
                  <a:gd name="T26" fmla="*/ 86 w 804"/>
                  <a:gd name="T27" fmla="*/ 357 h 675"/>
                  <a:gd name="T28" fmla="*/ 55 w 804"/>
                  <a:gd name="T29" fmla="*/ 482 h 675"/>
                  <a:gd name="T30" fmla="*/ 53 w 804"/>
                  <a:gd name="T31" fmla="*/ 499 h 675"/>
                  <a:gd name="T32" fmla="*/ 134 w 804"/>
                  <a:gd name="T33" fmla="*/ 636 h 675"/>
                  <a:gd name="T34" fmla="*/ 200 w 804"/>
                  <a:gd name="T35" fmla="*/ 611 h 675"/>
                  <a:gd name="T36" fmla="*/ 265 w 804"/>
                  <a:gd name="T37" fmla="*/ 634 h 675"/>
                  <a:gd name="T38" fmla="*/ 359 w 804"/>
                  <a:gd name="T39" fmla="*/ 513 h 675"/>
                  <a:gd name="T40" fmla="*/ 436 w 804"/>
                  <a:gd name="T41" fmla="*/ 534 h 675"/>
                  <a:gd name="T42" fmla="*/ 550 w 804"/>
                  <a:gd name="T43" fmla="*/ 393 h 675"/>
                  <a:gd name="T44" fmla="*/ 560 w 804"/>
                  <a:gd name="T45" fmla="*/ 371 h 675"/>
                  <a:gd name="T46" fmla="*/ 611 w 804"/>
                  <a:gd name="T47" fmla="*/ 285 h 675"/>
                  <a:gd name="T48" fmla="*/ 671 w 804"/>
                  <a:gd name="T49" fmla="*/ 302 h 675"/>
                  <a:gd name="T50" fmla="*/ 671 w 804"/>
                  <a:gd name="T51" fmla="*/ 122 h 675"/>
                  <a:gd name="T52" fmla="*/ 608 w 804"/>
                  <a:gd name="T53" fmla="*/ 142 h 675"/>
                  <a:gd name="T54" fmla="*/ 488 w 804"/>
                  <a:gd name="T55" fmla="*/ 40 h 675"/>
                  <a:gd name="T56" fmla="*/ 379 w 804"/>
                  <a:gd name="T57" fmla="*/ 108 h 675"/>
                  <a:gd name="T58" fmla="*/ 346 w 804"/>
                  <a:gd name="T59" fmla="*/ 104 h 675"/>
                  <a:gd name="T60" fmla="*/ 249 w 804"/>
                  <a:gd name="T61" fmla="*/ 193 h 675"/>
                  <a:gd name="T62" fmla="*/ 181 w 804"/>
                  <a:gd name="T63" fmla="*/ 169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04" h="675">
                    <a:moveTo>
                      <a:pt x="134" y="675"/>
                    </a:moveTo>
                    <a:cubicBezTo>
                      <a:pt x="60" y="675"/>
                      <a:pt x="0" y="617"/>
                      <a:pt x="0" y="546"/>
                    </a:cubicBezTo>
                    <a:cubicBezTo>
                      <a:pt x="0" y="525"/>
                      <a:pt x="5" y="504"/>
                      <a:pt x="15" y="486"/>
                    </a:cubicBezTo>
                    <a:cubicBezTo>
                      <a:pt x="12" y="472"/>
                      <a:pt x="10" y="458"/>
                      <a:pt x="10" y="444"/>
                    </a:cubicBezTo>
                    <a:cubicBezTo>
                      <a:pt x="10" y="405"/>
                      <a:pt x="24" y="367"/>
                      <a:pt x="49" y="339"/>
                    </a:cubicBezTo>
                    <a:cubicBezTo>
                      <a:pt x="43" y="321"/>
                      <a:pt x="39" y="302"/>
                      <a:pt x="39" y="282"/>
                    </a:cubicBezTo>
                    <a:cubicBezTo>
                      <a:pt x="39" y="198"/>
                      <a:pt x="103" y="129"/>
                      <a:pt x="181" y="129"/>
                    </a:cubicBezTo>
                    <a:cubicBezTo>
                      <a:pt x="196" y="129"/>
                      <a:pt x="212" y="132"/>
                      <a:pt x="226" y="137"/>
                    </a:cubicBezTo>
                    <a:cubicBezTo>
                      <a:pt x="250" y="90"/>
                      <a:pt x="304" y="59"/>
                      <a:pt x="360" y="65"/>
                    </a:cubicBezTo>
                    <a:cubicBezTo>
                      <a:pt x="389" y="25"/>
                      <a:pt x="437" y="0"/>
                      <a:pt x="488" y="0"/>
                    </a:cubicBezTo>
                    <a:cubicBezTo>
                      <a:pt x="550" y="0"/>
                      <a:pt x="605" y="35"/>
                      <a:pt x="631" y="88"/>
                    </a:cubicBezTo>
                    <a:cubicBezTo>
                      <a:pt x="644" y="84"/>
                      <a:pt x="657" y="82"/>
                      <a:pt x="671" y="82"/>
                    </a:cubicBezTo>
                    <a:cubicBezTo>
                      <a:pt x="744" y="82"/>
                      <a:pt x="804" y="141"/>
                      <a:pt x="804" y="212"/>
                    </a:cubicBezTo>
                    <a:cubicBezTo>
                      <a:pt x="804" y="284"/>
                      <a:pt x="744" y="342"/>
                      <a:pt x="671" y="342"/>
                    </a:cubicBezTo>
                    <a:cubicBezTo>
                      <a:pt x="660" y="342"/>
                      <a:pt x="649" y="341"/>
                      <a:pt x="638" y="338"/>
                    </a:cubicBezTo>
                    <a:cubicBezTo>
                      <a:pt x="629" y="362"/>
                      <a:pt x="613" y="383"/>
                      <a:pt x="591" y="398"/>
                    </a:cubicBezTo>
                    <a:cubicBezTo>
                      <a:pt x="592" y="405"/>
                      <a:pt x="593" y="413"/>
                      <a:pt x="593" y="421"/>
                    </a:cubicBezTo>
                    <a:cubicBezTo>
                      <a:pt x="593" y="505"/>
                      <a:pt x="522" y="573"/>
                      <a:pt x="436" y="573"/>
                    </a:cubicBezTo>
                    <a:cubicBezTo>
                      <a:pt x="422" y="573"/>
                      <a:pt x="409" y="572"/>
                      <a:pt x="396" y="568"/>
                    </a:cubicBezTo>
                    <a:cubicBezTo>
                      <a:pt x="384" y="628"/>
                      <a:pt x="330" y="674"/>
                      <a:pt x="265" y="674"/>
                    </a:cubicBezTo>
                    <a:cubicBezTo>
                      <a:pt x="242" y="674"/>
                      <a:pt x="220" y="668"/>
                      <a:pt x="201" y="658"/>
                    </a:cubicBezTo>
                    <a:cubicBezTo>
                      <a:pt x="180" y="669"/>
                      <a:pt x="157" y="675"/>
                      <a:pt x="134" y="675"/>
                    </a:cubicBezTo>
                    <a:close/>
                    <a:moveTo>
                      <a:pt x="181" y="169"/>
                    </a:moveTo>
                    <a:lnTo>
                      <a:pt x="181" y="169"/>
                    </a:lnTo>
                    <a:cubicBezTo>
                      <a:pt x="125" y="169"/>
                      <a:pt x="79" y="220"/>
                      <a:pt x="79" y="282"/>
                    </a:cubicBezTo>
                    <a:cubicBezTo>
                      <a:pt x="79" y="301"/>
                      <a:pt x="83" y="318"/>
                      <a:pt x="90" y="335"/>
                    </a:cubicBezTo>
                    <a:lnTo>
                      <a:pt x="97" y="348"/>
                    </a:lnTo>
                    <a:lnTo>
                      <a:pt x="86" y="357"/>
                    </a:lnTo>
                    <a:cubicBezTo>
                      <a:pt x="63" y="379"/>
                      <a:pt x="49" y="411"/>
                      <a:pt x="49" y="444"/>
                    </a:cubicBezTo>
                    <a:cubicBezTo>
                      <a:pt x="49" y="457"/>
                      <a:pt x="51" y="470"/>
                      <a:pt x="55" y="482"/>
                    </a:cubicBezTo>
                    <a:lnTo>
                      <a:pt x="58" y="491"/>
                    </a:lnTo>
                    <a:lnTo>
                      <a:pt x="53" y="499"/>
                    </a:lnTo>
                    <a:cubicBezTo>
                      <a:pt x="44" y="513"/>
                      <a:pt x="39" y="529"/>
                      <a:pt x="39" y="546"/>
                    </a:cubicBezTo>
                    <a:cubicBezTo>
                      <a:pt x="39" y="595"/>
                      <a:pt x="82" y="636"/>
                      <a:pt x="134" y="636"/>
                    </a:cubicBezTo>
                    <a:cubicBezTo>
                      <a:pt x="154" y="636"/>
                      <a:pt x="173" y="630"/>
                      <a:pt x="189" y="618"/>
                    </a:cubicBezTo>
                    <a:lnTo>
                      <a:pt x="200" y="611"/>
                    </a:lnTo>
                    <a:lnTo>
                      <a:pt x="211" y="618"/>
                    </a:lnTo>
                    <a:cubicBezTo>
                      <a:pt x="227" y="629"/>
                      <a:pt x="245" y="634"/>
                      <a:pt x="265" y="634"/>
                    </a:cubicBezTo>
                    <a:cubicBezTo>
                      <a:pt x="316" y="634"/>
                      <a:pt x="359" y="594"/>
                      <a:pt x="359" y="544"/>
                    </a:cubicBezTo>
                    <a:lnTo>
                      <a:pt x="359" y="513"/>
                    </a:lnTo>
                    <a:lnTo>
                      <a:pt x="386" y="523"/>
                    </a:lnTo>
                    <a:cubicBezTo>
                      <a:pt x="402" y="530"/>
                      <a:pt x="419" y="534"/>
                      <a:pt x="436" y="534"/>
                    </a:cubicBezTo>
                    <a:cubicBezTo>
                      <a:pt x="501" y="534"/>
                      <a:pt x="553" y="483"/>
                      <a:pt x="553" y="421"/>
                    </a:cubicBezTo>
                    <a:cubicBezTo>
                      <a:pt x="553" y="411"/>
                      <a:pt x="552" y="402"/>
                      <a:pt x="550" y="393"/>
                    </a:cubicBezTo>
                    <a:lnTo>
                      <a:pt x="546" y="378"/>
                    </a:lnTo>
                    <a:lnTo>
                      <a:pt x="560" y="371"/>
                    </a:lnTo>
                    <a:cubicBezTo>
                      <a:pt x="584" y="358"/>
                      <a:pt x="601" y="335"/>
                      <a:pt x="606" y="309"/>
                    </a:cubicBezTo>
                    <a:lnTo>
                      <a:pt x="611" y="285"/>
                    </a:lnTo>
                    <a:lnTo>
                      <a:pt x="633" y="295"/>
                    </a:lnTo>
                    <a:cubicBezTo>
                      <a:pt x="645" y="300"/>
                      <a:pt x="658" y="302"/>
                      <a:pt x="671" y="302"/>
                    </a:cubicBezTo>
                    <a:cubicBezTo>
                      <a:pt x="723" y="302"/>
                      <a:pt x="765" y="262"/>
                      <a:pt x="765" y="212"/>
                    </a:cubicBezTo>
                    <a:cubicBezTo>
                      <a:pt x="765" y="162"/>
                      <a:pt x="723" y="122"/>
                      <a:pt x="671" y="122"/>
                    </a:cubicBezTo>
                    <a:cubicBezTo>
                      <a:pt x="656" y="122"/>
                      <a:pt x="642" y="125"/>
                      <a:pt x="628" y="132"/>
                    </a:cubicBezTo>
                    <a:lnTo>
                      <a:pt x="608" y="142"/>
                    </a:lnTo>
                    <a:lnTo>
                      <a:pt x="601" y="120"/>
                    </a:lnTo>
                    <a:cubicBezTo>
                      <a:pt x="586" y="72"/>
                      <a:pt x="540" y="40"/>
                      <a:pt x="488" y="40"/>
                    </a:cubicBezTo>
                    <a:cubicBezTo>
                      <a:pt x="446" y="40"/>
                      <a:pt x="407" y="61"/>
                      <a:pt x="386" y="96"/>
                    </a:cubicBezTo>
                    <a:lnTo>
                      <a:pt x="379" y="108"/>
                    </a:lnTo>
                    <a:lnTo>
                      <a:pt x="365" y="105"/>
                    </a:lnTo>
                    <a:cubicBezTo>
                      <a:pt x="359" y="104"/>
                      <a:pt x="353" y="104"/>
                      <a:pt x="346" y="104"/>
                    </a:cubicBezTo>
                    <a:cubicBezTo>
                      <a:pt x="304" y="104"/>
                      <a:pt x="267" y="131"/>
                      <a:pt x="256" y="169"/>
                    </a:cubicBezTo>
                    <a:lnTo>
                      <a:pt x="249" y="193"/>
                    </a:lnTo>
                    <a:lnTo>
                      <a:pt x="227" y="181"/>
                    </a:lnTo>
                    <a:cubicBezTo>
                      <a:pt x="213" y="173"/>
                      <a:pt x="197" y="169"/>
                      <a:pt x="181" y="16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Freeform 849"/>
              <p:cNvSpPr>
                <a:spLocks noEditPoints="1"/>
              </p:cNvSpPr>
              <p:nvPr/>
            </p:nvSpPr>
            <p:spPr bwMode="auto">
              <a:xfrm>
                <a:off x="1044589" y="-500074"/>
                <a:ext cx="331792" cy="274644"/>
              </a:xfrm>
              <a:custGeom>
                <a:avLst/>
                <a:gdLst>
                  <a:gd name="T0" fmla="*/ 919 w 919"/>
                  <a:gd name="T1" fmla="*/ 27 h 765"/>
                  <a:gd name="T2" fmla="*/ 842 w 919"/>
                  <a:gd name="T3" fmla="*/ 0 h 765"/>
                  <a:gd name="T4" fmla="*/ 765 w 919"/>
                  <a:gd name="T5" fmla="*/ 27 h 765"/>
                  <a:gd name="T6" fmla="*/ 766 w 919"/>
                  <a:gd name="T7" fmla="*/ 28 h 765"/>
                  <a:gd name="T8" fmla="*/ 765 w 919"/>
                  <a:gd name="T9" fmla="*/ 28 h 765"/>
                  <a:gd name="T10" fmla="*/ 765 w 919"/>
                  <a:gd name="T11" fmla="*/ 482 h 765"/>
                  <a:gd name="T12" fmla="*/ 748 w 919"/>
                  <a:gd name="T13" fmla="*/ 482 h 765"/>
                  <a:gd name="T14" fmla="*/ 748 w 919"/>
                  <a:gd name="T15" fmla="*/ 476 h 765"/>
                  <a:gd name="T16" fmla="*/ 666 w 919"/>
                  <a:gd name="T17" fmla="*/ 414 h 765"/>
                  <a:gd name="T18" fmla="*/ 666 w 919"/>
                  <a:gd name="T19" fmla="*/ 482 h 765"/>
                  <a:gd name="T20" fmla="*/ 648 w 919"/>
                  <a:gd name="T21" fmla="*/ 482 h 765"/>
                  <a:gd name="T22" fmla="*/ 648 w 919"/>
                  <a:gd name="T23" fmla="*/ 476 h 765"/>
                  <a:gd name="T24" fmla="*/ 566 w 919"/>
                  <a:gd name="T25" fmla="*/ 414 h 765"/>
                  <a:gd name="T26" fmla="*/ 566 w 919"/>
                  <a:gd name="T27" fmla="*/ 482 h 765"/>
                  <a:gd name="T28" fmla="*/ 548 w 919"/>
                  <a:gd name="T29" fmla="*/ 482 h 765"/>
                  <a:gd name="T30" fmla="*/ 548 w 919"/>
                  <a:gd name="T31" fmla="*/ 476 h 765"/>
                  <a:gd name="T32" fmla="*/ 466 w 919"/>
                  <a:gd name="T33" fmla="*/ 414 h 765"/>
                  <a:gd name="T34" fmla="*/ 466 w 919"/>
                  <a:gd name="T35" fmla="*/ 482 h 765"/>
                  <a:gd name="T36" fmla="*/ 457 w 919"/>
                  <a:gd name="T37" fmla="*/ 482 h 765"/>
                  <a:gd name="T38" fmla="*/ 432 w 919"/>
                  <a:gd name="T39" fmla="*/ 136 h 765"/>
                  <a:gd name="T40" fmla="*/ 431 w 919"/>
                  <a:gd name="T41" fmla="*/ 137 h 765"/>
                  <a:gd name="T42" fmla="*/ 431 w 919"/>
                  <a:gd name="T43" fmla="*/ 132 h 765"/>
                  <a:gd name="T44" fmla="*/ 259 w 919"/>
                  <a:gd name="T45" fmla="*/ 100 h 765"/>
                  <a:gd name="T46" fmla="*/ 87 w 919"/>
                  <a:gd name="T47" fmla="*/ 132 h 765"/>
                  <a:gd name="T48" fmla="*/ 87 w 919"/>
                  <a:gd name="T49" fmla="*/ 136 h 765"/>
                  <a:gd name="T50" fmla="*/ 87 w 919"/>
                  <a:gd name="T51" fmla="*/ 136 h 765"/>
                  <a:gd name="T52" fmla="*/ 48 w 919"/>
                  <a:gd name="T53" fmla="*/ 528 h 765"/>
                  <a:gd name="T54" fmla="*/ 33 w 919"/>
                  <a:gd name="T55" fmla="*/ 765 h 765"/>
                  <a:gd name="T56" fmla="*/ 765 w 919"/>
                  <a:gd name="T57" fmla="*/ 765 h 765"/>
                  <a:gd name="T58" fmla="*/ 837 w 919"/>
                  <a:gd name="T59" fmla="*/ 765 h 765"/>
                  <a:gd name="T60" fmla="*/ 919 w 919"/>
                  <a:gd name="T61" fmla="*/ 765 h 765"/>
                  <a:gd name="T62" fmla="*/ 919 w 919"/>
                  <a:gd name="T63" fmla="*/ 28 h 765"/>
                  <a:gd name="T64" fmla="*/ 919 w 919"/>
                  <a:gd name="T65" fmla="*/ 28 h 765"/>
                  <a:gd name="T66" fmla="*/ 919 w 919"/>
                  <a:gd name="T67" fmla="*/ 27 h 765"/>
                  <a:gd name="T68" fmla="*/ 259 w 919"/>
                  <a:gd name="T69" fmla="*/ 139 h 765"/>
                  <a:gd name="T70" fmla="*/ 259 w 919"/>
                  <a:gd name="T71" fmla="*/ 139 h 765"/>
                  <a:gd name="T72" fmla="*/ 134 w 919"/>
                  <a:gd name="T73" fmla="*/ 132 h 765"/>
                  <a:gd name="T74" fmla="*/ 259 w 919"/>
                  <a:gd name="T75" fmla="*/ 125 h 765"/>
                  <a:gd name="T76" fmla="*/ 384 w 919"/>
                  <a:gd name="T77" fmla="*/ 132 h 765"/>
                  <a:gd name="T78" fmla="*/ 259 w 919"/>
                  <a:gd name="T79" fmla="*/ 139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19" h="765">
                    <a:moveTo>
                      <a:pt x="919" y="27"/>
                    </a:moveTo>
                    <a:cubicBezTo>
                      <a:pt x="919" y="12"/>
                      <a:pt x="885" y="0"/>
                      <a:pt x="842" y="0"/>
                    </a:cubicBezTo>
                    <a:cubicBezTo>
                      <a:pt x="800" y="0"/>
                      <a:pt x="765" y="12"/>
                      <a:pt x="765" y="27"/>
                    </a:cubicBezTo>
                    <a:cubicBezTo>
                      <a:pt x="765" y="27"/>
                      <a:pt x="766" y="28"/>
                      <a:pt x="766" y="28"/>
                    </a:cubicBezTo>
                    <a:lnTo>
                      <a:pt x="765" y="28"/>
                    </a:lnTo>
                    <a:lnTo>
                      <a:pt x="765" y="482"/>
                    </a:lnTo>
                    <a:lnTo>
                      <a:pt x="748" y="482"/>
                    </a:lnTo>
                    <a:lnTo>
                      <a:pt x="748" y="476"/>
                    </a:lnTo>
                    <a:lnTo>
                      <a:pt x="666" y="414"/>
                    </a:lnTo>
                    <a:lnTo>
                      <a:pt x="666" y="482"/>
                    </a:lnTo>
                    <a:lnTo>
                      <a:pt x="648" y="482"/>
                    </a:lnTo>
                    <a:lnTo>
                      <a:pt x="648" y="476"/>
                    </a:lnTo>
                    <a:lnTo>
                      <a:pt x="566" y="414"/>
                    </a:lnTo>
                    <a:lnTo>
                      <a:pt x="566" y="482"/>
                    </a:lnTo>
                    <a:lnTo>
                      <a:pt x="548" y="482"/>
                    </a:lnTo>
                    <a:lnTo>
                      <a:pt x="548" y="476"/>
                    </a:lnTo>
                    <a:lnTo>
                      <a:pt x="466" y="414"/>
                    </a:lnTo>
                    <a:lnTo>
                      <a:pt x="466" y="482"/>
                    </a:lnTo>
                    <a:lnTo>
                      <a:pt x="457" y="482"/>
                    </a:lnTo>
                    <a:cubicBezTo>
                      <a:pt x="396" y="261"/>
                      <a:pt x="432" y="136"/>
                      <a:pt x="432" y="136"/>
                    </a:cubicBezTo>
                    <a:cubicBezTo>
                      <a:pt x="432" y="136"/>
                      <a:pt x="431" y="137"/>
                      <a:pt x="431" y="137"/>
                    </a:cubicBezTo>
                    <a:cubicBezTo>
                      <a:pt x="431" y="135"/>
                      <a:pt x="431" y="134"/>
                      <a:pt x="431" y="132"/>
                    </a:cubicBezTo>
                    <a:cubicBezTo>
                      <a:pt x="431" y="123"/>
                      <a:pt x="431" y="100"/>
                      <a:pt x="259" y="100"/>
                    </a:cubicBezTo>
                    <a:cubicBezTo>
                      <a:pt x="87" y="100"/>
                      <a:pt x="87" y="123"/>
                      <a:pt x="87" y="132"/>
                    </a:cubicBezTo>
                    <a:cubicBezTo>
                      <a:pt x="87" y="133"/>
                      <a:pt x="87" y="135"/>
                      <a:pt x="87" y="136"/>
                    </a:cubicBezTo>
                    <a:lnTo>
                      <a:pt x="87" y="136"/>
                    </a:lnTo>
                    <a:cubicBezTo>
                      <a:pt x="87" y="136"/>
                      <a:pt x="128" y="279"/>
                      <a:pt x="48" y="528"/>
                    </a:cubicBezTo>
                    <a:cubicBezTo>
                      <a:pt x="0" y="684"/>
                      <a:pt x="24" y="748"/>
                      <a:pt x="33" y="765"/>
                    </a:cubicBezTo>
                    <a:lnTo>
                      <a:pt x="765" y="765"/>
                    </a:lnTo>
                    <a:lnTo>
                      <a:pt x="837" y="765"/>
                    </a:lnTo>
                    <a:lnTo>
                      <a:pt x="919" y="765"/>
                    </a:lnTo>
                    <a:lnTo>
                      <a:pt x="919" y="28"/>
                    </a:lnTo>
                    <a:lnTo>
                      <a:pt x="919" y="28"/>
                    </a:lnTo>
                    <a:cubicBezTo>
                      <a:pt x="919" y="28"/>
                      <a:pt x="919" y="27"/>
                      <a:pt x="919" y="27"/>
                    </a:cubicBezTo>
                    <a:close/>
                    <a:moveTo>
                      <a:pt x="259" y="139"/>
                    </a:moveTo>
                    <a:lnTo>
                      <a:pt x="259" y="139"/>
                    </a:lnTo>
                    <a:cubicBezTo>
                      <a:pt x="204" y="139"/>
                      <a:pt x="161" y="136"/>
                      <a:pt x="134" y="132"/>
                    </a:cubicBezTo>
                    <a:cubicBezTo>
                      <a:pt x="161" y="128"/>
                      <a:pt x="204" y="125"/>
                      <a:pt x="259" y="125"/>
                    </a:cubicBezTo>
                    <a:cubicBezTo>
                      <a:pt x="314" y="125"/>
                      <a:pt x="357" y="128"/>
                      <a:pt x="384" y="132"/>
                    </a:cubicBezTo>
                    <a:cubicBezTo>
                      <a:pt x="357" y="136"/>
                      <a:pt x="314" y="139"/>
                      <a:pt x="259" y="13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8" name="Группа 125"/>
          <p:cNvGrpSpPr/>
          <p:nvPr/>
        </p:nvGrpSpPr>
        <p:grpSpPr>
          <a:xfrm>
            <a:off x="5483219" y="2024793"/>
            <a:ext cx="557433" cy="557433"/>
            <a:chOff x="5309966" y="2965047"/>
            <a:chExt cx="743353" cy="743353"/>
          </a:xfrm>
        </p:grpSpPr>
        <p:sp>
          <p:nvSpPr>
            <p:cNvPr id="127" name="Овал 126"/>
            <p:cNvSpPr/>
            <p:nvPr/>
          </p:nvSpPr>
          <p:spPr>
            <a:xfrm>
              <a:off x="5309966" y="2965047"/>
              <a:ext cx="743353" cy="74335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" name="Группа 232"/>
            <p:cNvGrpSpPr/>
            <p:nvPr/>
          </p:nvGrpSpPr>
          <p:grpSpPr>
            <a:xfrm>
              <a:off x="5463756" y="3033903"/>
              <a:ext cx="435772" cy="560197"/>
              <a:chOff x="12635390" y="897513"/>
              <a:chExt cx="435772" cy="560197"/>
            </a:xfrm>
            <a:solidFill>
              <a:schemeClr val="bg1"/>
            </a:solidFill>
          </p:grpSpPr>
          <p:grpSp>
            <p:nvGrpSpPr>
              <p:cNvPr id="10" name="Группа 38"/>
              <p:cNvGrpSpPr/>
              <p:nvPr/>
            </p:nvGrpSpPr>
            <p:grpSpPr>
              <a:xfrm>
                <a:off x="12635390" y="1290217"/>
                <a:ext cx="435772" cy="167493"/>
                <a:chOff x="6937458" y="1405130"/>
                <a:chExt cx="584207" cy="152397"/>
              </a:xfrm>
              <a:grpFill/>
            </p:grpSpPr>
            <p:sp>
              <p:nvSpPr>
                <p:cNvPr id="135" name="Freeform 28"/>
                <p:cNvSpPr>
                  <a:spLocks/>
                </p:cNvSpPr>
                <p:nvPr/>
              </p:nvSpPr>
              <p:spPr bwMode="auto">
                <a:xfrm>
                  <a:off x="6937458" y="1405130"/>
                  <a:ext cx="584207" cy="79376"/>
                </a:xfrm>
                <a:custGeom>
                  <a:avLst/>
                  <a:gdLst>
                    <a:gd name="T0" fmla="*/ 315 w 1620"/>
                    <a:gd name="T1" fmla="*/ 29 h 219"/>
                    <a:gd name="T2" fmla="*/ 442 w 1620"/>
                    <a:gd name="T3" fmla="*/ 67 h 219"/>
                    <a:gd name="T4" fmla="*/ 657 w 1620"/>
                    <a:gd name="T5" fmla="*/ 64 h 219"/>
                    <a:gd name="T6" fmla="*/ 968 w 1620"/>
                    <a:gd name="T7" fmla="*/ 64 h 219"/>
                    <a:gd name="T8" fmla="*/ 1179 w 1620"/>
                    <a:gd name="T9" fmla="*/ 69 h 219"/>
                    <a:gd name="T10" fmla="*/ 1486 w 1620"/>
                    <a:gd name="T11" fmla="*/ 83 h 219"/>
                    <a:gd name="T12" fmla="*/ 1589 w 1620"/>
                    <a:gd name="T13" fmla="*/ 121 h 219"/>
                    <a:gd name="T14" fmla="*/ 1620 w 1620"/>
                    <a:gd name="T15" fmla="*/ 151 h 219"/>
                    <a:gd name="T16" fmla="*/ 1584 w 1620"/>
                    <a:gd name="T17" fmla="*/ 178 h 219"/>
                    <a:gd name="T18" fmla="*/ 1444 w 1620"/>
                    <a:gd name="T19" fmla="*/ 142 h 219"/>
                    <a:gd name="T20" fmla="*/ 1225 w 1620"/>
                    <a:gd name="T21" fmla="*/ 153 h 219"/>
                    <a:gd name="T22" fmla="*/ 919 w 1620"/>
                    <a:gd name="T23" fmla="*/ 158 h 219"/>
                    <a:gd name="T24" fmla="*/ 708 w 1620"/>
                    <a:gd name="T25" fmla="*/ 158 h 219"/>
                    <a:gd name="T26" fmla="*/ 396 w 1620"/>
                    <a:gd name="T27" fmla="*/ 151 h 219"/>
                    <a:gd name="T28" fmla="*/ 183 w 1620"/>
                    <a:gd name="T29" fmla="*/ 141 h 219"/>
                    <a:gd name="T30" fmla="*/ 39 w 1620"/>
                    <a:gd name="T31" fmla="*/ 178 h 219"/>
                    <a:gd name="T32" fmla="*/ 3 w 1620"/>
                    <a:gd name="T33" fmla="*/ 153 h 219"/>
                    <a:gd name="T34" fmla="*/ 35 w 1620"/>
                    <a:gd name="T35" fmla="*/ 121 h 219"/>
                    <a:gd name="T36" fmla="*/ 149 w 1620"/>
                    <a:gd name="T37" fmla="*/ 75 h 219"/>
                    <a:gd name="T38" fmla="*/ 315 w 1620"/>
                    <a:gd name="T39" fmla="*/ 29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620" h="219">
                      <a:moveTo>
                        <a:pt x="315" y="29"/>
                      </a:moveTo>
                      <a:cubicBezTo>
                        <a:pt x="361" y="30"/>
                        <a:pt x="403" y="45"/>
                        <a:pt x="442" y="67"/>
                      </a:cubicBezTo>
                      <a:cubicBezTo>
                        <a:pt x="515" y="109"/>
                        <a:pt x="585" y="108"/>
                        <a:pt x="657" y="64"/>
                      </a:cubicBezTo>
                      <a:cubicBezTo>
                        <a:pt x="760" y="0"/>
                        <a:pt x="865" y="0"/>
                        <a:pt x="968" y="64"/>
                      </a:cubicBezTo>
                      <a:cubicBezTo>
                        <a:pt x="1038" y="108"/>
                        <a:pt x="1108" y="109"/>
                        <a:pt x="1179" y="69"/>
                      </a:cubicBezTo>
                      <a:cubicBezTo>
                        <a:pt x="1285" y="11"/>
                        <a:pt x="1387" y="14"/>
                        <a:pt x="1486" y="83"/>
                      </a:cubicBezTo>
                      <a:cubicBezTo>
                        <a:pt x="1517" y="104"/>
                        <a:pt x="1551" y="118"/>
                        <a:pt x="1589" y="121"/>
                      </a:cubicBezTo>
                      <a:cubicBezTo>
                        <a:pt x="1609" y="122"/>
                        <a:pt x="1620" y="135"/>
                        <a:pt x="1620" y="151"/>
                      </a:cubicBezTo>
                      <a:cubicBezTo>
                        <a:pt x="1619" y="168"/>
                        <a:pt x="1606" y="177"/>
                        <a:pt x="1584" y="178"/>
                      </a:cubicBezTo>
                      <a:cubicBezTo>
                        <a:pt x="1534" y="180"/>
                        <a:pt x="1487" y="166"/>
                        <a:pt x="1444" y="142"/>
                      </a:cubicBezTo>
                      <a:cubicBezTo>
                        <a:pt x="1369" y="101"/>
                        <a:pt x="1297" y="107"/>
                        <a:pt x="1225" y="153"/>
                      </a:cubicBezTo>
                      <a:cubicBezTo>
                        <a:pt x="1125" y="217"/>
                        <a:pt x="1022" y="218"/>
                        <a:pt x="919" y="158"/>
                      </a:cubicBezTo>
                      <a:cubicBezTo>
                        <a:pt x="848" y="117"/>
                        <a:pt x="778" y="116"/>
                        <a:pt x="708" y="158"/>
                      </a:cubicBezTo>
                      <a:cubicBezTo>
                        <a:pt x="602" y="219"/>
                        <a:pt x="498" y="216"/>
                        <a:pt x="396" y="151"/>
                      </a:cubicBezTo>
                      <a:cubicBezTo>
                        <a:pt x="327" y="106"/>
                        <a:pt x="256" y="102"/>
                        <a:pt x="183" y="141"/>
                      </a:cubicBezTo>
                      <a:cubicBezTo>
                        <a:pt x="138" y="166"/>
                        <a:pt x="90" y="180"/>
                        <a:pt x="39" y="178"/>
                      </a:cubicBezTo>
                      <a:cubicBezTo>
                        <a:pt x="21" y="177"/>
                        <a:pt x="7" y="172"/>
                        <a:pt x="3" y="153"/>
                      </a:cubicBezTo>
                      <a:cubicBezTo>
                        <a:pt x="0" y="137"/>
                        <a:pt x="13" y="123"/>
                        <a:pt x="35" y="121"/>
                      </a:cubicBezTo>
                      <a:cubicBezTo>
                        <a:pt x="78" y="118"/>
                        <a:pt x="115" y="100"/>
                        <a:pt x="149" y="75"/>
                      </a:cubicBezTo>
                      <a:cubicBezTo>
                        <a:pt x="199" y="40"/>
                        <a:pt x="255" y="28"/>
                        <a:pt x="315" y="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36" name="Freeform 29"/>
                <p:cNvSpPr>
                  <a:spLocks/>
                </p:cNvSpPr>
                <p:nvPr/>
              </p:nvSpPr>
              <p:spPr bwMode="auto">
                <a:xfrm>
                  <a:off x="6939044" y="1479738"/>
                  <a:ext cx="582619" cy="77789"/>
                </a:xfrm>
                <a:custGeom>
                  <a:avLst/>
                  <a:gdLst>
                    <a:gd name="T0" fmla="*/ 314 w 1618"/>
                    <a:gd name="T1" fmla="*/ 29 h 215"/>
                    <a:gd name="T2" fmla="*/ 439 w 1618"/>
                    <a:gd name="T3" fmla="*/ 67 h 215"/>
                    <a:gd name="T4" fmla="*/ 656 w 1618"/>
                    <a:gd name="T5" fmla="*/ 63 h 215"/>
                    <a:gd name="T6" fmla="*/ 965 w 1618"/>
                    <a:gd name="T7" fmla="*/ 63 h 215"/>
                    <a:gd name="T8" fmla="*/ 1182 w 1618"/>
                    <a:gd name="T9" fmla="*/ 67 h 215"/>
                    <a:gd name="T10" fmla="*/ 1482 w 1618"/>
                    <a:gd name="T11" fmla="*/ 80 h 215"/>
                    <a:gd name="T12" fmla="*/ 1581 w 1618"/>
                    <a:gd name="T13" fmla="*/ 119 h 215"/>
                    <a:gd name="T14" fmla="*/ 1592 w 1618"/>
                    <a:gd name="T15" fmla="*/ 121 h 215"/>
                    <a:gd name="T16" fmla="*/ 1617 w 1618"/>
                    <a:gd name="T17" fmla="*/ 152 h 215"/>
                    <a:gd name="T18" fmla="*/ 1587 w 1618"/>
                    <a:gd name="T19" fmla="*/ 177 h 215"/>
                    <a:gd name="T20" fmla="*/ 1447 w 1618"/>
                    <a:gd name="T21" fmla="*/ 144 h 215"/>
                    <a:gd name="T22" fmla="*/ 1308 w 1618"/>
                    <a:gd name="T23" fmla="*/ 117 h 215"/>
                    <a:gd name="T24" fmla="*/ 1217 w 1618"/>
                    <a:gd name="T25" fmla="*/ 157 h 215"/>
                    <a:gd name="T26" fmla="*/ 951 w 1618"/>
                    <a:gd name="T27" fmla="*/ 176 h 215"/>
                    <a:gd name="T28" fmla="*/ 896 w 1618"/>
                    <a:gd name="T29" fmla="*/ 147 h 215"/>
                    <a:gd name="T30" fmla="*/ 723 w 1618"/>
                    <a:gd name="T31" fmla="*/ 148 h 215"/>
                    <a:gd name="T32" fmla="*/ 624 w 1618"/>
                    <a:gd name="T33" fmla="*/ 192 h 215"/>
                    <a:gd name="T34" fmla="*/ 406 w 1618"/>
                    <a:gd name="T35" fmla="*/ 158 h 215"/>
                    <a:gd name="T36" fmla="*/ 305 w 1618"/>
                    <a:gd name="T37" fmla="*/ 117 h 215"/>
                    <a:gd name="T38" fmla="*/ 188 w 1618"/>
                    <a:gd name="T39" fmla="*/ 138 h 215"/>
                    <a:gd name="T40" fmla="*/ 34 w 1618"/>
                    <a:gd name="T41" fmla="*/ 177 h 215"/>
                    <a:gd name="T42" fmla="*/ 2 w 1618"/>
                    <a:gd name="T43" fmla="*/ 152 h 215"/>
                    <a:gd name="T44" fmla="*/ 30 w 1618"/>
                    <a:gd name="T45" fmla="*/ 122 h 215"/>
                    <a:gd name="T46" fmla="*/ 150 w 1618"/>
                    <a:gd name="T47" fmla="*/ 74 h 215"/>
                    <a:gd name="T48" fmla="*/ 314 w 1618"/>
                    <a:gd name="T49" fmla="*/ 29 h 2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618" h="215">
                      <a:moveTo>
                        <a:pt x="314" y="29"/>
                      </a:moveTo>
                      <a:cubicBezTo>
                        <a:pt x="353" y="27"/>
                        <a:pt x="397" y="42"/>
                        <a:pt x="439" y="67"/>
                      </a:cubicBezTo>
                      <a:cubicBezTo>
                        <a:pt x="512" y="109"/>
                        <a:pt x="583" y="108"/>
                        <a:pt x="656" y="63"/>
                      </a:cubicBezTo>
                      <a:cubicBezTo>
                        <a:pt x="758" y="0"/>
                        <a:pt x="863" y="0"/>
                        <a:pt x="965" y="63"/>
                      </a:cubicBezTo>
                      <a:cubicBezTo>
                        <a:pt x="1038" y="108"/>
                        <a:pt x="1109" y="108"/>
                        <a:pt x="1182" y="67"/>
                      </a:cubicBezTo>
                      <a:cubicBezTo>
                        <a:pt x="1285" y="10"/>
                        <a:pt x="1385" y="15"/>
                        <a:pt x="1482" y="80"/>
                      </a:cubicBezTo>
                      <a:cubicBezTo>
                        <a:pt x="1512" y="101"/>
                        <a:pt x="1544" y="118"/>
                        <a:pt x="1581" y="119"/>
                      </a:cubicBezTo>
                      <a:cubicBezTo>
                        <a:pt x="1585" y="120"/>
                        <a:pt x="1588" y="121"/>
                        <a:pt x="1592" y="121"/>
                      </a:cubicBezTo>
                      <a:cubicBezTo>
                        <a:pt x="1609" y="124"/>
                        <a:pt x="1618" y="135"/>
                        <a:pt x="1617" y="152"/>
                      </a:cubicBezTo>
                      <a:cubicBezTo>
                        <a:pt x="1616" y="168"/>
                        <a:pt x="1604" y="176"/>
                        <a:pt x="1587" y="177"/>
                      </a:cubicBezTo>
                      <a:cubicBezTo>
                        <a:pt x="1537" y="179"/>
                        <a:pt x="1490" y="169"/>
                        <a:pt x="1447" y="144"/>
                      </a:cubicBezTo>
                      <a:cubicBezTo>
                        <a:pt x="1403" y="119"/>
                        <a:pt x="1358" y="110"/>
                        <a:pt x="1308" y="117"/>
                      </a:cubicBezTo>
                      <a:cubicBezTo>
                        <a:pt x="1274" y="122"/>
                        <a:pt x="1245" y="139"/>
                        <a:pt x="1217" y="157"/>
                      </a:cubicBezTo>
                      <a:cubicBezTo>
                        <a:pt x="1132" y="209"/>
                        <a:pt x="1043" y="215"/>
                        <a:pt x="951" y="176"/>
                      </a:cubicBezTo>
                      <a:cubicBezTo>
                        <a:pt x="932" y="168"/>
                        <a:pt x="915" y="156"/>
                        <a:pt x="896" y="147"/>
                      </a:cubicBezTo>
                      <a:cubicBezTo>
                        <a:pt x="838" y="119"/>
                        <a:pt x="781" y="120"/>
                        <a:pt x="723" y="148"/>
                      </a:cubicBezTo>
                      <a:cubicBezTo>
                        <a:pt x="691" y="164"/>
                        <a:pt x="659" y="183"/>
                        <a:pt x="624" y="192"/>
                      </a:cubicBezTo>
                      <a:cubicBezTo>
                        <a:pt x="548" y="212"/>
                        <a:pt x="474" y="200"/>
                        <a:pt x="406" y="158"/>
                      </a:cubicBezTo>
                      <a:cubicBezTo>
                        <a:pt x="375" y="138"/>
                        <a:pt x="343" y="120"/>
                        <a:pt x="305" y="117"/>
                      </a:cubicBezTo>
                      <a:cubicBezTo>
                        <a:pt x="263" y="112"/>
                        <a:pt x="224" y="117"/>
                        <a:pt x="188" y="138"/>
                      </a:cubicBezTo>
                      <a:cubicBezTo>
                        <a:pt x="140" y="164"/>
                        <a:pt x="90" y="180"/>
                        <a:pt x="34" y="177"/>
                      </a:cubicBezTo>
                      <a:cubicBezTo>
                        <a:pt x="16" y="176"/>
                        <a:pt x="3" y="170"/>
                        <a:pt x="2" y="152"/>
                      </a:cubicBezTo>
                      <a:cubicBezTo>
                        <a:pt x="0" y="134"/>
                        <a:pt x="11" y="123"/>
                        <a:pt x="30" y="122"/>
                      </a:cubicBezTo>
                      <a:cubicBezTo>
                        <a:pt x="75" y="118"/>
                        <a:pt x="113" y="99"/>
                        <a:pt x="150" y="74"/>
                      </a:cubicBezTo>
                      <a:cubicBezTo>
                        <a:pt x="196" y="42"/>
                        <a:pt x="248" y="28"/>
                        <a:pt x="314" y="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30" name="Freeform 1281"/>
              <p:cNvSpPr>
                <a:spLocks/>
              </p:cNvSpPr>
              <p:nvPr/>
            </p:nvSpPr>
            <p:spPr bwMode="auto">
              <a:xfrm>
                <a:off x="12718698" y="897513"/>
                <a:ext cx="269157" cy="350330"/>
              </a:xfrm>
              <a:custGeom>
                <a:avLst/>
                <a:gdLst>
                  <a:gd name="T0" fmla="*/ 280 w 281"/>
                  <a:gd name="T1" fmla="*/ 228 h 364"/>
                  <a:gd name="T2" fmla="*/ 138 w 281"/>
                  <a:gd name="T3" fmla="*/ 0 h 364"/>
                  <a:gd name="T4" fmla="*/ 13 w 281"/>
                  <a:gd name="T5" fmla="*/ 179 h 364"/>
                  <a:gd name="T6" fmla="*/ 1 w 281"/>
                  <a:gd name="T7" fmla="*/ 216 h 364"/>
                  <a:gd name="T8" fmla="*/ 0 w 281"/>
                  <a:gd name="T9" fmla="*/ 223 h 364"/>
                  <a:gd name="T10" fmla="*/ 0 w 281"/>
                  <a:gd name="T11" fmla="*/ 227 h 364"/>
                  <a:gd name="T12" fmla="*/ 0 w 281"/>
                  <a:gd name="T13" fmla="*/ 234 h 364"/>
                  <a:gd name="T14" fmla="*/ 140 w 281"/>
                  <a:gd name="T15" fmla="*/ 364 h 364"/>
                  <a:gd name="T16" fmla="*/ 281 w 281"/>
                  <a:gd name="T17" fmla="*/ 234 h 364"/>
                  <a:gd name="T18" fmla="*/ 280 w 281"/>
                  <a:gd name="T19" fmla="*/ 228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1" h="364">
                    <a:moveTo>
                      <a:pt x="280" y="228"/>
                    </a:moveTo>
                    <a:cubicBezTo>
                      <a:pt x="281" y="127"/>
                      <a:pt x="138" y="0"/>
                      <a:pt x="138" y="0"/>
                    </a:cubicBezTo>
                    <a:cubicBezTo>
                      <a:pt x="65" y="66"/>
                      <a:pt x="29" y="135"/>
                      <a:pt x="13" y="179"/>
                    </a:cubicBezTo>
                    <a:cubicBezTo>
                      <a:pt x="7" y="190"/>
                      <a:pt x="3" y="203"/>
                      <a:pt x="1" y="216"/>
                    </a:cubicBezTo>
                    <a:cubicBezTo>
                      <a:pt x="0" y="220"/>
                      <a:pt x="0" y="223"/>
                      <a:pt x="0" y="223"/>
                    </a:cubicBezTo>
                    <a:cubicBezTo>
                      <a:pt x="0" y="224"/>
                      <a:pt x="0" y="225"/>
                      <a:pt x="0" y="227"/>
                    </a:cubicBezTo>
                    <a:cubicBezTo>
                      <a:pt x="0" y="229"/>
                      <a:pt x="0" y="231"/>
                      <a:pt x="0" y="234"/>
                    </a:cubicBezTo>
                    <a:cubicBezTo>
                      <a:pt x="0" y="306"/>
                      <a:pt x="62" y="364"/>
                      <a:pt x="140" y="364"/>
                    </a:cubicBezTo>
                    <a:cubicBezTo>
                      <a:pt x="218" y="364"/>
                      <a:pt x="281" y="306"/>
                      <a:pt x="281" y="234"/>
                    </a:cubicBezTo>
                    <a:cubicBezTo>
                      <a:pt x="281" y="232"/>
                      <a:pt x="280" y="230"/>
                      <a:pt x="280" y="2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1" name="Группа 136"/>
          <p:cNvGrpSpPr/>
          <p:nvPr/>
        </p:nvGrpSpPr>
        <p:grpSpPr>
          <a:xfrm>
            <a:off x="5483664" y="2976995"/>
            <a:ext cx="557433" cy="557433"/>
            <a:chOff x="5309966" y="4133447"/>
            <a:chExt cx="743353" cy="743353"/>
          </a:xfrm>
        </p:grpSpPr>
        <p:sp>
          <p:nvSpPr>
            <p:cNvPr id="138" name="Овал 137"/>
            <p:cNvSpPr/>
            <p:nvPr/>
          </p:nvSpPr>
          <p:spPr>
            <a:xfrm>
              <a:off x="5309966" y="4133447"/>
              <a:ext cx="743353" cy="74335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2" name="Группа 238"/>
            <p:cNvGrpSpPr/>
            <p:nvPr/>
          </p:nvGrpSpPr>
          <p:grpSpPr>
            <a:xfrm>
              <a:off x="5511392" y="4252041"/>
              <a:ext cx="340500" cy="482590"/>
              <a:chOff x="11960643" y="4404441"/>
              <a:chExt cx="340500" cy="482590"/>
            </a:xfrm>
          </p:grpSpPr>
          <p:sp>
            <p:nvSpPr>
              <p:cNvPr id="140" name="Freeform 7"/>
              <p:cNvSpPr>
                <a:spLocks noEditPoints="1"/>
              </p:cNvSpPr>
              <p:nvPr/>
            </p:nvSpPr>
            <p:spPr bwMode="auto">
              <a:xfrm>
                <a:off x="11963203" y="4487646"/>
                <a:ext cx="334099" cy="399385"/>
              </a:xfrm>
              <a:custGeom>
                <a:avLst/>
                <a:gdLst>
                  <a:gd name="T0" fmla="*/ 1208 w 1327"/>
                  <a:gd name="T1" fmla="*/ 0 h 1548"/>
                  <a:gd name="T2" fmla="*/ 119 w 1327"/>
                  <a:gd name="T3" fmla="*/ 0 h 1548"/>
                  <a:gd name="T4" fmla="*/ 0 w 1327"/>
                  <a:gd name="T5" fmla="*/ 119 h 1548"/>
                  <a:gd name="T6" fmla="*/ 0 w 1327"/>
                  <a:gd name="T7" fmla="*/ 1429 h 1548"/>
                  <a:gd name="T8" fmla="*/ 119 w 1327"/>
                  <a:gd name="T9" fmla="*/ 1548 h 1548"/>
                  <a:gd name="T10" fmla="*/ 1208 w 1327"/>
                  <a:gd name="T11" fmla="*/ 1548 h 1548"/>
                  <a:gd name="T12" fmla="*/ 1327 w 1327"/>
                  <a:gd name="T13" fmla="*/ 1429 h 1548"/>
                  <a:gd name="T14" fmla="*/ 1327 w 1327"/>
                  <a:gd name="T15" fmla="*/ 119 h 1548"/>
                  <a:gd name="T16" fmla="*/ 1208 w 1327"/>
                  <a:gd name="T17" fmla="*/ 0 h 1548"/>
                  <a:gd name="T18" fmla="*/ 397 w 1327"/>
                  <a:gd name="T19" fmla="*/ 1310 h 1548"/>
                  <a:gd name="T20" fmla="*/ 397 w 1327"/>
                  <a:gd name="T21" fmla="*/ 1310 h 1548"/>
                  <a:gd name="T22" fmla="*/ 304 w 1327"/>
                  <a:gd name="T23" fmla="*/ 1402 h 1548"/>
                  <a:gd name="T24" fmla="*/ 212 w 1327"/>
                  <a:gd name="T25" fmla="*/ 1310 h 1548"/>
                  <a:gd name="T26" fmla="*/ 212 w 1327"/>
                  <a:gd name="T27" fmla="*/ 348 h 1548"/>
                  <a:gd name="T28" fmla="*/ 304 w 1327"/>
                  <a:gd name="T29" fmla="*/ 256 h 1548"/>
                  <a:gd name="T30" fmla="*/ 397 w 1327"/>
                  <a:gd name="T31" fmla="*/ 348 h 1548"/>
                  <a:gd name="T32" fmla="*/ 397 w 1327"/>
                  <a:gd name="T33" fmla="*/ 1310 h 1548"/>
                  <a:gd name="T34" fmla="*/ 754 w 1327"/>
                  <a:gd name="T35" fmla="*/ 1310 h 1548"/>
                  <a:gd name="T36" fmla="*/ 754 w 1327"/>
                  <a:gd name="T37" fmla="*/ 1310 h 1548"/>
                  <a:gd name="T38" fmla="*/ 662 w 1327"/>
                  <a:gd name="T39" fmla="*/ 1402 h 1548"/>
                  <a:gd name="T40" fmla="*/ 569 w 1327"/>
                  <a:gd name="T41" fmla="*/ 1310 h 1548"/>
                  <a:gd name="T42" fmla="*/ 569 w 1327"/>
                  <a:gd name="T43" fmla="*/ 348 h 1548"/>
                  <a:gd name="T44" fmla="*/ 662 w 1327"/>
                  <a:gd name="T45" fmla="*/ 256 h 1548"/>
                  <a:gd name="T46" fmla="*/ 754 w 1327"/>
                  <a:gd name="T47" fmla="*/ 348 h 1548"/>
                  <a:gd name="T48" fmla="*/ 754 w 1327"/>
                  <a:gd name="T49" fmla="*/ 1310 h 1548"/>
                  <a:gd name="T50" fmla="*/ 1111 w 1327"/>
                  <a:gd name="T51" fmla="*/ 1310 h 1548"/>
                  <a:gd name="T52" fmla="*/ 1111 w 1327"/>
                  <a:gd name="T53" fmla="*/ 1310 h 1548"/>
                  <a:gd name="T54" fmla="*/ 1019 w 1327"/>
                  <a:gd name="T55" fmla="*/ 1402 h 1548"/>
                  <a:gd name="T56" fmla="*/ 926 w 1327"/>
                  <a:gd name="T57" fmla="*/ 1310 h 1548"/>
                  <a:gd name="T58" fmla="*/ 926 w 1327"/>
                  <a:gd name="T59" fmla="*/ 348 h 1548"/>
                  <a:gd name="T60" fmla="*/ 1019 w 1327"/>
                  <a:gd name="T61" fmla="*/ 256 h 1548"/>
                  <a:gd name="T62" fmla="*/ 1111 w 1327"/>
                  <a:gd name="T63" fmla="*/ 348 h 1548"/>
                  <a:gd name="T64" fmla="*/ 1111 w 1327"/>
                  <a:gd name="T65" fmla="*/ 1310 h 15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27" h="1548">
                    <a:moveTo>
                      <a:pt x="1208" y="0"/>
                    </a:moveTo>
                    <a:lnTo>
                      <a:pt x="119" y="0"/>
                    </a:lnTo>
                    <a:cubicBezTo>
                      <a:pt x="54" y="0"/>
                      <a:pt x="0" y="54"/>
                      <a:pt x="0" y="119"/>
                    </a:cubicBezTo>
                    <a:lnTo>
                      <a:pt x="0" y="1429"/>
                    </a:lnTo>
                    <a:cubicBezTo>
                      <a:pt x="0" y="1494"/>
                      <a:pt x="54" y="1548"/>
                      <a:pt x="119" y="1548"/>
                    </a:cubicBezTo>
                    <a:lnTo>
                      <a:pt x="1208" y="1548"/>
                    </a:lnTo>
                    <a:cubicBezTo>
                      <a:pt x="1274" y="1548"/>
                      <a:pt x="1327" y="1494"/>
                      <a:pt x="1327" y="1429"/>
                    </a:cubicBezTo>
                    <a:lnTo>
                      <a:pt x="1327" y="119"/>
                    </a:lnTo>
                    <a:cubicBezTo>
                      <a:pt x="1327" y="54"/>
                      <a:pt x="1274" y="0"/>
                      <a:pt x="1208" y="0"/>
                    </a:cubicBezTo>
                    <a:close/>
                    <a:moveTo>
                      <a:pt x="397" y="1310"/>
                    </a:moveTo>
                    <a:lnTo>
                      <a:pt x="397" y="1310"/>
                    </a:lnTo>
                    <a:cubicBezTo>
                      <a:pt x="397" y="1361"/>
                      <a:pt x="355" y="1402"/>
                      <a:pt x="304" y="1402"/>
                    </a:cubicBezTo>
                    <a:cubicBezTo>
                      <a:pt x="253" y="1402"/>
                      <a:pt x="212" y="1361"/>
                      <a:pt x="212" y="1310"/>
                    </a:cubicBezTo>
                    <a:lnTo>
                      <a:pt x="212" y="348"/>
                    </a:lnTo>
                    <a:cubicBezTo>
                      <a:pt x="212" y="297"/>
                      <a:pt x="253" y="256"/>
                      <a:pt x="304" y="256"/>
                    </a:cubicBezTo>
                    <a:cubicBezTo>
                      <a:pt x="355" y="256"/>
                      <a:pt x="397" y="297"/>
                      <a:pt x="397" y="348"/>
                    </a:cubicBezTo>
                    <a:lnTo>
                      <a:pt x="397" y="1310"/>
                    </a:lnTo>
                    <a:close/>
                    <a:moveTo>
                      <a:pt x="754" y="1310"/>
                    </a:moveTo>
                    <a:lnTo>
                      <a:pt x="754" y="1310"/>
                    </a:lnTo>
                    <a:cubicBezTo>
                      <a:pt x="754" y="1361"/>
                      <a:pt x="713" y="1402"/>
                      <a:pt x="662" y="1402"/>
                    </a:cubicBezTo>
                    <a:cubicBezTo>
                      <a:pt x="611" y="1402"/>
                      <a:pt x="569" y="1361"/>
                      <a:pt x="569" y="1310"/>
                    </a:cubicBezTo>
                    <a:lnTo>
                      <a:pt x="569" y="348"/>
                    </a:lnTo>
                    <a:cubicBezTo>
                      <a:pt x="569" y="297"/>
                      <a:pt x="611" y="256"/>
                      <a:pt x="662" y="256"/>
                    </a:cubicBezTo>
                    <a:cubicBezTo>
                      <a:pt x="713" y="256"/>
                      <a:pt x="754" y="297"/>
                      <a:pt x="754" y="348"/>
                    </a:cubicBezTo>
                    <a:lnTo>
                      <a:pt x="754" y="1310"/>
                    </a:lnTo>
                    <a:close/>
                    <a:moveTo>
                      <a:pt x="1111" y="1310"/>
                    </a:moveTo>
                    <a:lnTo>
                      <a:pt x="1111" y="1310"/>
                    </a:lnTo>
                    <a:cubicBezTo>
                      <a:pt x="1111" y="1361"/>
                      <a:pt x="1070" y="1402"/>
                      <a:pt x="1019" y="1402"/>
                    </a:cubicBezTo>
                    <a:cubicBezTo>
                      <a:pt x="968" y="1402"/>
                      <a:pt x="926" y="1361"/>
                      <a:pt x="926" y="1310"/>
                    </a:cubicBezTo>
                    <a:lnTo>
                      <a:pt x="926" y="348"/>
                    </a:lnTo>
                    <a:cubicBezTo>
                      <a:pt x="926" y="297"/>
                      <a:pt x="968" y="256"/>
                      <a:pt x="1019" y="256"/>
                    </a:cubicBezTo>
                    <a:cubicBezTo>
                      <a:pt x="1070" y="256"/>
                      <a:pt x="1111" y="297"/>
                      <a:pt x="1111" y="348"/>
                    </a:cubicBezTo>
                    <a:lnTo>
                      <a:pt x="1111" y="131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Freeform 8"/>
              <p:cNvSpPr>
                <a:spLocks/>
              </p:cNvSpPr>
              <p:nvPr/>
            </p:nvSpPr>
            <p:spPr bwMode="auto">
              <a:xfrm>
                <a:off x="11960643" y="4404441"/>
                <a:ext cx="340500" cy="67845"/>
              </a:xfrm>
              <a:custGeom>
                <a:avLst/>
                <a:gdLst>
                  <a:gd name="T0" fmla="*/ 1259 w 1349"/>
                  <a:gd name="T1" fmla="*/ 84 h 265"/>
                  <a:gd name="T2" fmla="*/ 934 w 1349"/>
                  <a:gd name="T3" fmla="*/ 84 h 265"/>
                  <a:gd name="T4" fmla="*/ 935 w 1349"/>
                  <a:gd name="T5" fmla="*/ 71 h 265"/>
                  <a:gd name="T6" fmla="*/ 864 w 1349"/>
                  <a:gd name="T7" fmla="*/ 0 h 265"/>
                  <a:gd name="T8" fmla="*/ 485 w 1349"/>
                  <a:gd name="T9" fmla="*/ 0 h 265"/>
                  <a:gd name="T10" fmla="*/ 415 w 1349"/>
                  <a:gd name="T11" fmla="*/ 71 h 265"/>
                  <a:gd name="T12" fmla="*/ 416 w 1349"/>
                  <a:gd name="T13" fmla="*/ 84 h 265"/>
                  <a:gd name="T14" fmla="*/ 90 w 1349"/>
                  <a:gd name="T15" fmla="*/ 84 h 265"/>
                  <a:gd name="T16" fmla="*/ 0 w 1349"/>
                  <a:gd name="T17" fmla="*/ 174 h 265"/>
                  <a:gd name="T18" fmla="*/ 90 w 1349"/>
                  <a:gd name="T19" fmla="*/ 265 h 265"/>
                  <a:gd name="T20" fmla="*/ 1259 w 1349"/>
                  <a:gd name="T21" fmla="*/ 265 h 265"/>
                  <a:gd name="T22" fmla="*/ 1349 w 1349"/>
                  <a:gd name="T23" fmla="*/ 174 h 265"/>
                  <a:gd name="T24" fmla="*/ 1259 w 1349"/>
                  <a:gd name="T25" fmla="*/ 84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49" h="265">
                    <a:moveTo>
                      <a:pt x="1259" y="84"/>
                    </a:moveTo>
                    <a:lnTo>
                      <a:pt x="934" y="84"/>
                    </a:lnTo>
                    <a:cubicBezTo>
                      <a:pt x="934" y="80"/>
                      <a:pt x="935" y="75"/>
                      <a:pt x="935" y="71"/>
                    </a:cubicBezTo>
                    <a:cubicBezTo>
                      <a:pt x="935" y="32"/>
                      <a:pt x="903" y="0"/>
                      <a:pt x="864" y="0"/>
                    </a:cubicBezTo>
                    <a:lnTo>
                      <a:pt x="485" y="0"/>
                    </a:lnTo>
                    <a:cubicBezTo>
                      <a:pt x="446" y="0"/>
                      <a:pt x="415" y="32"/>
                      <a:pt x="415" y="71"/>
                    </a:cubicBezTo>
                    <a:cubicBezTo>
                      <a:pt x="415" y="75"/>
                      <a:pt x="415" y="80"/>
                      <a:pt x="416" y="84"/>
                    </a:cubicBezTo>
                    <a:lnTo>
                      <a:pt x="90" y="84"/>
                    </a:lnTo>
                    <a:cubicBezTo>
                      <a:pt x="41" y="84"/>
                      <a:pt x="0" y="125"/>
                      <a:pt x="0" y="174"/>
                    </a:cubicBezTo>
                    <a:cubicBezTo>
                      <a:pt x="0" y="224"/>
                      <a:pt x="41" y="265"/>
                      <a:pt x="90" y="265"/>
                    </a:cubicBezTo>
                    <a:lnTo>
                      <a:pt x="1259" y="265"/>
                    </a:lnTo>
                    <a:cubicBezTo>
                      <a:pt x="1309" y="265"/>
                      <a:pt x="1349" y="224"/>
                      <a:pt x="1349" y="174"/>
                    </a:cubicBezTo>
                    <a:cubicBezTo>
                      <a:pt x="1349" y="125"/>
                      <a:pt x="1309" y="84"/>
                      <a:pt x="1259" y="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43" name="Овал 142"/>
          <p:cNvSpPr/>
          <p:nvPr/>
        </p:nvSpPr>
        <p:spPr>
          <a:xfrm>
            <a:off x="378952" y="2965259"/>
            <a:ext cx="557433" cy="55743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1143772" y="1774344"/>
            <a:ext cx="1526350" cy="646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36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971703" y="2318966"/>
            <a:ext cx="4457590" cy="27186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ts val="14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положительных заключений ГЭЭ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Freeform 1285"/>
          <p:cNvSpPr>
            <a:spLocks noEditPoints="1"/>
          </p:cNvSpPr>
          <p:nvPr/>
        </p:nvSpPr>
        <p:spPr bwMode="auto">
          <a:xfrm>
            <a:off x="291906" y="1863791"/>
            <a:ext cx="395351" cy="345830"/>
          </a:xfrm>
          <a:custGeom>
            <a:avLst/>
            <a:gdLst>
              <a:gd name="T0" fmla="*/ 646 w 786"/>
              <a:gd name="T1" fmla="*/ 140 h 787"/>
              <a:gd name="T2" fmla="*/ 140 w 786"/>
              <a:gd name="T3" fmla="*/ 140 h 787"/>
              <a:gd name="T4" fmla="*/ 140 w 786"/>
              <a:gd name="T5" fmla="*/ 647 h 787"/>
              <a:gd name="T6" fmla="*/ 646 w 786"/>
              <a:gd name="T7" fmla="*/ 647 h 787"/>
              <a:gd name="T8" fmla="*/ 646 w 786"/>
              <a:gd name="T9" fmla="*/ 140 h 787"/>
              <a:gd name="T10" fmla="*/ 543 w 786"/>
              <a:gd name="T11" fmla="*/ 482 h 787"/>
              <a:gd name="T12" fmla="*/ 543 w 786"/>
              <a:gd name="T13" fmla="*/ 482 h 787"/>
              <a:gd name="T14" fmla="*/ 514 w 786"/>
              <a:gd name="T15" fmla="*/ 524 h 787"/>
              <a:gd name="T16" fmla="*/ 489 w 786"/>
              <a:gd name="T17" fmla="*/ 560 h 787"/>
              <a:gd name="T18" fmla="*/ 443 w 786"/>
              <a:gd name="T19" fmla="*/ 627 h 787"/>
              <a:gd name="T20" fmla="*/ 416 w 786"/>
              <a:gd name="T21" fmla="*/ 648 h 787"/>
              <a:gd name="T22" fmla="*/ 385 w 786"/>
              <a:gd name="T23" fmla="*/ 656 h 787"/>
              <a:gd name="T24" fmla="*/ 355 w 786"/>
              <a:gd name="T25" fmla="*/ 656 h 787"/>
              <a:gd name="T26" fmla="*/ 325 w 786"/>
              <a:gd name="T27" fmla="*/ 648 h 787"/>
              <a:gd name="T28" fmla="*/ 298 w 786"/>
              <a:gd name="T29" fmla="*/ 627 h 787"/>
              <a:gd name="T30" fmla="*/ 256 w 786"/>
              <a:gd name="T31" fmla="*/ 567 h 787"/>
              <a:gd name="T32" fmla="*/ 231 w 786"/>
              <a:gd name="T33" fmla="*/ 531 h 787"/>
              <a:gd name="T34" fmla="*/ 108 w 786"/>
              <a:gd name="T35" fmla="*/ 353 h 787"/>
              <a:gd name="T36" fmla="*/ 103 w 786"/>
              <a:gd name="T37" fmla="*/ 327 h 787"/>
              <a:gd name="T38" fmla="*/ 117 w 786"/>
              <a:gd name="T39" fmla="*/ 305 h 787"/>
              <a:gd name="T40" fmla="*/ 146 w 786"/>
              <a:gd name="T41" fmla="*/ 285 h 787"/>
              <a:gd name="T42" fmla="*/ 195 w 786"/>
              <a:gd name="T43" fmla="*/ 294 h 787"/>
              <a:gd name="T44" fmla="*/ 317 w 786"/>
              <a:gd name="T45" fmla="*/ 471 h 787"/>
              <a:gd name="T46" fmla="*/ 318 w 786"/>
              <a:gd name="T47" fmla="*/ 471 h 787"/>
              <a:gd name="T48" fmla="*/ 353 w 786"/>
              <a:gd name="T49" fmla="*/ 523 h 787"/>
              <a:gd name="T50" fmla="*/ 371 w 786"/>
              <a:gd name="T51" fmla="*/ 529 h 787"/>
              <a:gd name="T52" fmla="*/ 386 w 786"/>
              <a:gd name="T53" fmla="*/ 525 h 787"/>
              <a:gd name="T54" fmla="*/ 397 w 786"/>
              <a:gd name="T55" fmla="*/ 509 h 787"/>
              <a:gd name="T56" fmla="*/ 397 w 786"/>
              <a:gd name="T57" fmla="*/ 509 h 787"/>
              <a:gd name="T58" fmla="*/ 397 w 786"/>
              <a:gd name="T59" fmla="*/ 509 h 787"/>
              <a:gd name="T60" fmla="*/ 457 w 786"/>
              <a:gd name="T61" fmla="*/ 423 h 787"/>
              <a:gd name="T62" fmla="*/ 457 w 786"/>
              <a:gd name="T63" fmla="*/ 423 h 787"/>
              <a:gd name="T64" fmla="*/ 580 w 786"/>
              <a:gd name="T65" fmla="*/ 245 h 787"/>
              <a:gd name="T66" fmla="*/ 628 w 786"/>
              <a:gd name="T67" fmla="*/ 236 h 787"/>
              <a:gd name="T68" fmla="*/ 657 w 786"/>
              <a:gd name="T69" fmla="*/ 256 h 787"/>
              <a:gd name="T70" fmla="*/ 671 w 786"/>
              <a:gd name="T71" fmla="*/ 279 h 787"/>
              <a:gd name="T72" fmla="*/ 666 w 786"/>
              <a:gd name="T73" fmla="*/ 305 h 787"/>
              <a:gd name="T74" fmla="*/ 543 w 786"/>
              <a:gd name="T75" fmla="*/ 482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86" h="787">
                <a:moveTo>
                  <a:pt x="646" y="140"/>
                </a:moveTo>
                <a:cubicBezTo>
                  <a:pt x="506" y="1"/>
                  <a:pt x="280" y="0"/>
                  <a:pt x="140" y="140"/>
                </a:cubicBezTo>
                <a:cubicBezTo>
                  <a:pt x="0" y="280"/>
                  <a:pt x="0" y="507"/>
                  <a:pt x="140" y="647"/>
                </a:cubicBezTo>
                <a:cubicBezTo>
                  <a:pt x="280" y="787"/>
                  <a:pt x="506" y="787"/>
                  <a:pt x="646" y="647"/>
                </a:cubicBezTo>
                <a:cubicBezTo>
                  <a:pt x="786" y="507"/>
                  <a:pt x="786" y="280"/>
                  <a:pt x="646" y="140"/>
                </a:cubicBezTo>
                <a:close/>
                <a:moveTo>
                  <a:pt x="543" y="482"/>
                </a:moveTo>
                <a:lnTo>
                  <a:pt x="543" y="482"/>
                </a:lnTo>
                <a:lnTo>
                  <a:pt x="514" y="524"/>
                </a:lnTo>
                <a:lnTo>
                  <a:pt x="489" y="560"/>
                </a:lnTo>
                <a:lnTo>
                  <a:pt x="443" y="627"/>
                </a:lnTo>
                <a:cubicBezTo>
                  <a:pt x="437" y="635"/>
                  <a:pt x="428" y="642"/>
                  <a:pt x="416" y="648"/>
                </a:cubicBezTo>
                <a:cubicBezTo>
                  <a:pt x="406" y="653"/>
                  <a:pt x="395" y="655"/>
                  <a:pt x="385" y="656"/>
                </a:cubicBezTo>
                <a:lnTo>
                  <a:pt x="355" y="656"/>
                </a:lnTo>
                <a:cubicBezTo>
                  <a:pt x="346" y="655"/>
                  <a:pt x="335" y="653"/>
                  <a:pt x="325" y="648"/>
                </a:cubicBezTo>
                <a:cubicBezTo>
                  <a:pt x="313" y="642"/>
                  <a:pt x="304" y="635"/>
                  <a:pt x="298" y="627"/>
                </a:cubicBezTo>
                <a:lnTo>
                  <a:pt x="256" y="567"/>
                </a:lnTo>
                <a:lnTo>
                  <a:pt x="231" y="531"/>
                </a:lnTo>
                <a:lnTo>
                  <a:pt x="108" y="353"/>
                </a:lnTo>
                <a:cubicBezTo>
                  <a:pt x="103" y="346"/>
                  <a:pt x="101" y="336"/>
                  <a:pt x="103" y="327"/>
                </a:cubicBezTo>
                <a:cubicBezTo>
                  <a:pt x="105" y="318"/>
                  <a:pt x="110" y="310"/>
                  <a:pt x="117" y="305"/>
                </a:cubicBezTo>
                <a:lnTo>
                  <a:pt x="146" y="285"/>
                </a:lnTo>
                <a:cubicBezTo>
                  <a:pt x="162" y="274"/>
                  <a:pt x="184" y="278"/>
                  <a:pt x="195" y="294"/>
                </a:cubicBezTo>
                <a:lnTo>
                  <a:pt x="317" y="471"/>
                </a:lnTo>
                <a:lnTo>
                  <a:pt x="318" y="471"/>
                </a:lnTo>
                <a:lnTo>
                  <a:pt x="353" y="523"/>
                </a:lnTo>
                <a:cubicBezTo>
                  <a:pt x="356" y="525"/>
                  <a:pt x="361" y="528"/>
                  <a:pt x="371" y="529"/>
                </a:cubicBezTo>
                <a:cubicBezTo>
                  <a:pt x="379" y="528"/>
                  <a:pt x="384" y="526"/>
                  <a:pt x="386" y="525"/>
                </a:cubicBezTo>
                <a:lnTo>
                  <a:pt x="397" y="509"/>
                </a:lnTo>
                <a:lnTo>
                  <a:pt x="397" y="509"/>
                </a:lnTo>
                <a:lnTo>
                  <a:pt x="397" y="509"/>
                </a:lnTo>
                <a:lnTo>
                  <a:pt x="457" y="423"/>
                </a:lnTo>
                <a:lnTo>
                  <a:pt x="457" y="423"/>
                </a:lnTo>
                <a:lnTo>
                  <a:pt x="580" y="245"/>
                </a:lnTo>
                <a:cubicBezTo>
                  <a:pt x="591" y="229"/>
                  <a:pt x="612" y="225"/>
                  <a:pt x="628" y="236"/>
                </a:cubicBezTo>
                <a:lnTo>
                  <a:pt x="657" y="256"/>
                </a:lnTo>
                <a:cubicBezTo>
                  <a:pt x="665" y="261"/>
                  <a:pt x="670" y="270"/>
                  <a:pt x="671" y="279"/>
                </a:cubicBezTo>
                <a:cubicBezTo>
                  <a:pt x="673" y="288"/>
                  <a:pt x="671" y="297"/>
                  <a:pt x="666" y="305"/>
                </a:cubicBezTo>
                <a:lnTo>
                  <a:pt x="543" y="48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7" name="Прямоугольник 146"/>
          <p:cNvSpPr/>
          <p:nvPr/>
        </p:nvSpPr>
        <p:spPr>
          <a:xfrm>
            <a:off x="1339483" y="2576522"/>
            <a:ext cx="1134929" cy="646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62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996860" y="3110453"/>
            <a:ext cx="4223260" cy="45140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ts val="14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предоставлено лицензий на деятельность по обращению с отходами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Freeform 28"/>
          <p:cNvSpPr>
            <a:spLocks/>
          </p:cNvSpPr>
          <p:nvPr/>
        </p:nvSpPr>
        <p:spPr bwMode="auto">
          <a:xfrm>
            <a:off x="448409" y="2692446"/>
            <a:ext cx="369813" cy="50247"/>
          </a:xfrm>
          <a:custGeom>
            <a:avLst/>
            <a:gdLst>
              <a:gd name="T0" fmla="*/ 315 w 1620"/>
              <a:gd name="T1" fmla="*/ 29 h 219"/>
              <a:gd name="T2" fmla="*/ 442 w 1620"/>
              <a:gd name="T3" fmla="*/ 67 h 219"/>
              <a:gd name="T4" fmla="*/ 657 w 1620"/>
              <a:gd name="T5" fmla="*/ 64 h 219"/>
              <a:gd name="T6" fmla="*/ 968 w 1620"/>
              <a:gd name="T7" fmla="*/ 64 h 219"/>
              <a:gd name="T8" fmla="*/ 1179 w 1620"/>
              <a:gd name="T9" fmla="*/ 69 h 219"/>
              <a:gd name="T10" fmla="*/ 1486 w 1620"/>
              <a:gd name="T11" fmla="*/ 83 h 219"/>
              <a:gd name="T12" fmla="*/ 1589 w 1620"/>
              <a:gd name="T13" fmla="*/ 121 h 219"/>
              <a:gd name="T14" fmla="*/ 1620 w 1620"/>
              <a:gd name="T15" fmla="*/ 151 h 219"/>
              <a:gd name="T16" fmla="*/ 1584 w 1620"/>
              <a:gd name="T17" fmla="*/ 178 h 219"/>
              <a:gd name="T18" fmla="*/ 1444 w 1620"/>
              <a:gd name="T19" fmla="*/ 142 h 219"/>
              <a:gd name="T20" fmla="*/ 1225 w 1620"/>
              <a:gd name="T21" fmla="*/ 153 h 219"/>
              <a:gd name="T22" fmla="*/ 919 w 1620"/>
              <a:gd name="T23" fmla="*/ 158 h 219"/>
              <a:gd name="T24" fmla="*/ 708 w 1620"/>
              <a:gd name="T25" fmla="*/ 158 h 219"/>
              <a:gd name="T26" fmla="*/ 396 w 1620"/>
              <a:gd name="T27" fmla="*/ 151 h 219"/>
              <a:gd name="T28" fmla="*/ 183 w 1620"/>
              <a:gd name="T29" fmla="*/ 141 h 219"/>
              <a:gd name="T30" fmla="*/ 39 w 1620"/>
              <a:gd name="T31" fmla="*/ 178 h 219"/>
              <a:gd name="T32" fmla="*/ 3 w 1620"/>
              <a:gd name="T33" fmla="*/ 153 h 219"/>
              <a:gd name="T34" fmla="*/ 35 w 1620"/>
              <a:gd name="T35" fmla="*/ 121 h 219"/>
              <a:gd name="T36" fmla="*/ 149 w 1620"/>
              <a:gd name="T37" fmla="*/ 75 h 219"/>
              <a:gd name="T38" fmla="*/ 315 w 1620"/>
              <a:gd name="T39" fmla="*/ 29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20" h="219">
                <a:moveTo>
                  <a:pt x="315" y="29"/>
                </a:moveTo>
                <a:cubicBezTo>
                  <a:pt x="361" y="30"/>
                  <a:pt x="403" y="45"/>
                  <a:pt x="442" y="67"/>
                </a:cubicBezTo>
                <a:cubicBezTo>
                  <a:pt x="515" y="109"/>
                  <a:pt x="585" y="108"/>
                  <a:pt x="657" y="64"/>
                </a:cubicBezTo>
                <a:cubicBezTo>
                  <a:pt x="760" y="0"/>
                  <a:pt x="865" y="0"/>
                  <a:pt x="968" y="64"/>
                </a:cubicBezTo>
                <a:cubicBezTo>
                  <a:pt x="1038" y="108"/>
                  <a:pt x="1108" y="109"/>
                  <a:pt x="1179" y="69"/>
                </a:cubicBezTo>
                <a:cubicBezTo>
                  <a:pt x="1285" y="11"/>
                  <a:pt x="1387" y="14"/>
                  <a:pt x="1486" y="83"/>
                </a:cubicBezTo>
                <a:cubicBezTo>
                  <a:pt x="1517" y="104"/>
                  <a:pt x="1551" y="118"/>
                  <a:pt x="1589" y="121"/>
                </a:cubicBezTo>
                <a:cubicBezTo>
                  <a:pt x="1609" y="122"/>
                  <a:pt x="1620" y="135"/>
                  <a:pt x="1620" y="151"/>
                </a:cubicBezTo>
                <a:cubicBezTo>
                  <a:pt x="1619" y="168"/>
                  <a:pt x="1606" y="177"/>
                  <a:pt x="1584" y="178"/>
                </a:cubicBezTo>
                <a:cubicBezTo>
                  <a:pt x="1534" y="180"/>
                  <a:pt x="1487" y="166"/>
                  <a:pt x="1444" y="142"/>
                </a:cubicBezTo>
                <a:cubicBezTo>
                  <a:pt x="1369" y="101"/>
                  <a:pt x="1297" y="107"/>
                  <a:pt x="1225" y="153"/>
                </a:cubicBezTo>
                <a:cubicBezTo>
                  <a:pt x="1125" y="217"/>
                  <a:pt x="1022" y="218"/>
                  <a:pt x="919" y="158"/>
                </a:cubicBezTo>
                <a:cubicBezTo>
                  <a:pt x="848" y="117"/>
                  <a:pt x="778" y="116"/>
                  <a:pt x="708" y="158"/>
                </a:cubicBezTo>
                <a:cubicBezTo>
                  <a:pt x="602" y="219"/>
                  <a:pt x="498" y="216"/>
                  <a:pt x="396" y="151"/>
                </a:cubicBezTo>
                <a:cubicBezTo>
                  <a:pt x="327" y="106"/>
                  <a:pt x="256" y="102"/>
                  <a:pt x="183" y="141"/>
                </a:cubicBezTo>
                <a:cubicBezTo>
                  <a:pt x="138" y="166"/>
                  <a:pt x="90" y="180"/>
                  <a:pt x="39" y="178"/>
                </a:cubicBezTo>
                <a:cubicBezTo>
                  <a:pt x="21" y="177"/>
                  <a:pt x="7" y="172"/>
                  <a:pt x="3" y="153"/>
                </a:cubicBezTo>
                <a:cubicBezTo>
                  <a:pt x="0" y="137"/>
                  <a:pt x="13" y="123"/>
                  <a:pt x="35" y="121"/>
                </a:cubicBezTo>
                <a:cubicBezTo>
                  <a:pt x="78" y="118"/>
                  <a:pt x="115" y="100"/>
                  <a:pt x="149" y="75"/>
                </a:cubicBezTo>
                <a:cubicBezTo>
                  <a:pt x="199" y="40"/>
                  <a:pt x="255" y="28"/>
                  <a:pt x="315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4" name="Freeform 29"/>
          <p:cNvSpPr>
            <a:spLocks/>
          </p:cNvSpPr>
          <p:nvPr/>
        </p:nvSpPr>
        <p:spPr bwMode="auto">
          <a:xfrm>
            <a:off x="458040" y="2765557"/>
            <a:ext cx="368808" cy="49242"/>
          </a:xfrm>
          <a:custGeom>
            <a:avLst/>
            <a:gdLst>
              <a:gd name="T0" fmla="*/ 314 w 1618"/>
              <a:gd name="T1" fmla="*/ 29 h 215"/>
              <a:gd name="T2" fmla="*/ 439 w 1618"/>
              <a:gd name="T3" fmla="*/ 67 h 215"/>
              <a:gd name="T4" fmla="*/ 656 w 1618"/>
              <a:gd name="T5" fmla="*/ 63 h 215"/>
              <a:gd name="T6" fmla="*/ 965 w 1618"/>
              <a:gd name="T7" fmla="*/ 63 h 215"/>
              <a:gd name="T8" fmla="*/ 1182 w 1618"/>
              <a:gd name="T9" fmla="*/ 67 h 215"/>
              <a:gd name="T10" fmla="*/ 1482 w 1618"/>
              <a:gd name="T11" fmla="*/ 80 h 215"/>
              <a:gd name="T12" fmla="*/ 1581 w 1618"/>
              <a:gd name="T13" fmla="*/ 119 h 215"/>
              <a:gd name="T14" fmla="*/ 1592 w 1618"/>
              <a:gd name="T15" fmla="*/ 121 h 215"/>
              <a:gd name="T16" fmla="*/ 1617 w 1618"/>
              <a:gd name="T17" fmla="*/ 152 h 215"/>
              <a:gd name="T18" fmla="*/ 1587 w 1618"/>
              <a:gd name="T19" fmla="*/ 177 h 215"/>
              <a:gd name="T20" fmla="*/ 1447 w 1618"/>
              <a:gd name="T21" fmla="*/ 144 h 215"/>
              <a:gd name="T22" fmla="*/ 1308 w 1618"/>
              <a:gd name="T23" fmla="*/ 117 h 215"/>
              <a:gd name="T24" fmla="*/ 1217 w 1618"/>
              <a:gd name="T25" fmla="*/ 157 h 215"/>
              <a:gd name="T26" fmla="*/ 951 w 1618"/>
              <a:gd name="T27" fmla="*/ 176 h 215"/>
              <a:gd name="T28" fmla="*/ 896 w 1618"/>
              <a:gd name="T29" fmla="*/ 147 h 215"/>
              <a:gd name="T30" fmla="*/ 723 w 1618"/>
              <a:gd name="T31" fmla="*/ 148 h 215"/>
              <a:gd name="T32" fmla="*/ 624 w 1618"/>
              <a:gd name="T33" fmla="*/ 192 h 215"/>
              <a:gd name="T34" fmla="*/ 406 w 1618"/>
              <a:gd name="T35" fmla="*/ 158 h 215"/>
              <a:gd name="T36" fmla="*/ 305 w 1618"/>
              <a:gd name="T37" fmla="*/ 117 h 215"/>
              <a:gd name="T38" fmla="*/ 188 w 1618"/>
              <a:gd name="T39" fmla="*/ 138 h 215"/>
              <a:gd name="T40" fmla="*/ 34 w 1618"/>
              <a:gd name="T41" fmla="*/ 177 h 215"/>
              <a:gd name="T42" fmla="*/ 2 w 1618"/>
              <a:gd name="T43" fmla="*/ 152 h 215"/>
              <a:gd name="T44" fmla="*/ 30 w 1618"/>
              <a:gd name="T45" fmla="*/ 122 h 215"/>
              <a:gd name="T46" fmla="*/ 150 w 1618"/>
              <a:gd name="T47" fmla="*/ 74 h 215"/>
              <a:gd name="T48" fmla="*/ 314 w 1618"/>
              <a:gd name="T49" fmla="*/ 29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18" h="215">
                <a:moveTo>
                  <a:pt x="314" y="29"/>
                </a:moveTo>
                <a:cubicBezTo>
                  <a:pt x="353" y="27"/>
                  <a:pt x="397" y="42"/>
                  <a:pt x="439" y="67"/>
                </a:cubicBezTo>
                <a:cubicBezTo>
                  <a:pt x="512" y="109"/>
                  <a:pt x="583" y="108"/>
                  <a:pt x="656" y="63"/>
                </a:cubicBezTo>
                <a:cubicBezTo>
                  <a:pt x="758" y="0"/>
                  <a:pt x="863" y="0"/>
                  <a:pt x="965" y="63"/>
                </a:cubicBezTo>
                <a:cubicBezTo>
                  <a:pt x="1038" y="108"/>
                  <a:pt x="1109" y="108"/>
                  <a:pt x="1182" y="67"/>
                </a:cubicBezTo>
                <a:cubicBezTo>
                  <a:pt x="1285" y="10"/>
                  <a:pt x="1385" y="15"/>
                  <a:pt x="1482" y="80"/>
                </a:cubicBezTo>
                <a:cubicBezTo>
                  <a:pt x="1512" y="101"/>
                  <a:pt x="1544" y="118"/>
                  <a:pt x="1581" y="119"/>
                </a:cubicBezTo>
                <a:cubicBezTo>
                  <a:pt x="1585" y="120"/>
                  <a:pt x="1588" y="121"/>
                  <a:pt x="1592" y="121"/>
                </a:cubicBezTo>
                <a:cubicBezTo>
                  <a:pt x="1609" y="124"/>
                  <a:pt x="1618" y="135"/>
                  <a:pt x="1617" y="152"/>
                </a:cubicBezTo>
                <a:cubicBezTo>
                  <a:pt x="1616" y="168"/>
                  <a:pt x="1604" y="176"/>
                  <a:pt x="1587" y="177"/>
                </a:cubicBezTo>
                <a:cubicBezTo>
                  <a:pt x="1537" y="179"/>
                  <a:pt x="1490" y="169"/>
                  <a:pt x="1447" y="144"/>
                </a:cubicBezTo>
                <a:cubicBezTo>
                  <a:pt x="1403" y="119"/>
                  <a:pt x="1358" y="110"/>
                  <a:pt x="1308" y="117"/>
                </a:cubicBezTo>
                <a:cubicBezTo>
                  <a:pt x="1274" y="122"/>
                  <a:pt x="1245" y="139"/>
                  <a:pt x="1217" y="157"/>
                </a:cubicBezTo>
                <a:cubicBezTo>
                  <a:pt x="1132" y="209"/>
                  <a:pt x="1043" y="215"/>
                  <a:pt x="951" y="176"/>
                </a:cubicBezTo>
                <a:cubicBezTo>
                  <a:pt x="932" y="168"/>
                  <a:pt x="915" y="156"/>
                  <a:pt x="896" y="147"/>
                </a:cubicBezTo>
                <a:cubicBezTo>
                  <a:pt x="838" y="119"/>
                  <a:pt x="781" y="120"/>
                  <a:pt x="723" y="148"/>
                </a:cubicBezTo>
                <a:cubicBezTo>
                  <a:pt x="691" y="164"/>
                  <a:pt x="659" y="183"/>
                  <a:pt x="624" y="192"/>
                </a:cubicBezTo>
                <a:cubicBezTo>
                  <a:pt x="548" y="212"/>
                  <a:pt x="474" y="200"/>
                  <a:pt x="406" y="158"/>
                </a:cubicBezTo>
                <a:cubicBezTo>
                  <a:pt x="375" y="138"/>
                  <a:pt x="343" y="120"/>
                  <a:pt x="305" y="117"/>
                </a:cubicBezTo>
                <a:cubicBezTo>
                  <a:pt x="263" y="112"/>
                  <a:pt x="224" y="117"/>
                  <a:pt x="188" y="138"/>
                </a:cubicBezTo>
                <a:cubicBezTo>
                  <a:pt x="140" y="164"/>
                  <a:pt x="90" y="180"/>
                  <a:pt x="34" y="177"/>
                </a:cubicBezTo>
                <a:cubicBezTo>
                  <a:pt x="16" y="176"/>
                  <a:pt x="3" y="170"/>
                  <a:pt x="2" y="152"/>
                </a:cubicBezTo>
                <a:cubicBezTo>
                  <a:pt x="0" y="134"/>
                  <a:pt x="11" y="123"/>
                  <a:pt x="30" y="122"/>
                </a:cubicBezTo>
                <a:cubicBezTo>
                  <a:pt x="75" y="118"/>
                  <a:pt x="113" y="99"/>
                  <a:pt x="150" y="74"/>
                </a:cubicBezTo>
                <a:cubicBezTo>
                  <a:pt x="196" y="42"/>
                  <a:pt x="248" y="28"/>
                  <a:pt x="314" y="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3" name="Группа 2703"/>
          <p:cNvGrpSpPr/>
          <p:nvPr/>
        </p:nvGrpSpPr>
        <p:grpSpPr>
          <a:xfrm>
            <a:off x="346212" y="3110453"/>
            <a:ext cx="560068" cy="433402"/>
            <a:chOff x="3038512" y="5484813"/>
            <a:chExt cx="933413" cy="722313"/>
          </a:xfrm>
          <a:solidFill>
            <a:schemeClr val="bg1"/>
          </a:solidFill>
        </p:grpSpPr>
        <p:sp>
          <p:nvSpPr>
            <p:cNvPr id="156" name="Freeform 203"/>
            <p:cNvSpPr>
              <a:spLocks/>
            </p:cNvSpPr>
            <p:nvPr/>
          </p:nvSpPr>
          <p:spPr bwMode="auto">
            <a:xfrm>
              <a:off x="3113125" y="6094513"/>
              <a:ext cx="57151" cy="53976"/>
            </a:xfrm>
            <a:custGeom>
              <a:avLst/>
              <a:gdLst>
                <a:gd name="T0" fmla="*/ 82 w 161"/>
                <a:gd name="T1" fmla="*/ 0 h 149"/>
                <a:gd name="T2" fmla="*/ 119 w 161"/>
                <a:gd name="T3" fmla="*/ 105 h 149"/>
                <a:gd name="T4" fmla="*/ 0 w 161"/>
                <a:gd name="T5" fmla="*/ 115 h 149"/>
                <a:gd name="T6" fmla="*/ 82 w 161"/>
                <a:gd name="T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149">
                  <a:moveTo>
                    <a:pt x="82" y="0"/>
                  </a:moveTo>
                  <a:cubicBezTo>
                    <a:pt x="103" y="34"/>
                    <a:pt x="161" y="50"/>
                    <a:pt x="119" y="105"/>
                  </a:cubicBezTo>
                  <a:cubicBezTo>
                    <a:pt x="87" y="148"/>
                    <a:pt x="85" y="149"/>
                    <a:pt x="0" y="115"/>
                  </a:cubicBezTo>
                  <a:cubicBezTo>
                    <a:pt x="1" y="29"/>
                    <a:pt x="2" y="27"/>
                    <a:pt x="8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7" name="Freeform 204"/>
            <p:cNvSpPr>
              <a:spLocks/>
            </p:cNvSpPr>
            <p:nvPr/>
          </p:nvSpPr>
          <p:spPr bwMode="auto">
            <a:xfrm>
              <a:off x="3038512" y="6027837"/>
              <a:ext cx="39688" cy="39688"/>
            </a:xfrm>
            <a:custGeom>
              <a:avLst/>
              <a:gdLst>
                <a:gd name="T0" fmla="*/ 64 w 110"/>
                <a:gd name="T1" fmla="*/ 0 h 112"/>
                <a:gd name="T2" fmla="*/ 72 w 110"/>
                <a:gd name="T3" fmla="*/ 112 h 112"/>
                <a:gd name="T4" fmla="*/ 0 w 110"/>
                <a:gd name="T5" fmla="*/ 95 h 112"/>
                <a:gd name="T6" fmla="*/ 64 w 110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12">
                  <a:moveTo>
                    <a:pt x="64" y="0"/>
                  </a:moveTo>
                  <a:cubicBezTo>
                    <a:pt x="110" y="36"/>
                    <a:pt x="106" y="72"/>
                    <a:pt x="72" y="112"/>
                  </a:cubicBezTo>
                  <a:cubicBezTo>
                    <a:pt x="50" y="106"/>
                    <a:pt x="26" y="101"/>
                    <a:pt x="0" y="95"/>
                  </a:cubicBezTo>
                  <a:cubicBezTo>
                    <a:pt x="5" y="49"/>
                    <a:pt x="5" y="5"/>
                    <a:pt x="6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8" name="Freeform 206"/>
            <p:cNvSpPr>
              <a:spLocks/>
            </p:cNvSpPr>
            <p:nvPr/>
          </p:nvSpPr>
          <p:spPr bwMode="auto">
            <a:xfrm>
              <a:off x="3127375" y="6040438"/>
              <a:ext cx="34925" cy="28575"/>
            </a:xfrm>
            <a:custGeom>
              <a:avLst/>
              <a:gdLst>
                <a:gd name="T0" fmla="*/ 5 w 95"/>
                <a:gd name="T1" fmla="*/ 79 h 79"/>
                <a:gd name="T2" fmla="*/ 63 w 95"/>
                <a:gd name="T3" fmla="*/ 8 h 79"/>
                <a:gd name="T4" fmla="*/ 93 w 95"/>
                <a:gd name="T5" fmla="*/ 37 h 79"/>
                <a:gd name="T6" fmla="*/ 68 w 95"/>
                <a:gd name="T7" fmla="*/ 67 h 79"/>
                <a:gd name="T8" fmla="*/ 5 w 95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79">
                  <a:moveTo>
                    <a:pt x="5" y="79"/>
                  </a:moveTo>
                  <a:cubicBezTo>
                    <a:pt x="0" y="43"/>
                    <a:pt x="34" y="0"/>
                    <a:pt x="63" y="8"/>
                  </a:cubicBezTo>
                  <a:cubicBezTo>
                    <a:pt x="75" y="11"/>
                    <a:pt x="90" y="25"/>
                    <a:pt x="93" y="37"/>
                  </a:cubicBezTo>
                  <a:cubicBezTo>
                    <a:pt x="95" y="45"/>
                    <a:pt x="80" y="63"/>
                    <a:pt x="68" y="67"/>
                  </a:cubicBezTo>
                  <a:cubicBezTo>
                    <a:pt x="49" y="75"/>
                    <a:pt x="26" y="76"/>
                    <a:pt x="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9" name="Freeform 207"/>
            <p:cNvSpPr>
              <a:spLocks noEditPoints="1"/>
            </p:cNvSpPr>
            <p:nvPr/>
          </p:nvSpPr>
          <p:spPr bwMode="auto">
            <a:xfrm>
              <a:off x="3389313" y="5781675"/>
              <a:ext cx="354013" cy="336550"/>
            </a:xfrm>
            <a:custGeom>
              <a:avLst/>
              <a:gdLst>
                <a:gd name="T0" fmla="*/ 824 w 983"/>
                <a:gd name="T1" fmla="*/ 464 h 935"/>
                <a:gd name="T2" fmla="*/ 658 w 983"/>
                <a:gd name="T3" fmla="*/ 359 h 935"/>
                <a:gd name="T4" fmla="*/ 606 w 983"/>
                <a:gd name="T5" fmla="*/ 329 h 935"/>
                <a:gd name="T6" fmla="*/ 573 w 983"/>
                <a:gd name="T7" fmla="*/ 295 h 935"/>
                <a:gd name="T8" fmla="*/ 594 w 983"/>
                <a:gd name="T9" fmla="*/ 253 h 935"/>
                <a:gd name="T10" fmla="*/ 612 w 983"/>
                <a:gd name="T11" fmla="*/ 234 h 935"/>
                <a:gd name="T12" fmla="*/ 683 w 983"/>
                <a:gd name="T13" fmla="*/ 102 h 935"/>
                <a:gd name="T14" fmla="*/ 653 w 983"/>
                <a:gd name="T15" fmla="*/ 18 h 935"/>
                <a:gd name="T16" fmla="*/ 598 w 983"/>
                <a:gd name="T17" fmla="*/ 0 h 935"/>
                <a:gd name="T18" fmla="*/ 508 w 983"/>
                <a:gd name="T19" fmla="*/ 68 h 935"/>
                <a:gd name="T20" fmla="*/ 459 w 983"/>
                <a:gd name="T21" fmla="*/ 109 h 935"/>
                <a:gd name="T22" fmla="*/ 429 w 983"/>
                <a:gd name="T23" fmla="*/ 102 h 935"/>
                <a:gd name="T24" fmla="*/ 408 w 983"/>
                <a:gd name="T25" fmla="*/ 94 h 935"/>
                <a:gd name="T26" fmla="*/ 350 w 983"/>
                <a:gd name="T27" fmla="*/ 76 h 935"/>
                <a:gd name="T28" fmla="*/ 303 w 983"/>
                <a:gd name="T29" fmla="*/ 76 h 935"/>
                <a:gd name="T30" fmla="*/ 283 w 983"/>
                <a:gd name="T31" fmla="*/ 85 h 935"/>
                <a:gd name="T32" fmla="*/ 261 w 983"/>
                <a:gd name="T33" fmla="*/ 143 h 935"/>
                <a:gd name="T34" fmla="*/ 259 w 983"/>
                <a:gd name="T35" fmla="*/ 156 h 935"/>
                <a:gd name="T36" fmla="*/ 328 w 983"/>
                <a:gd name="T37" fmla="*/ 221 h 935"/>
                <a:gd name="T38" fmla="*/ 412 w 983"/>
                <a:gd name="T39" fmla="*/ 274 h 935"/>
                <a:gd name="T40" fmla="*/ 175 w 983"/>
                <a:gd name="T41" fmla="*/ 452 h 935"/>
                <a:gd name="T42" fmla="*/ 64 w 983"/>
                <a:gd name="T43" fmla="*/ 590 h 935"/>
                <a:gd name="T44" fmla="*/ 0 w 983"/>
                <a:gd name="T45" fmla="*/ 709 h 935"/>
                <a:gd name="T46" fmla="*/ 47 w 983"/>
                <a:gd name="T47" fmla="*/ 807 h 935"/>
                <a:gd name="T48" fmla="*/ 191 w 983"/>
                <a:gd name="T49" fmla="*/ 891 h 935"/>
                <a:gd name="T50" fmla="*/ 492 w 983"/>
                <a:gd name="T51" fmla="*/ 935 h 935"/>
                <a:gd name="T52" fmla="*/ 619 w 983"/>
                <a:gd name="T53" fmla="*/ 928 h 935"/>
                <a:gd name="T54" fmla="*/ 834 w 983"/>
                <a:gd name="T55" fmla="*/ 884 h 935"/>
                <a:gd name="T56" fmla="*/ 966 w 983"/>
                <a:gd name="T57" fmla="*/ 698 h 935"/>
                <a:gd name="T58" fmla="*/ 824 w 983"/>
                <a:gd name="T59" fmla="*/ 464 h 935"/>
                <a:gd name="T60" fmla="*/ 137 w 983"/>
                <a:gd name="T61" fmla="*/ 626 h 935"/>
                <a:gd name="T62" fmla="*/ 137 w 983"/>
                <a:gd name="T63" fmla="*/ 626 h 935"/>
                <a:gd name="T64" fmla="*/ 123 w 983"/>
                <a:gd name="T65" fmla="*/ 651 h 935"/>
                <a:gd name="T66" fmla="*/ 131 w 983"/>
                <a:gd name="T67" fmla="*/ 623 h 935"/>
                <a:gd name="T68" fmla="*/ 417 w 983"/>
                <a:gd name="T69" fmla="*/ 355 h 935"/>
                <a:gd name="T70" fmla="*/ 420 w 983"/>
                <a:gd name="T71" fmla="*/ 361 h 935"/>
                <a:gd name="T72" fmla="*/ 137 w 983"/>
                <a:gd name="T73" fmla="*/ 626 h 935"/>
                <a:gd name="T74" fmla="*/ 480 w 983"/>
                <a:gd name="T75" fmla="*/ 169 h 935"/>
                <a:gd name="T76" fmla="*/ 480 w 983"/>
                <a:gd name="T77" fmla="*/ 169 h 935"/>
                <a:gd name="T78" fmla="*/ 393 w 983"/>
                <a:gd name="T79" fmla="*/ 140 h 935"/>
                <a:gd name="T80" fmla="*/ 384 w 983"/>
                <a:gd name="T81" fmla="*/ 133 h 935"/>
                <a:gd name="T82" fmla="*/ 395 w 983"/>
                <a:gd name="T83" fmla="*/ 134 h 935"/>
                <a:gd name="T84" fmla="*/ 465 w 983"/>
                <a:gd name="T85" fmla="*/ 136 h 935"/>
                <a:gd name="T86" fmla="*/ 597 w 983"/>
                <a:gd name="T87" fmla="*/ 78 h 935"/>
                <a:gd name="T88" fmla="*/ 606 w 983"/>
                <a:gd name="T89" fmla="*/ 72 h 935"/>
                <a:gd name="T90" fmla="*/ 603 w 983"/>
                <a:gd name="T91" fmla="*/ 82 h 935"/>
                <a:gd name="T92" fmla="*/ 480 w 983"/>
                <a:gd name="T93" fmla="*/ 169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83" h="935">
                  <a:moveTo>
                    <a:pt x="824" y="464"/>
                  </a:moveTo>
                  <a:cubicBezTo>
                    <a:pt x="772" y="425"/>
                    <a:pt x="714" y="392"/>
                    <a:pt x="658" y="359"/>
                  </a:cubicBezTo>
                  <a:cubicBezTo>
                    <a:pt x="641" y="349"/>
                    <a:pt x="623" y="339"/>
                    <a:pt x="606" y="329"/>
                  </a:cubicBezTo>
                  <a:cubicBezTo>
                    <a:pt x="585" y="317"/>
                    <a:pt x="575" y="306"/>
                    <a:pt x="573" y="295"/>
                  </a:cubicBezTo>
                  <a:cubicBezTo>
                    <a:pt x="572" y="283"/>
                    <a:pt x="578" y="271"/>
                    <a:pt x="594" y="253"/>
                  </a:cubicBezTo>
                  <a:cubicBezTo>
                    <a:pt x="600" y="246"/>
                    <a:pt x="606" y="240"/>
                    <a:pt x="612" y="234"/>
                  </a:cubicBezTo>
                  <a:cubicBezTo>
                    <a:pt x="648" y="197"/>
                    <a:pt x="685" y="159"/>
                    <a:pt x="683" y="102"/>
                  </a:cubicBezTo>
                  <a:cubicBezTo>
                    <a:pt x="681" y="70"/>
                    <a:pt x="671" y="31"/>
                    <a:pt x="653" y="18"/>
                  </a:cubicBezTo>
                  <a:cubicBezTo>
                    <a:pt x="636" y="6"/>
                    <a:pt x="617" y="0"/>
                    <a:pt x="598" y="0"/>
                  </a:cubicBezTo>
                  <a:cubicBezTo>
                    <a:pt x="560" y="0"/>
                    <a:pt x="525" y="26"/>
                    <a:pt x="508" y="68"/>
                  </a:cubicBezTo>
                  <a:cubicBezTo>
                    <a:pt x="497" y="95"/>
                    <a:pt x="481" y="109"/>
                    <a:pt x="459" y="109"/>
                  </a:cubicBezTo>
                  <a:cubicBezTo>
                    <a:pt x="450" y="109"/>
                    <a:pt x="440" y="107"/>
                    <a:pt x="429" y="102"/>
                  </a:cubicBezTo>
                  <a:cubicBezTo>
                    <a:pt x="422" y="100"/>
                    <a:pt x="415" y="97"/>
                    <a:pt x="408" y="94"/>
                  </a:cubicBezTo>
                  <a:cubicBezTo>
                    <a:pt x="389" y="87"/>
                    <a:pt x="370" y="79"/>
                    <a:pt x="350" y="76"/>
                  </a:cubicBezTo>
                  <a:cubicBezTo>
                    <a:pt x="335" y="74"/>
                    <a:pt x="319" y="73"/>
                    <a:pt x="303" y="76"/>
                  </a:cubicBezTo>
                  <a:cubicBezTo>
                    <a:pt x="297" y="78"/>
                    <a:pt x="292" y="77"/>
                    <a:pt x="283" y="85"/>
                  </a:cubicBezTo>
                  <a:cubicBezTo>
                    <a:pt x="279" y="86"/>
                    <a:pt x="263" y="129"/>
                    <a:pt x="261" y="143"/>
                  </a:cubicBezTo>
                  <a:cubicBezTo>
                    <a:pt x="260" y="148"/>
                    <a:pt x="259" y="153"/>
                    <a:pt x="259" y="156"/>
                  </a:cubicBezTo>
                  <a:cubicBezTo>
                    <a:pt x="264" y="193"/>
                    <a:pt x="302" y="203"/>
                    <a:pt x="328" y="221"/>
                  </a:cubicBezTo>
                  <a:cubicBezTo>
                    <a:pt x="352" y="238"/>
                    <a:pt x="389" y="261"/>
                    <a:pt x="412" y="274"/>
                  </a:cubicBezTo>
                  <a:cubicBezTo>
                    <a:pt x="302" y="304"/>
                    <a:pt x="226" y="361"/>
                    <a:pt x="175" y="452"/>
                  </a:cubicBezTo>
                  <a:cubicBezTo>
                    <a:pt x="144" y="507"/>
                    <a:pt x="105" y="555"/>
                    <a:pt x="64" y="590"/>
                  </a:cubicBezTo>
                  <a:cubicBezTo>
                    <a:pt x="23" y="624"/>
                    <a:pt x="0" y="666"/>
                    <a:pt x="0" y="709"/>
                  </a:cubicBezTo>
                  <a:cubicBezTo>
                    <a:pt x="0" y="746"/>
                    <a:pt x="16" y="780"/>
                    <a:pt x="47" y="807"/>
                  </a:cubicBezTo>
                  <a:cubicBezTo>
                    <a:pt x="92" y="846"/>
                    <a:pt x="143" y="875"/>
                    <a:pt x="191" y="891"/>
                  </a:cubicBezTo>
                  <a:cubicBezTo>
                    <a:pt x="286" y="920"/>
                    <a:pt x="387" y="935"/>
                    <a:pt x="492" y="935"/>
                  </a:cubicBezTo>
                  <a:cubicBezTo>
                    <a:pt x="533" y="935"/>
                    <a:pt x="576" y="933"/>
                    <a:pt x="619" y="928"/>
                  </a:cubicBezTo>
                  <a:cubicBezTo>
                    <a:pt x="702" y="919"/>
                    <a:pt x="770" y="908"/>
                    <a:pt x="834" y="884"/>
                  </a:cubicBezTo>
                  <a:cubicBezTo>
                    <a:pt x="932" y="847"/>
                    <a:pt x="983" y="776"/>
                    <a:pt x="966" y="698"/>
                  </a:cubicBezTo>
                  <a:cubicBezTo>
                    <a:pt x="944" y="598"/>
                    <a:pt x="895" y="517"/>
                    <a:pt x="824" y="464"/>
                  </a:cubicBezTo>
                  <a:close/>
                  <a:moveTo>
                    <a:pt x="137" y="626"/>
                  </a:moveTo>
                  <a:lnTo>
                    <a:pt x="137" y="626"/>
                  </a:lnTo>
                  <a:lnTo>
                    <a:pt x="123" y="651"/>
                  </a:lnTo>
                  <a:lnTo>
                    <a:pt x="131" y="623"/>
                  </a:lnTo>
                  <a:cubicBezTo>
                    <a:pt x="174" y="467"/>
                    <a:pt x="300" y="400"/>
                    <a:pt x="417" y="355"/>
                  </a:cubicBezTo>
                  <a:lnTo>
                    <a:pt x="420" y="361"/>
                  </a:lnTo>
                  <a:cubicBezTo>
                    <a:pt x="296" y="439"/>
                    <a:pt x="200" y="515"/>
                    <a:pt x="137" y="626"/>
                  </a:cubicBezTo>
                  <a:close/>
                  <a:moveTo>
                    <a:pt x="480" y="169"/>
                  </a:moveTo>
                  <a:lnTo>
                    <a:pt x="480" y="169"/>
                  </a:lnTo>
                  <a:cubicBezTo>
                    <a:pt x="448" y="169"/>
                    <a:pt x="418" y="159"/>
                    <a:pt x="393" y="140"/>
                  </a:cubicBezTo>
                  <a:lnTo>
                    <a:pt x="384" y="133"/>
                  </a:lnTo>
                  <a:lnTo>
                    <a:pt x="395" y="134"/>
                  </a:lnTo>
                  <a:cubicBezTo>
                    <a:pt x="424" y="135"/>
                    <a:pt x="447" y="136"/>
                    <a:pt x="465" y="136"/>
                  </a:cubicBezTo>
                  <a:cubicBezTo>
                    <a:pt x="525" y="136"/>
                    <a:pt x="538" y="126"/>
                    <a:pt x="597" y="78"/>
                  </a:cubicBezTo>
                  <a:lnTo>
                    <a:pt x="606" y="72"/>
                  </a:lnTo>
                  <a:lnTo>
                    <a:pt x="603" y="82"/>
                  </a:lnTo>
                  <a:cubicBezTo>
                    <a:pt x="588" y="134"/>
                    <a:pt x="539" y="169"/>
                    <a:pt x="480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0" name="Freeform 208"/>
            <p:cNvSpPr>
              <a:spLocks noEditPoints="1"/>
            </p:cNvSpPr>
            <p:nvPr/>
          </p:nvSpPr>
          <p:spPr bwMode="auto">
            <a:xfrm>
              <a:off x="3411538" y="5519738"/>
              <a:ext cx="506413" cy="393700"/>
            </a:xfrm>
            <a:custGeom>
              <a:avLst/>
              <a:gdLst>
                <a:gd name="T0" fmla="*/ 211 w 1404"/>
                <a:gd name="T1" fmla="*/ 561 h 1092"/>
                <a:gd name="T2" fmla="*/ 244 w 1404"/>
                <a:gd name="T3" fmla="*/ 548 h 1092"/>
                <a:gd name="T4" fmla="*/ 365 w 1404"/>
                <a:gd name="T5" fmla="*/ 446 h 1092"/>
                <a:gd name="T6" fmla="*/ 440 w 1404"/>
                <a:gd name="T7" fmla="*/ 609 h 1092"/>
                <a:gd name="T8" fmla="*/ 304 w 1404"/>
                <a:gd name="T9" fmla="*/ 712 h 1092"/>
                <a:gd name="T10" fmla="*/ 293 w 1404"/>
                <a:gd name="T11" fmla="*/ 699 h 1092"/>
                <a:gd name="T12" fmla="*/ 278 w 1404"/>
                <a:gd name="T13" fmla="*/ 770 h 1092"/>
                <a:gd name="T14" fmla="*/ 426 w 1404"/>
                <a:gd name="T15" fmla="*/ 762 h 1092"/>
                <a:gd name="T16" fmla="*/ 611 w 1404"/>
                <a:gd name="T17" fmla="*/ 733 h 1092"/>
                <a:gd name="T18" fmla="*/ 689 w 1404"/>
                <a:gd name="T19" fmla="*/ 729 h 1092"/>
                <a:gd name="T20" fmla="*/ 634 w 1404"/>
                <a:gd name="T21" fmla="*/ 706 h 1092"/>
                <a:gd name="T22" fmla="*/ 516 w 1404"/>
                <a:gd name="T23" fmla="*/ 618 h 1092"/>
                <a:gd name="T24" fmla="*/ 515 w 1404"/>
                <a:gd name="T25" fmla="*/ 524 h 1092"/>
                <a:gd name="T26" fmla="*/ 603 w 1404"/>
                <a:gd name="T27" fmla="*/ 508 h 1092"/>
                <a:gd name="T28" fmla="*/ 710 w 1404"/>
                <a:gd name="T29" fmla="*/ 543 h 1092"/>
                <a:gd name="T30" fmla="*/ 767 w 1404"/>
                <a:gd name="T31" fmla="*/ 512 h 1092"/>
                <a:gd name="T32" fmla="*/ 803 w 1404"/>
                <a:gd name="T33" fmla="*/ 458 h 1092"/>
                <a:gd name="T34" fmla="*/ 804 w 1404"/>
                <a:gd name="T35" fmla="*/ 458 h 1092"/>
                <a:gd name="T36" fmla="*/ 805 w 1404"/>
                <a:gd name="T37" fmla="*/ 457 h 1092"/>
                <a:gd name="T38" fmla="*/ 805 w 1404"/>
                <a:gd name="T39" fmla="*/ 457 h 1092"/>
                <a:gd name="T40" fmla="*/ 805 w 1404"/>
                <a:gd name="T41" fmla="*/ 457 h 1092"/>
                <a:gd name="T42" fmla="*/ 803 w 1404"/>
                <a:gd name="T43" fmla="*/ 458 h 1092"/>
                <a:gd name="T44" fmla="*/ 807 w 1404"/>
                <a:gd name="T45" fmla="*/ 446 h 1092"/>
                <a:gd name="T46" fmla="*/ 969 w 1404"/>
                <a:gd name="T47" fmla="*/ 458 h 1092"/>
                <a:gd name="T48" fmla="*/ 1005 w 1404"/>
                <a:gd name="T49" fmla="*/ 548 h 1092"/>
                <a:gd name="T50" fmla="*/ 907 w 1404"/>
                <a:gd name="T51" fmla="*/ 736 h 1092"/>
                <a:gd name="T52" fmla="*/ 910 w 1404"/>
                <a:gd name="T53" fmla="*/ 801 h 1092"/>
                <a:gd name="T54" fmla="*/ 1063 w 1404"/>
                <a:gd name="T55" fmla="*/ 882 h 1092"/>
                <a:gd name="T56" fmla="*/ 1273 w 1404"/>
                <a:gd name="T57" fmla="*/ 1092 h 1092"/>
                <a:gd name="T58" fmla="*/ 1305 w 1404"/>
                <a:gd name="T59" fmla="*/ 1047 h 1092"/>
                <a:gd name="T60" fmla="*/ 1349 w 1404"/>
                <a:gd name="T61" fmla="*/ 1020 h 1092"/>
                <a:gd name="T62" fmla="*/ 1378 w 1404"/>
                <a:gd name="T63" fmla="*/ 930 h 1092"/>
                <a:gd name="T64" fmla="*/ 1186 w 1404"/>
                <a:gd name="T65" fmla="*/ 528 h 1092"/>
                <a:gd name="T66" fmla="*/ 985 w 1404"/>
                <a:gd name="T67" fmla="*/ 102 h 1092"/>
                <a:gd name="T68" fmla="*/ 929 w 1404"/>
                <a:gd name="T69" fmla="*/ 0 h 1092"/>
                <a:gd name="T70" fmla="*/ 524 w 1404"/>
                <a:gd name="T71" fmla="*/ 193 h 1092"/>
                <a:gd name="T72" fmla="*/ 467 w 1404"/>
                <a:gd name="T73" fmla="*/ 107 h 1092"/>
                <a:gd name="T74" fmla="*/ 390 w 1404"/>
                <a:gd name="T75" fmla="*/ 172 h 1092"/>
                <a:gd name="T76" fmla="*/ 424 w 1404"/>
                <a:gd name="T77" fmla="*/ 241 h 1092"/>
                <a:gd name="T78" fmla="*/ 294 w 1404"/>
                <a:gd name="T79" fmla="*/ 301 h 1092"/>
                <a:gd name="T80" fmla="*/ 339 w 1404"/>
                <a:gd name="T81" fmla="*/ 390 h 1092"/>
                <a:gd name="T82" fmla="*/ 169 w 1404"/>
                <a:gd name="T83" fmla="*/ 539 h 1092"/>
                <a:gd name="T84" fmla="*/ 79 w 1404"/>
                <a:gd name="T85" fmla="*/ 442 h 1092"/>
                <a:gd name="T86" fmla="*/ 0 w 1404"/>
                <a:gd name="T87" fmla="*/ 511 h 1092"/>
                <a:gd name="T88" fmla="*/ 96 w 1404"/>
                <a:gd name="T89" fmla="*/ 616 h 1092"/>
                <a:gd name="T90" fmla="*/ 211 w 1404"/>
                <a:gd name="T91" fmla="*/ 561 h 1092"/>
                <a:gd name="T92" fmla="*/ 1183 w 1404"/>
                <a:gd name="T93" fmla="*/ 725 h 1092"/>
                <a:gd name="T94" fmla="*/ 1183 w 1404"/>
                <a:gd name="T95" fmla="*/ 725 h 1092"/>
                <a:gd name="T96" fmla="*/ 1238 w 1404"/>
                <a:gd name="T97" fmla="*/ 785 h 1092"/>
                <a:gd name="T98" fmla="*/ 1182 w 1404"/>
                <a:gd name="T99" fmla="*/ 773 h 1092"/>
                <a:gd name="T100" fmla="*/ 1183 w 1404"/>
                <a:gd name="T101" fmla="*/ 725 h 1092"/>
                <a:gd name="T102" fmla="*/ 927 w 1404"/>
                <a:gd name="T103" fmla="*/ 115 h 1092"/>
                <a:gd name="T104" fmla="*/ 927 w 1404"/>
                <a:gd name="T105" fmla="*/ 115 h 1092"/>
                <a:gd name="T106" fmla="*/ 1035 w 1404"/>
                <a:gd name="T107" fmla="*/ 355 h 1092"/>
                <a:gd name="T108" fmla="*/ 1173 w 1404"/>
                <a:gd name="T109" fmla="*/ 662 h 1092"/>
                <a:gd name="T110" fmla="*/ 1130 w 1404"/>
                <a:gd name="T111" fmla="*/ 683 h 1092"/>
                <a:gd name="T112" fmla="*/ 852 w 1404"/>
                <a:gd name="T113" fmla="*/ 94 h 1092"/>
                <a:gd name="T114" fmla="*/ 927 w 1404"/>
                <a:gd name="T115" fmla="*/ 115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04" h="1092">
                  <a:moveTo>
                    <a:pt x="211" y="561"/>
                  </a:moveTo>
                  <a:cubicBezTo>
                    <a:pt x="220" y="564"/>
                    <a:pt x="235" y="555"/>
                    <a:pt x="244" y="548"/>
                  </a:cubicBezTo>
                  <a:cubicBezTo>
                    <a:pt x="283" y="517"/>
                    <a:pt x="320" y="484"/>
                    <a:pt x="365" y="446"/>
                  </a:cubicBezTo>
                  <a:cubicBezTo>
                    <a:pt x="391" y="503"/>
                    <a:pt x="415" y="555"/>
                    <a:pt x="440" y="609"/>
                  </a:cubicBezTo>
                  <a:cubicBezTo>
                    <a:pt x="395" y="647"/>
                    <a:pt x="362" y="699"/>
                    <a:pt x="304" y="712"/>
                  </a:cubicBezTo>
                  <a:cubicBezTo>
                    <a:pt x="300" y="707"/>
                    <a:pt x="297" y="703"/>
                    <a:pt x="293" y="699"/>
                  </a:cubicBezTo>
                  <a:cubicBezTo>
                    <a:pt x="288" y="723"/>
                    <a:pt x="283" y="747"/>
                    <a:pt x="278" y="770"/>
                  </a:cubicBezTo>
                  <a:cubicBezTo>
                    <a:pt x="364" y="814"/>
                    <a:pt x="387" y="812"/>
                    <a:pt x="426" y="762"/>
                  </a:cubicBezTo>
                  <a:cubicBezTo>
                    <a:pt x="477" y="697"/>
                    <a:pt x="543" y="684"/>
                    <a:pt x="611" y="733"/>
                  </a:cubicBezTo>
                  <a:cubicBezTo>
                    <a:pt x="642" y="756"/>
                    <a:pt x="661" y="747"/>
                    <a:pt x="689" y="729"/>
                  </a:cubicBezTo>
                  <a:cubicBezTo>
                    <a:pt x="668" y="721"/>
                    <a:pt x="649" y="716"/>
                    <a:pt x="634" y="706"/>
                  </a:cubicBezTo>
                  <a:cubicBezTo>
                    <a:pt x="593" y="679"/>
                    <a:pt x="547" y="655"/>
                    <a:pt x="516" y="618"/>
                  </a:cubicBezTo>
                  <a:cubicBezTo>
                    <a:pt x="500" y="599"/>
                    <a:pt x="504" y="552"/>
                    <a:pt x="515" y="524"/>
                  </a:cubicBezTo>
                  <a:cubicBezTo>
                    <a:pt x="531" y="486"/>
                    <a:pt x="570" y="498"/>
                    <a:pt x="603" y="508"/>
                  </a:cubicBezTo>
                  <a:cubicBezTo>
                    <a:pt x="638" y="520"/>
                    <a:pt x="674" y="532"/>
                    <a:pt x="710" y="543"/>
                  </a:cubicBezTo>
                  <a:cubicBezTo>
                    <a:pt x="738" y="552"/>
                    <a:pt x="757" y="544"/>
                    <a:pt x="767" y="512"/>
                  </a:cubicBezTo>
                  <a:cubicBezTo>
                    <a:pt x="774" y="492"/>
                    <a:pt x="791" y="476"/>
                    <a:pt x="803" y="458"/>
                  </a:cubicBezTo>
                  <a:cubicBezTo>
                    <a:pt x="804" y="458"/>
                    <a:pt x="804" y="458"/>
                    <a:pt x="804" y="458"/>
                  </a:cubicBezTo>
                  <a:cubicBezTo>
                    <a:pt x="804" y="458"/>
                    <a:pt x="805" y="457"/>
                    <a:pt x="805" y="457"/>
                  </a:cubicBezTo>
                  <a:lnTo>
                    <a:pt x="805" y="457"/>
                  </a:lnTo>
                  <a:cubicBezTo>
                    <a:pt x="805" y="457"/>
                    <a:pt x="805" y="457"/>
                    <a:pt x="805" y="457"/>
                  </a:cubicBezTo>
                  <a:lnTo>
                    <a:pt x="803" y="458"/>
                  </a:lnTo>
                  <a:cubicBezTo>
                    <a:pt x="804" y="454"/>
                    <a:pt x="804" y="447"/>
                    <a:pt x="807" y="446"/>
                  </a:cubicBezTo>
                  <a:cubicBezTo>
                    <a:pt x="864" y="414"/>
                    <a:pt x="916" y="434"/>
                    <a:pt x="969" y="458"/>
                  </a:cubicBezTo>
                  <a:cubicBezTo>
                    <a:pt x="1011" y="477"/>
                    <a:pt x="1003" y="516"/>
                    <a:pt x="1005" y="548"/>
                  </a:cubicBezTo>
                  <a:cubicBezTo>
                    <a:pt x="1010" y="629"/>
                    <a:pt x="967" y="688"/>
                    <a:pt x="907" y="736"/>
                  </a:cubicBezTo>
                  <a:cubicBezTo>
                    <a:pt x="869" y="767"/>
                    <a:pt x="869" y="780"/>
                    <a:pt x="910" y="801"/>
                  </a:cubicBezTo>
                  <a:cubicBezTo>
                    <a:pt x="961" y="827"/>
                    <a:pt x="1013" y="852"/>
                    <a:pt x="1063" y="882"/>
                  </a:cubicBezTo>
                  <a:cubicBezTo>
                    <a:pt x="1149" y="934"/>
                    <a:pt x="1216" y="1006"/>
                    <a:pt x="1273" y="1092"/>
                  </a:cubicBezTo>
                  <a:cubicBezTo>
                    <a:pt x="1285" y="1075"/>
                    <a:pt x="1293" y="1059"/>
                    <a:pt x="1305" y="1047"/>
                  </a:cubicBezTo>
                  <a:cubicBezTo>
                    <a:pt x="1318" y="1036"/>
                    <a:pt x="1334" y="1028"/>
                    <a:pt x="1349" y="1020"/>
                  </a:cubicBezTo>
                  <a:cubicBezTo>
                    <a:pt x="1400" y="993"/>
                    <a:pt x="1404" y="984"/>
                    <a:pt x="1378" y="930"/>
                  </a:cubicBezTo>
                  <a:cubicBezTo>
                    <a:pt x="1314" y="796"/>
                    <a:pt x="1250" y="662"/>
                    <a:pt x="1186" y="528"/>
                  </a:cubicBezTo>
                  <a:cubicBezTo>
                    <a:pt x="1119" y="386"/>
                    <a:pt x="1053" y="244"/>
                    <a:pt x="985" y="102"/>
                  </a:cubicBezTo>
                  <a:cubicBezTo>
                    <a:pt x="969" y="69"/>
                    <a:pt x="949" y="37"/>
                    <a:pt x="929" y="0"/>
                  </a:cubicBezTo>
                  <a:cubicBezTo>
                    <a:pt x="792" y="65"/>
                    <a:pt x="658" y="129"/>
                    <a:pt x="524" y="193"/>
                  </a:cubicBezTo>
                  <a:cubicBezTo>
                    <a:pt x="504" y="164"/>
                    <a:pt x="486" y="137"/>
                    <a:pt x="467" y="107"/>
                  </a:cubicBezTo>
                  <a:cubicBezTo>
                    <a:pt x="440" y="130"/>
                    <a:pt x="415" y="151"/>
                    <a:pt x="390" y="172"/>
                  </a:cubicBezTo>
                  <a:cubicBezTo>
                    <a:pt x="402" y="197"/>
                    <a:pt x="411" y="217"/>
                    <a:pt x="424" y="241"/>
                  </a:cubicBezTo>
                  <a:cubicBezTo>
                    <a:pt x="379" y="262"/>
                    <a:pt x="337" y="281"/>
                    <a:pt x="294" y="301"/>
                  </a:cubicBezTo>
                  <a:cubicBezTo>
                    <a:pt x="311" y="334"/>
                    <a:pt x="325" y="363"/>
                    <a:pt x="339" y="390"/>
                  </a:cubicBezTo>
                  <a:cubicBezTo>
                    <a:pt x="279" y="442"/>
                    <a:pt x="224" y="490"/>
                    <a:pt x="169" y="539"/>
                  </a:cubicBezTo>
                  <a:cubicBezTo>
                    <a:pt x="136" y="504"/>
                    <a:pt x="110" y="475"/>
                    <a:pt x="79" y="442"/>
                  </a:cubicBezTo>
                  <a:cubicBezTo>
                    <a:pt x="53" y="465"/>
                    <a:pt x="28" y="487"/>
                    <a:pt x="0" y="511"/>
                  </a:cubicBezTo>
                  <a:cubicBezTo>
                    <a:pt x="35" y="549"/>
                    <a:pt x="65" y="582"/>
                    <a:pt x="96" y="616"/>
                  </a:cubicBezTo>
                  <a:cubicBezTo>
                    <a:pt x="127" y="572"/>
                    <a:pt x="159" y="545"/>
                    <a:pt x="211" y="561"/>
                  </a:cubicBezTo>
                  <a:close/>
                  <a:moveTo>
                    <a:pt x="1183" y="725"/>
                  </a:moveTo>
                  <a:lnTo>
                    <a:pt x="1183" y="725"/>
                  </a:lnTo>
                  <a:cubicBezTo>
                    <a:pt x="1201" y="745"/>
                    <a:pt x="1219" y="764"/>
                    <a:pt x="1238" y="785"/>
                  </a:cubicBezTo>
                  <a:cubicBezTo>
                    <a:pt x="1203" y="814"/>
                    <a:pt x="1188" y="800"/>
                    <a:pt x="1182" y="773"/>
                  </a:cubicBezTo>
                  <a:cubicBezTo>
                    <a:pt x="1179" y="758"/>
                    <a:pt x="1183" y="741"/>
                    <a:pt x="1183" y="725"/>
                  </a:cubicBezTo>
                  <a:close/>
                  <a:moveTo>
                    <a:pt x="927" y="115"/>
                  </a:moveTo>
                  <a:lnTo>
                    <a:pt x="927" y="115"/>
                  </a:lnTo>
                  <a:cubicBezTo>
                    <a:pt x="961" y="195"/>
                    <a:pt x="998" y="275"/>
                    <a:pt x="1035" y="355"/>
                  </a:cubicBezTo>
                  <a:cubicBezTo>
                    <a:pt x="1080" y="456"/>
                    <a:pt x="1126" y="557"/>
                    <a:pt x="1173" y="662"/>
                  </a:cubicBezTo>
                  <a:cubicBezTo>
                    <a:pt x="1158" y="670"/>
                    <a:pt x="1147" y="675"/>
                    <a:pt x="1130" y="683"/>
                  </a:cubicBezTo>
                  <a:cubicBezTo>
                    <a:pt x="1037" y="485"/>
                    <a:pt x="945" y="290"/>
                    <a:pt x="852" y="94"/>
                  </a:cubicBezTo>
                  <a:cubicBezTo>
                    <a:pt x="895" y="66"/>
                    <a:pt x="912" y="81"/>
                    <a:pt x="927" y="1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1" name="Freeform 209"/>
            <p:cNvSpPr>
              <a:spLocks noEditPoints="1"/>
            </p:cNvSpPr>
            <p:nvPr/>
          </p:nvSpPr>
          <p:spPr bwMode="auto">
            <a:xfrm>
              <a:off x="3594100" y="5683250"/>
              <a:ext cx="293688" cy="377825"/>
            </a:xfrm>
            <a:custGeom>
              <a:avLst/>
              <a:gdLst>
                <a:gd name="T0" fmla="*/ 171 w 815"/>
                <a:gd name="T1" fmla="*/ 103 h 1051"/>
                <a:gd name="T2" fmla="*/ 72 w 815"/>
                <a:gd name="T3" fmla="*/ 72 h 1051"/>
                <a:gd name="T4" fmla="*/ 12 w 815"/>
                <a:gd name="T5" fmla="*/ 131 h 1051"/>
                <a:gd name="T6" fmla="*/ 80 w 815"/>
                <a:gd name="T7" fmla="*/ 215 h 1051"/>
                <a:gd name="T8" fmla="*/ 227 w 815"/>
                <a:gd name="T9" fmla="*/ 280 h 1051"/>
                <a:gd name="T10" fmla="*/ 134 w 815"/>
                <a:gd name="T11" fmla="*/ 323 h 1051"/>
                <a:gd name="T12" fmla="*/ 134 w 815"/>
                <a:gd name="T13" fmla="*/ 407 h 1051"/>
                <a:gd name="T14" fmla="*/ 147 w 815"/>
                <a:gd name="T15" fmla="*/ 389 h 1051"/>
                <a:gd name="T16" fmla="*/ 168 w 815"/>
                <a:gd name="T17" fmla="*/ 407 h 1051"/>
                <a:gd name="T18" fmla="*/ 134 w 815"/>
                <a:gd name="T19" fmla="*/ 410 h 1051"/>
                <a:gd name="T20" fmla="*/ 134 w 815"/>
                <a:gd name="T21" fmla="*/ 407 h 1051"/>
                <a:gd name="T22" fmla="*/ 46 w 815"/>
                <a:gd name="T23" fmla="*/ 526 h 1051"/>
                <a:gd name="T24" fmla="*/ 56 w 815"/>
                <a:gd name="T25" fmla="*/ 592 h 1051"/>
                <a:gd name="T26" fmla="*/ 266 w 815"/>
                <a:gd name="T27" fmla="*/ 720 h 1051"/>
                <a:gd name="T28" fmla="*/ 417 w 815"/>
                <a:gd name="T29" fmla="*/ 1051 h 1051"/>
                <a:gd name="T30" fmla="*/ 735 w 815"/>
                <a:gd name="T31" fmla="*/ 949 h 1051"/>
                <a:gd name="T32" fmla="*/ 798 w 815"/>
                <a:gd name="T33" fmla="*/ 777 h 1051"/>
                <a:gd name="T34" fmla="*/ 577 w 815"/>
                <a:gd name="T35" fmla="*/ 469 h 1051"/>
                <a:gd name="T36" fmla="*/ 388 w 815"/>
                <a:gd name="T37" fmla="*/ 364 h 1051"/>
                <a:gd name="T38" fmla="*/ 382 w 815"/>
                <a:gd name="T39" fmla="*/ 276 h 1051"/>
                <a:gd name="T40" fmla="*/ 481 w 815"/>
                <a:gd name="T41" fmla="*/ 138 h 1051"/>
                <a:gd name="T42" fmla="*/ 401 w 815"/>
                <a:gd name="T43" fmla="*/ 6 h 1051"/>
                <a:gd name="T44" fmla="*/ 296 w 815"/>
                <a:gd name="T45" fmla="*/ 7 h 1051"/>
                <a:gd name="T46" fmla="*/ 280 w 815"/>
                <a:gd name="T47" fmla="*/ 55 h 1051"/>
                <a:gd name="T48" fmla="*/ 171 w 815"/>
                <a:gd name="T49" fmla="*/ 103 h 1051"/>
                <a:gd name="T50" fmla="*/ 104 w 815"/>
                <a:gd name="T51" fmla="*/ 126 h 1051"/>
                <a:gd name="T52" fmla="*/ 104 w 815"/>
                <a:gd name="T53" fmla="*/ 126 h 1051"/>
                <a:gd name="T54" fmla="*/ 294 w 815"/>
                <a:gd name="T55" fmla="*/ 148 h 1051"/>
                <a:gd name="T56" fmla="*/ 104 w 815"/>
                <a:gd name="T57" fmla="*/ 126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15" h="1051">
                  <a:moveTo>
                    <a:pt x="171" y="103"/>
                  </a:moveTo>
                  <a:cubicBezTo>
                    <a:pt x="139" y="90"/>
                    <a:pt x="105" y="80"/>
                    <a:pt x="72" y="72"/>
                  </a:cubicBezTo>
                  <a:cubicBezTo>
                    <a:pt x="25" y="62"/>
                    <a:pt x="0" y="85"/>
                    <a:pt x="12" y="131"/>
                  </a:cubicBezTo>
                  <a:cubicBezTo>
                    <a:pt x="21" y="167"/>
                    <a:pt x="38" y="200"/>
                    <a:pt x="80" y="215"/>
                  </a:cubicBezTo>
                  <a:cubicBezTo>
                    <a:pt x="126" y="231"/>
                    <a:pt x="170" y="254"/>
                    <a:pt x="227" y="280"/>
                  </a:cubicBezTo>
                  <a:cubicBezTo>
                    <a:pt x="187" y="299"/>
                    <a:pt x="161" y="311"/>
                    <a:pt x="134" y="323"/>
                  </a:cubicBezTo>
                  <a:cubicBezTo>
                    <a:pt x="134" y="351"/>
                    <a:pt x="134" y="378"/>
                    <a:pt x="134" y="407"/>
                  </a:cubicBezTo>
                  <a:cubicBezTo>
                    <a:pt x="139" y="401"/>
                    <a:pt x="143" y="395"/>
                    <a:pt x="147" y="389"/>
                  </a:cubicBezTo>
                  <a:cubicBezTo>
                    <a:pt x="154" y="395"/>
                    <a:pt x="161" y="401"/>
                    <a:pt x="168" y="407"/>
                  </a:cubicBezTo>
                  <a:cubicBezTo>
                    <a:pt x="157" y="408"/>
                    <a:pt x="145" y="409"/>
                    <a:pt x="134" y="410"/>
                  </a:cubicBezTo>
                  <a:cubicBezTo>
                    <a:pt x="134" y="409"/>
                    <a:pt x="134" y="408"/>
                    <a:pt x="134" y="407"/>
                  </a:cubicBezTo>
                  <a:cubicBezTo>
                    <a:pt x="106" y="447"/>
                    <a:pt x="78" y="489"/>
                    <a:pt x="46" y="526"/>
                  </a:cubicBezTo>
                  <a:cubicBezTo>
                    <a:pt x="20" y="558"/>
                    <a:pt x="18" y="579"/>
                    <a:pt x="56" y="592"/>
                  </a:cubicBezTo>
                  <a:cubicBezTo>
                    <a:pt x="135" y="621"/>
                    <a:pt x="206" y="661"/>
                    <a:pt x="266" y="720"/>
                  </a:cubicBezTo>
                  <a:cubicBezTo>
                    <a:pt x="356" y="810"/>
                    <a:pt x="431" y="908"/>
                    <a:pt x="417" y="1051"/>
                  </a:cubicBezTo>
                  <a:cubicBezTo>
                    <a:pt x="534" y="1048"/>
                    <a:pt x="642" y="1020"/>
                    <a:pt x="735" y="949"/>
                  </a:cubicBezTo>
                  <a:cubicBezTo>
                    <a:pt x="790" y="908"/>
                    <a:pt x="815" y="847"/>
                    <a:pt x="798" y="777"/>
                  </a:cubicBezTo>
                  <a:cubicBezTo>
                    <a:pt x="766" y="645"/>
                    <a:pt x="688" y="543"/>
                    <a:pt x="577" y="469"/>
                  </a:cubicBezTo>
                  <a:cubicBezTo>
                    <a:pt x="518" y="429"/>
                    <a:pt x="451" y="399"/>
                    <a:pt x="388" y="364"/>
                  </a:cubicBezTo>
                  <a:cubicBezTo>
                    <a:pt x="345" y="340"/>
                    <a:pt x="348" y="311"/>
                    <a:pt x="382" y="276"/>
                  </a:cubicBezTo>
                  <a:cubicBezTo>
                    <a:pt x="421" y="236"/>
                    <a:pt x="459" y="189"/>
                    <a:pt x="481" y="138"/>
                  </a:cubicBezTo>
                  <a:cubicBezTo>
                    <a:pt x="510" y="69"/>
                    <a:pt x="476" y="18"/>
                    <a:pt x="401" y="6"/>
                  </a:cubicBezTo>
                  <a:cubicBezTo>
                    <a:pt x="367" y="0"/>
                    <a:pt x="331" y="6"/>
                    <a:pt x="296" y="7"/>
                  </a:cubicBezTo>
                  <a:cubicBezTo>
                    <a:pt x="291" y="23"/>
                    <a:pt x="285" y="39"/>
                    <a:pt x="280" y="55"/>
                  </a:cubicBezTo>
                  <a:cubicBezTo>
                    <a:pt x="258" y="120"/>
                    <a:pt x="236" y="129"/>
                    <a:pt x="171" y="103"/>
                  </a:cubicBezTo>
                  <a:close/>
                  <a:moveTo>
                    <a:pt x="104" y="126"/>
                  </a:moveTo>
                  <a:lnTo>
                    <a:pt x="104" y="126"/>
                  </a:lnTo>
                  <a:cubicBezTo>
                    <a:pt x="163" y="133"/>
                    <a:pt x="227" y="141"/>
                    <a:pt x="294" y="148"/>
                  </a:cubicBezTo>
                  <a:cubicBezTo>
                    <a:pt x="227" y="181"/>
                    <a:pt x="148" y="170"/>
                    <a:pt x="104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2" name="Freeform 210"/>
            <p:cNvSpPr>
              <a:spLocks noEditPoints="1"/>
            </p:cNvSpPr>
            <p:nvPr/>
          </p:nvSpPr>
          <p:spPr bwMode="auto">
            <a:xfrm>
              <a:off x="3278188" y="5721350"/>
              <a:ext cx="234950" cy="388938"/>
            </a:xfrm>
            <a:custGeom>
              <a:avLst/>
              <a:gdLst>
                <a:gd name="T0" fmla="*/ 330 w 652"/>
                <a:gd name="T1" fmla="*/ 237 h 1079"/>
                <a:gd name="T2" fmla="*/ 450 w 652"/>
                <a:gd name="T3" fmla="*/ 301 h 1079"/>
                <a:gd name="T4" fmla="*/ 366 w 652"/>
                <a:gd name="T5" fmla="*/ 338 h 1079"/>
                <a:gd name="T6" fmla="*/ 206 w 652"/>
                <a:gd name="T7" fmla="*/ 474 h 1079"/>
                <a:gd name="T8" fmla="*/ 55 w 652"/>
                <a:gd name="T9" fmla="*/ 706 h 1079"/>
                <a:gd name="T10" fmla="*/ 49 w 652"/>
                <a:gd name="T11" fmla="*/ 911 h 1079"/>
                <a:gd name="T12" fmla="*/ 293 w 652"/>
                <a:gd name="T13" fmla="*/ 1057 h 1079"/>
                <a:gd name="T14" fmla="*/ 458 w 652"/>
                <a:gd name="T15" fmla="*/ 1079 h 1079"/>
                <a:gd name="T16" fmla="*/ 381 w 652"/>
                <a:gd name="T17" fmla="*/ 1017 h 1079"/>
                <a:gd name="T18" fmla="*/ 354 w 652"/>
                <a:gd name="T19" fmla="*/ 743 h 1079"/>
                <a:gd name="T20" fmla="*/ 462 w 652"/>
                <a:gd name="T21" fmla="*/ 612 h 1079"/>
                <a:gd name="T22" fmla="*/ 585 w 652"/>
                <a:gd name="T23" fmla="*/ 474 h 1079"/>
                <a:gd name="T24" fmla="*/ 650 w 652"/>
                <a:gd name="T25" fmla="*/ 434 h 1079"/>
                <a:gd name="T26" fmla="*/ 564 w 652"/>
                <a:gd name="T27" fmla="*/ 372 h 1079"/>
                <a:gd name="T28" fmla="*/ 545 w 652"/>
                <a:gd name="T29" fmla="*/ 338 h 1079"/>
                <a:gd name="T30" fmla="*/ 568 w 652"/>
                <a:gd name="T31" fmla="*/ 245 h 1079"/>
                <a:gd name="T32" fmla="*/ 608 w 652"/>
                <a:gd name="T33" fmla="*/ 210 h 1079"/>
                <a:gd name="T34" fmla="*/ 646 w 652"/>
                <a:gd name="T35" fmla="*/ 166 h 1079"/>
                <a:gd name="T36" fmla="*/ 646 w 652"/>
                <a:gd name="T37" fmla="*/ 82 h 1079"/>
                <a:gd name="T38" fmla="*/ 609 w 652"/>
                <a:gd name="T39" fmla="*/ 35 h 1079"/>
                <a:gd name="T40" fmla="*/ 482 w 652"/>
                <a:gd name="T41" fmla="*/ 95 h 1079"/>
                <a:gd name="T42" fmla="*/ 407 w 652"/>
                <a:gd name="T43" fmla="*/ 127 h 1079"/>
                <a:gd name="T44" fmla="*/ 320 w 652"/>
                <a:gd name="T45" fmla="*/ 92 h 1079"/>
                <a:gd name="T46" fmla="*/ 267 w 652"/>
                <a:gd name="T47" fmla="*/ 130 h 1079"/>
                <a:gd name="T48" fmla="*/ 330 w 652"/>
                <a:gd name="T49" fmla="*/ 237 h 1079"/>
                <a:gd name="T50" fmla="*/ 236 w 652"/>
                <a:gd name="T51" fmla="*/ 571 h 1079"/>
                <a:gd name="T52" fmla="*/ 236 w 652"/>
                <a:gd name="T53" fmla="*/ 571 h 1079"/>
                <a:gd name="T54" fmla="*/ 224 w 652"/>
                <a:gd name="T55" fmla="*/ 562 h 1079"/>
                <a:gd name="T56" fmla="*/ 304 w 652"/>
                <a:gd name="T57" fmla="*/ 422 h 1079"/>
                <a:gd name="T58" fmla="*/ 320 w 652"/>
                <a:gd name="T59" fmla="*/ 434 h 1079"/>
                <a:gd name="T60" fmla="*/ 236 w 652"/>
                <a:gd name="T61" fmla="*/ 571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52" h="1079">
                  <a:moveTo>
                    <a:pt x="330" y="237"/>
                  </a:moveTo>
                  <a:cubicBezTo>
                    <a:pt x="365" y="257"/>
                    <a:pt x="401" y="275"/>
                    <a:pt x="450" y="301"/>
                  </a:cubicBezTo>
                  <a:cubicBezTo>
                    <a:pt x="413" y="318"/>
                    <a:pt x="390" y="332"/>
                    <a:pt x="366" y="338"/>
                  </a:cubicBezTo>
                  <a:cubicBezTo>
                    <a:pt x="289" y="358"/>
                    <a:pt x="245" y="411"/>
                    <a:pt x="206" y="474"/>
                  </a:cubicBezTo>
                  <a:cubicBezTo>
                    <a:pt x="157" y="553"/>
                    <a:pt x="108" y="631"/>
                    <a:pt x="55" y="706"/>
                  </a:cubicBezTo>
                  <a:cubicBezTo>
                    <a:pt x="4" y="780"/>
                    <a:pt x="0" y="836"/>
                    <a:pt x="49" y="911"/>
                  </a:cubicBezTo>
                  <a:cubicBezTo>
                    <a:pt x="106" y="1000"/>
                    <a:pt x="198" y="1033"/>
                    <a:pt x="293" y="1057"/>
                  </a:cubicBezTo>
                  <a:cubicBezTo>
                    <a:pt x="346" y="1070"/>
                    <a:pt x="403" y="1072"/>
                    <a:pt x="458" y="1079"/>
                  </a:cubicBezTo>
                  <a:cubicBezTo>
                    <a:pt x="433" y="1050"/>
                    <a:pt x="406" y="1034"/>
                    <a:pt x="381" y="1017"/>
                  </a:cubicBezTo>
                  <a:cubicBezTo>
                    <a:pt x="251" y="930"/>
                    <a:pt x="263" y="823"/>
                    <a:pt x="354" y="743"/>
                  </a:cubicBezTo>
                  <a:cubicBezTo>
                    <a:pt x="396" y="706"/>
                    <a:pt x="429" y="658"/>
                    <a:pt x="462" y="612"/>
                  </a:cubicBezTo>
                  <a:cubicBezTo>
                    <a:pt x="498" y="561"/>
                    <a:pt x="528" y="506"/>
                    <a:pt x="585" y="474"/>
                  </a:cubicBezTo>
                  <a:cubicBezTo>
                    <a:pt x="608" y="462"/>
                    <a:pt x="629" y="447"/>
                    <a:pt x="650" y="434"/>
                  </a:cubicBezTo>
                  <a:cubicBezTo>
                    <a:pt x="620" y="413"/>
                    <a:pt x="591" y="394"/>
                    <a:pt x="564" y="372"/>
                  </a:cubicBezTo>
                  <a:cubicBezTo>
                    <a:pt x="555" y="364"/>
                    <a:pt x="543" y="349"/>
                    <a:pt x="545" y="338"/>
                  </a:cubicBezTo>
                  <a:cubicBezTo>
                    <a:pt x="549" y="306"/>
                    <a:pt x="556" y="274"/>
                    <a:pt x="568" y="245"/>
                  </a:cubicBezTo>
                  <a:cubicBezTo>
                    <a:pt x="575" y="230"/>
                    <a:pt x="593" y="212"/>
                    <a:pt x="608" y="210"/>
                  </a:cubicBezTo>
                  <a:cubicBezTo>
                    <a:pt x="639" y="208"/>
                    <a:pt x="644" y="188"/>
                    <a:pt x="646" y="166"/>
                  </a:cubicBezTo>
                  <a:cubicBezTo>
                    <a:pt x="649" y="138"/>
                    <a:pt x="652" y="109"/>
                    <a:pt x="646" y="82"/>
                  </a:cubicBezTo>
                  <a:cubicBezTo>
                    <a:pt x="642" y="64"/>
                    <a:pt x="625" y="42"/>
                    <a:pt x="609" y="35"/>
                  </a:cubicBezTo>
                  <a:cubicBezTo>
                    <a:pt x="536" y="0"/>
                    <a:pt x="509" y="15"/>
                    <a:pt x="482" y="95"/>
                  </a:cubicBezTo>
                  <a:cubicBezTo>
                    <a:pt x="468" y="137"/>
                    <a:pt x="448" y="146"/>
                    <a:pt x="407" y="127"/>
                  </a:cubicBezTo>
                  <a:cubicBezTo>
                    <a:pt x="378" y="115"/>
                    <a:pt x="350" y="101"/>
                    <a:pt x="320" y="92"/>
                  </a:cubicBezTo>
                  <a:cubicBezTo>
                    <a:pt x="288" y="82"/>
                    <a:pt x="269" y="93"/>
                    <a:pt x="267" y="130"/>
                  </a:cubicBezTo>
                  <a:cubicBezTo>
                    <a:pt x="265" y="180"/>
                    <a:pt x="289" y="214"/>
                    <a:pt x="330" y="237"/>
                  </a:cubicBezTo>
                  <a:close/>
                  <a:moveTo>
                    <a:pt x="236" y="571"/>
                  </a:moveTo>
                  <a:lnTo>
                    <a:pt x="236" y="571"/>
                  </a:lnTo>
                  <a:cubicBezTo>
                    <a:pt x="232" y="568"/>
                    <a:pt x="228" y="565"/>
                    <a:pt x="224" y="562"/>
                  </a:cubicBezTo>
                  <a:cubicBezTo>
                    <a:pt x="250" y="515"/>
                    <a:pt x="277" y="469"/>
                    <a:pt x="304" y="422"/>
                  </a:cubicBezTo>
                  <a:cubicBezTo>
                    <a:pt x="309" y="426"/>
                    <a:pt x="315" y="430"/>
                    <a:pt x="320" y="434"/>
                  </a:cubicBezTo>
                  <a:cubicBezTo>
                    <a:pt x="286" y="475"/>
                    <a:pt x="276" y="534"/>
                    <a:pt x="236" y="5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" name="Freeform 211"/>
            <p:cNvSpPr>
              <a:spLocks/>
            </p:cNvSpPr>
            <p:nvPr/>
          </p:nvSpPr>
          <p:spPr bwMode="auto">
            <a:xfrm>
              <a:off x="3189288" y="5749925"/>
              <a:ext cx="231775" cy="234950"/>
            </a:xfrm>
            <a:custGeom>
              <a:avLst/>
              <a:gdLst>
                <a:gd name="T0" fmla="*/ 215 w 643"/>
                <a:gd name="T1" fmla="*/ 506 h 653"/>
                <a:gd name="T2" fmla="*/ 100 w 643"/>
                <a:gd name="T3" fmla="*/ 447 h 653"/>
                <a:gd name="T4" fmla="*/ 49 w 643"/>
                <a:gd name="T5" fmla="*/ 537 h 653"/>
                <a:gd name="T6" fmla="*/ 260 w 643"/>
                <a:gd name="T7" fmla="*/ 653 h 653"/>
                <a:gd name="T8" fmla="*/ 331 w 643"/>
                <a:gd name="T9" fmla="*/ 569 h 653"/>
                <a:gd name="T10" fmla="*/ 271 w 643"/>
                <a:gd name="T11" fmla="*/ 539 h 653"/>
                <a:gd name="T12" fmla="*/ 370 w 643"/>
                <a:gd name="T13" fmla="*/ 510 h 653"/>
                <a:gd name="T14" fmla="*/ 400 w 643"/>
                <a:gd name="T15" fmla="*/ 458 h 653"/>
                <a:gd name="T16" fmla="*/ 391 w 643"/>
                <a:gd name="T17" fmla="*/ 306 h 653"/>
                <a:gd name="T18" fmla="*/ 453 w 643"/>
                <a:gd name="T19" fmla="*/ 211 h 653"/>
                <a:gd name="T20" fmla="*/ 546 w 643"/>
                <a:gd name="T21" fmla="*/ 268 h 653"/>
                <a:gd name="T22" fmla="*/ 643 w 643"/>
                <a:gd name="T23" fmla="*/ 228 h 653"/>
                <a:gd name="T24" fmla="*/ 352 w 643"/>
                <a:gd name="T25" fmla="*/ 0 h 653"/>
                <a:gd name="T26" fmla="*/ 363 w 643"/>
                <a:gd name="T27" fmla="*/ 142 h 653"/>
                <a:gd name="T28" fmla="*/ 401 w 643"/>
                <a:gd name="T29" fmla="*/ 174 h 653"/>
                <a:gd name="T30" fmla="*/ 314 w 643"/>
                <a:gd name="T31" fmla="*/ 330 h 653"/>
                <a:gd name="T32" fmla="*/ 123 w 643"/>
                <a:gd name="T33" fmla="*/ 103 h 653"/>
                <a:gd name="T34" fmla="*/ 0 w 643"/>
                <a:gd name="T35" fmla="*/ 225 h 653"/>
                <a:gd name="T36" fmla="*/ 248 w 643"/>
                <a:gd name="T37" fmla="*/ 456 h 653"/>
                <a:gd name="T38" fmla="*/ 215 w 643"/>
                <a:gd name="T39" fmla="*/ 506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3" h="653">
                  <a:moveTo>
                    <a:pt x="215" y="506"/>
                  </a:moveTo>
                  <a:cubicBezTo>
                    <a:pt x="175" y="485"/>
                    <a:pt x="139" y="467"/>
                    <a:pt x="100" y="447"/>
                  </a:cubicBezTo>
                  <a:cubicBezTo>
                    <a:pt x="83" y="477"/>
                    <a:pt x="66" y="507"/>
                    <a:pt x="49" y="537"/>
                  </a:cubicBezTo>
                  <a:cubicBezTo>
                    <a:pt x="125" y="579"/>
                    <a:pt x="193" y="616"/>
                    <a:pt x="260" y="653"/>
                  </a:cubicBezTo>
                  <a:cubicBezTo>
                    <a:pt x="284" y="625"/>
                    <a:pt x="306" y="599"/>
                    <a:pt x="331" y="569"/>
                  </a:cubicBezTo>
                  <a:cubicBezTo>
                    <a:pt x="306" y="557"/>
                    <a:pt x="288" y="548"/>
                    <a:pt x="271" y="539"/>
                  </a:cubicBezTo>
                  <a:cubicBezTo>
                    <a:pt x="297" y="467"/>
                    <a:pt x="299" y="466"/>
                    <a:pt x="370" y="510"/>
                  </a:cubicBezTo>
                  <a:cubicBezTo>
                    <a:pt x="379" y="494"/>
                    <a:pt x="388" y="478"/>
                    <a:pt x="400" y="458"/>
                  </a:cubicBezTo>
                  <a:cubicBezTo>
                    <a:pt x="344" y="411"/>
                    <a:pt x="356" y="359"/>
                    <a:pt x="391" y="306"/>
                  </a:cubicBezTo>
                  <a:cubicBezTo>
                    <a:pt x="411" y="276"/>
                    <a:pt x="430" y="246"/>
                    <a:pt x="453" y="211"/>
                  </a:cubicBezTo>
                  <a:cubicBezTo>
                    <a:pt x="484" y="232"/>
                    <a:pt x="514" y="266"/>
                    <a:pt x="546" y="268"/>
                  </a:cubicBezTo>
                  <a:cubicBezTo>
                    <a:pt x="579" y="271"/>
                    <a:pt x="614" y="241"/>
                    <a:pt x="643" y="228"/>
                  </a:cubicBezTo>
                  <a:cubicBezTo>
                    <a:pt x="546" y="152"/>
                    <a:pt x="449" y="76"/>
                    <a:pt x="352" y="0"/>
                  </a:cubicBezTo>
                  <a:cubicBezTo>
                    <a:pt x="292" y="75"/>
                    <a:pt x="293" y="86"/>
                    <a:pt x="363" y="142"/>
                  </a:cubicBezTo>
                  <a:cubicBezTo>
                    <a:pt x="375" y="152"/>
                    <a:pt x="386" y="162"/>
                    <a:pt x="401" y="174"/>
                  </a:cubicBezTo>
                  <a:cubicBezTo>
                    <a:pt x="375" y="221"/>
                    <a:pt x="349" y="267"/>
                    <a:pt x="314" y="330"/>
                  </a:cubicBezTo>
                  <a:cubicBezTo>
                    <a:pt x="246" y="250"/>
                    <a:pt x="184" y="176"/>
                    <a:pt x="123" y="103"/>
                  </a:cubicBezTo>
                  <a:cubicBezTo>
                    <a:pt x="74" y="150"/>
                    <a:pt x="39" y="186"/>
                    <a:pt x="0" y="225"/>
                  </a:cubicBezTo>
                  <a:cubicBezTo>
                    <a:pt x="82" y="301"/>
                    <a:pt x="163" y="376"/>
                    <a:pt x="248" y="456"/>
                  </a:cubicBezTo>
                  <a:cubicBezTo>
                    <a:pt x="240" y="468"/>
                    <a:pt x="228" y="487"/>
                    <a:pt x="215" y="5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" name="Freeform 212"/>
            <p:cNvSpPr>
              <a:spLocks/>
            </p:cNvSpPr>
            <p:nvPr/>
          </p:nvSpPr>
          <p:spPr bwMode="auto">
            <a:xfrm>
              <a:off x="3419475" y="6132513"/>
              <a:ext cx="211138" cy="65088"/>
            </a:xfrm>
            <a:custGeom>
              <a:avLst/>
              <a:gdLst>
                <a:gd name="T0" fmla="*/ 31 w 584"/>
                <a:gd name="T1" fmla="*/ 17 h 180"/>
                <a:gd name="T2" fmla="*/ 4 w 584"/>
                <a:gd name="T3" fmla="*/ 44 h 180"/>
                <a:gd name="T4" fmla="*/ 2 w 584"/>
                <a:gd name="T5" fmla="*/ 179 h 180"/>
                <a:gd name="T6" fmla="*/ 181 w 584"/>
                <a:gd name="T7" fmla="*/ 178 h 180"/>
                <a:gd name="T8" fmla="*/ 316 w 584"/>
                <a:gd name="T9" fmla="*/ 168 h 180"/>
                <a:gd name="T10" fmla="*/ 533 w 584"/>
                <a:gd name="T11" fmla="*/ 130 h 180"/>
                <a:gd name="T12" fmla="*/ 584 w 584"/>
                <a:gd name="T13" fmla="*/ 126 h 180"/>
                <a:gd name="T14" fmla="*/ 584 w 584"/>
                <a:gd name="T15" fmla="*/ 77 h 180"/>
                <a:gd name="T16" fmla="*/ 398 w 584"/>
                <a:gd name="T17" fmla="*/ 55 h 180"/>
                <a:gd name="T18" fmla="*/ 31 w 584"/>
                <a:gd name="T19" fmla="*/ 1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4" h="180">
                  <a:moveTo>
                    <a:pt x="31" y="17"/>
                  </a:moveTo>
                  <a:cubicBezTo>
                    <a:pt x="22" y="17"/>
                    <a:pt x="4" y="34"/>
                    <a:pt x="4" y="44"/>
                  </a:cubicBezTo>
                  <a:cubicBezTo>
                    <a:pt x="0" y="85"/>
                    <a:pt x="2" y="128"/>
                    <a:pt x="2" y="179"/>
                  </a:cubicBezTo>
                  <a:cubicBezTo>
                    <a:pt x="65" y="179"/>
                    <a:pt x="123" y="180"/>
                    <a:pt x="181" y="178"/>
                  </a:cubicBezTo>
                  <a:cubicBezTo>
                    <a:pt x="226" y="177"/>
                    <a:pt x="271" y="174"/>
                    <a:pt x="316" y="168"/>
                  </a:cubicBezTo>
                  <a:cubicBezTo>
                    <a:pt x="389" y="157"/>
                    <a:pt x="460" y="142"/>
                    <a:pt x="533" y="130"/>
                  </a:cubicBezTo>
                  <a:cubicBezTo>
                    <a:pt x="549" y="127"/>
                    <a:pt x="566" y="127"/>
                    <a:pt x="584" y="126"/>
                  </a:cubicBezTo>
                  <a:cubicBezTo>
                    <a:pt x="584" y="107"/>
                    <a:pt x="584" y="93"/>
                    <a:pt x="584" y="77"/>
                  </a:cubicBezTo>
                  <a:cubicBezTo>
                    <a:pt x="519" y="70"/>
                    <a:pt x="451" y="79"/>
                    <a:pt x="398" y="55"/>
                  </a:cubicBezTo>
                  <a:cubicBezTo>
                    <a:pt x="278" y="0"/>
                    <a:pt x="154" y="22"/>
                    <a:pt x="31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1" name="Freeform 213"/>
            <p:cNvSpPr>
              <a:spLocks/>
            </p:cNvSpPr>
            <p:nvPr/>
          </p:nvSpPr>
          <p:spPr bwMode="auto">
            <a:xfrm>
              <a:off x="3267075" y="6122988"/>
              <a:ext cx="117475" cy="47625"/>
            </a:xfrm>
            <a:custGeom>
              <a:avLst/>
              <a:gdLst>
                <a:gd name="T0" fmla="*/ 204 w 327"/>
                <a:gd name="T1" fmla="*/ 5 h 133"/>
                <a:gd name="T2" fmla="*/ 172 w 327"/>
                <a:gd name="T3" fmla="*/ 3 h 133"/>
                <a:gd name="T4" fmla="*/ 69 w 327"/>
                <a:gd name="T5" fmla="*/ 8 h 133"/>
                <a:gd name="T6" fmla="*/ 0 w 327"/>
                <a:gd name="T7" fmla="*/ 73 h 133"/>
                <a:gd name="T8" fmla="*/ 131 w 327"/>
                <a:gd name="T9" fmla="*/ 93 h 133"/>
                <a:gd name="T10" fmla="*/ 215 w 327"/>
                <a:gd name="T11" fmla="*/ 102 h 133"/>
                <a:gd name="T12" fmla="*/ 327 w 327"/>
                <a:gd name="T13" fmla="*/ 37 h 133"/>
                <a:gd name="T14" fmla="*/ 204 w 327"/>
                <a:gd name="T15" fmla="*/ 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3">
                  <a:moveTo>
                    <a:pt x="204" y="5"/>
                  </a:moveTo>
                  <a:cubicBezTo>
                    <a:pt x="201" y="0"/>
                    <a:pt x="183" y="3"/>
                    <a:pt x="172" y="3"/>
                  </a:cubicBezTo>
                  <a:cubicBezTo>
                    <a:pt x="138" y="5"/>
                    <a:pt x="103" y="10"/>
                    <a:pt x="69" y="8"/>
                  </a:cubicBezTo>
                  <a:cubicBezTo>
                    <a:pt x="23" y="6"/>
                    <a:pt x="1" y="23"/>
                    <a:pt x="0" y="73"/>
                  </a:cubicBezTo>
                  <a:cubicBezTo>
                    <a:pt x="42" y="95"/>
                    <a:pt x="85" y="114"/>
                    <a:pt x="131" y="93"/>
                  </a:cubicBezTo>
                  <a:cubicBezTo>
                    <a:pt x="163" y="78"/>
                    <a:pt x="189" y="90"/>
                    <a:pt x="215" y="102"/>
                  </a:cubicBezTo>
                  <a:cubicBezTo>
                    <a:pt x="280" y="133"/>
                    <a:pt x="321" y="110"/>
                    <a:pt x="327" y="37"/>
                  </a:cubicBezTo>
                  <a:cubicBezTo>
                    <a:pt x="286" y="28"/>
                    <a:pt x="235" y="56"/>
                    <a:pt x="20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2" name="Freeform 214"/>
            <p:cNvSpPr>
              <a:spLocks/>
            </p:cNvSpPr>
            <p:nvPr/>
          </p:nvSpPr>
          <p:spPr bwMode="auto">
            <a:xfrm>
              <a:off x="3838575" y="6108700"/>
              <a:ext cx="106363" cy="38100"/>
            </a:xfrm>
            <a:custGeom>
              <a:avLst/>
              <a:gdLst>
                <a:gd name="T0" fmla="*/ 279 w 295"/>
                <a:gd name="T1" fmla="*/ 3 h 103"/>
                <a:gd name="T2" fmla="*/ 19 w 295"/>
                <a:gd name="T3" fmla="*/ 1 h 103"/>
                <a:gd name="T4" fmla="*/ 47 w 295"/>
                <a:gd name="T5" fmla="*/ 68 h 103"/>
                <a:gd name="T6" fmla="*/ 266 w 295"/>
                <a:gd name="T7" fmla="*/ 61 h 103"/>
                <a:gd name="T8" fmla="*/ 294 w 295"/>
                <a:gd name="T9" fmla="*/ 39 h 103"/>
                <a:gd name="T10" fmla="*/ 279 w 295"/>
                <a:gd name="T11" fmla="*/ 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5" h="103">
                  <a:moveTo>
                    <a:pt x="279" y="3"/>
                  </a:moveTo>
                  <a:cubicBezTo>
                    <a:pt x="192" y="0"/>
                    <a:pt x="105" y="1"/>
                    <a:pt x="19" y="1"/>
                  </a:cubicBezTo>
                  <a:cubicBezTo>
                    <a:pt x="0" y="36"/>
                    <a:pt x="11" y="52"/>
                    <a:pt x="47" y="68"/>
                  </a:cubicBezTo>
                  <a:cubicBezTo>
                    <a:pt x="123" y="103"/>
                    <a:pt x="193" y="71"/>
                    <a:pt x="266" y="61"/>
                  </a:cubicBezTo>
                  <a:cubicBezTo>
                    <a:pt x="277" y="60"/>
                    <a:pt x="293" y="48"/>
                    <a:pt x="294" y="39"/>
                  </a:cubicBezTo>
                  <a:cubicBezTo>
                    <a:pt x="295" y="27"/>
                    <a:pt x="285" y="3"/>
                    <a:pt x="27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3" name="Freeform 215"/>
            <p:cNvSpPr>
              <a:spLocks/>
            </p:cNvSpPr>
            <p:nvPr/>
          </p:nvSpPr>
          <p:spPr bwMode="auto">
            <a:xfrm>
              <a:off x="3192463" y="6056313"/>
              <a:ext cx="63500" cy="53975"/>
            </a:xfrm>
            <a:custGeom>
              <a:avLst/>
              <a:gdLst>
                <a:gd name="T0" fmla="*/ 69 w 176"/>
                <a:gd name="T1" fmla="*/ 30 h 147"/>
                <a:gd name="T2" fmla="*/ 0 w 176"/>
                <a:gd name="T3" fmla="*/ 106 h 147"/>
                <a:gd name="T4" fmla="*/ 176 w 176"/>
                <a:gd name="T5" fmla="*/ 71 h 147"/>
                <a:gd name="T6" fmla="*/ 69 w 176"/>
                <a:gd name="T7" fmla="*/ 3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" h="147">
                  <a:moveTo>
                    <a:pt x="69" y="30"/>
                  </a:moveTo>
                  <a:cubicBezTo>
                    <a:pt x="42" y="46"/>
                    <a:pt x="25" y="78"/>
                    <a:pt x="0" y="106"/>
                  </a:cubicBezTo>
                  <a:cubicBezTo>
                    <a:pt x="104" y="147"/>
                    <a:pt x="110" y="145"/>
                    <a:pt x="176" y="71"/>
                  </a:cubicBezTo>
                  <a:cubicBezTo>
                    <a:pt x="141" y="49"/>
                    <a:pt x="116" y="0"/>
                    <a:pt x="69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4" name="Freeform 216"/>
            <p:cNvSpPr>
              <a:spLocks/>
            </p:cNvSpPr>
            <p:nvPr/>
          </p:nvSpPr>
          <p:spPr bwMode="auto">
            <a:xfrm>
              <a:off x="3675063" y="6121400"/>
              <a:ext cx="36513" cy="39688"/>
            </a:xfrm>
            <a:custGeom>
              <a:avLst/>
              <a:gdLst>
                <a:gd name="T0" fmla="*/ 61 w 104"/>
                <a:gd name="T1" fmla="*/ 5 h 112"/>
                <a:gd name="T2" fmla="*/ 13 w 104"/>
                <a:gd name="T3" fmla="*/ 55 h 112"/>
                <a:gd name="T4" fmla="*/ 69 w 104"/>
                <a:gd name="T5" fmla="*/ 112 h 112"/>
                <a:gd name="T6" fmla="*/ 88 w 104"/>
                <a:gd name="T7" fmla="*/ 105 h 112"/>
                <a:gd name="T8" fmla="*/ 104 w 104"/>
                <a:gd name="T9" fmla="*/ 15 h 112"/>
                <a:gd name="T10" fmla="*/ 61 w 104"/>
                <a:gd name="T11" fmla="*/ 5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12">
                  <a:moveTo>
                    <a:pt x="61" y="5"/>
                  </a:moveTo>
                  <a:cubicBezTo>
                    <a:pt x="39" y="14"/>
                    <a:pt x="0" y="20"/>
                    <a:pt x="13" y="55"/>
                  </a:cubicBezTo>
                  <a:cubicBezTo>
                    <a:pt x="22" y="78"/>
                    <a:pt x="50" y="93"/>
                    <a:pt x="69" y="112"/>
                  </a:cubicBezTo>
                  <a:cubicBezTo>
                    <a:pt x="76" y="110"/>
                    <a:pt x="82" y="107"/>
                    <a:pt x="88" y="105"/>
                  </a:cubicBezTo>
                  <a:cubicBezTo>
                    <a:pt x="94" y="75"/>
                    <a:pt x="101" y="45"/>
                    <a:pt x="104" y="15"/>
                  </a:cubicBezTo>
                  <a:cubicBezTo>
                    <a:pt x="104" y="12"/>
                    <a:pt x="73" y="0"/>
                    <a:pt x="6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5" name="Freeform 217"/>
            <p:cNvSpPr>
              <a:spLocks/>
            </p:cNvSpPr>
            <p:nvPr/>
          </p:nvSpPr>
          <p:spPr bwMode="auto">
            <a:xfrm>
              <a:off x="3794125" y="5484813"/>
              <a:ext cx="42863" cy="39688"/>
            </a:xfrm>
            <a:custGeom>
              <a:avLst/>
              <a:gdLst>
                <a:gd name="T0" fmla="*/ 63 w 116"/>
                <a:gd name="T1" fmla="*/ 108 h 110"/>
                <a:gd name="T2" fmla="*/ 116 w 116"/>
                <a:gd name="T3" fmla="*/ 80 h 110"/>
                <a:gd name="T4" fmla="*/ 72 w 116"/>
                <a:gd name="T5" fmla="*/ 54 h 110"/>
                <a:gd name="T6" fmla="*/ 67 w 116"/>
                <a:gd name="T7" fmla="*/ 52 h 110"/>
                <a:gd name="T8" fmla="*/ 67 w 116"/>
                <a:gd name="T9" fmla="*/ 53 h 110"/>
                <a:gd name="T10" fmla="*/ 67 w 116"/>
                <a:gd name="T11" fmla="*/ 52 h 110"/>
                <a:gd name="T12" fmla="*/ 22 w 116"/>
                <a:gd name="T13" fmla="*/ 1 h 110"/>
                <a:gd name="T14" fmla="*/ 1 w 116"/>
                <a:gd name="T15" fmla="*/ 18 h 110"/>
                <a:gd name="T16" fmla="*/ 20 w 116"/>
                <a:gd name="T17" fmla="*/ 86 h 110"/>
                <a:gd name="T18" fmla="*/ 63 w 116"/>
                <a:gd name="T19" fmla="*/ 10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10">
                  <a:moveTo>
                    <a:pt x="63" y="108"/>
                  </a:moveTo>
                  <a:cubicBezTo>
                    <a:pt x="82" y="106"/>
                    <a:pt x="99" y="90"/>
                    <a:pt x="116" y="80"/>
                  </a:cubicBezTo>
                  <a:cubicBezTo>
                    <a:pt x="102" y="71"/>
                    <a:pt x="87" y="62"/>
                    <a:pt x="72" y="54"/>
                  </a:cubicBezTo>
                  <a:cubicBezTo>
                    <a:pt x="70" y="53"/>
                    <a:pt x="68" y="52"/>
                    <a:pt x="67" y="52"/>
                  </a:cubicBezTo>
                  <a:cubicBezTo>
                    <a:pt x="67" y="52"/>
                    <a:pt x="67" y="52"/>
                    <a:pt x="67" y="53"/>
                  </a:cubicBezTo>
                  <a:cubicBezTo>
                    <a:pt x="65" y="52"/>
                    <a:pt x="65" y="52"/>
                    <a:pt x="67" y="52"/>
                  </a:cubicBezTo>
                  <a:cubicBezTo>
                    <a:pt x="49" y="31"/>
                    <a:pt x="36" y="15"/>
                    <a:pt x="22" y="1"/>
                  </a:cubicBezTo>
                  <a:cubicBezTo>
                    <a:pt x="21" y="0"/>
                    <a:pt x="0" y="13"/>
                    <a:pt x="1" y="18"/>
                  </a:cubicBezTo>
                  <a:cubicBezTo>
                    <a:pt x="4" y="41"/>
                    <a:pt x="8" y="66"/>
                    <a:pt x="20" y="86"/>
                  </a:cubicBezTo>
                  <a:cubicBezTo>
                    <a:pt x="27" y="98"/>
                    <a:pt x="49" y="110"/>
                    <a:pt x="63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" name="Freeform 218"/>
            <p:cNvSpPr>
              <a:spLocks/>
            </p:cNvSpPr>
            <p:nvPr/>
          </p:nvSpPr>
          <p:spPr bwMode="auto">
            <a:xfrm>
              <a:off x="3422650" y="5586413"/>
              <a:ext cx="47625" cy="34925"/>
            </a:xfrm>
            <a:custGeom>
              <a:avLst/>
              <a:gdLst>
                <a:gd name="T0" fmla="*/ 45 w 132"/>
                <a:gd name="T1" fmla="*/ 80 h 96"/>
                <a:gd name="T2" fmla="*/ 132 w 132"/>
                <a:gd name="T3" fmla="*/ 40 h 96"/>
                <a:gd name="T4" fmla="*/ 14 w 132"/>
                <a:gd name="T5" fmla="*/ 0 h 96"/>
                <a:gd name="T6" fmla="*/ 45 w 132"/>
                <a:gd name="T7" fmla="*/ 8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96">
                  <a:moveTo>
                    <a:pt x="45" y="80"/>
                  </a:moveTo>
                  <a:cubicBezTo>
                    <a:pt x="82" y="96"/>
                    <a:pt x="113" y="81"/>
                    <a:pt x="132" y="40"/>
                  </a:cubicBezTo>
                  <a:cubicBezTo>
                    <a:pt x="90" y="26"/>
                    <a:pt x="52" y="13"/>
                    <a:pt x="14" y="0"/>
                  </a:cubicBezTo>
                  <a:cubicBezTo>
                    <a:pt x="0" y="38"/>
                    <a:pt x="10" y="65"/>
                    <a:pt x="45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" name="Freeform 219"/>
            <p:cNvSpPr>
              <a:spLocks/>
            </p:cNvSpPr>
            <p:nvPr/>
          </p:nvSpPr>
          <p:spPr bwMode="auto">
            <a:xfrm>
              <a:off x="3930650" y="5734050"/>
              <a:ext cx="41275" cy="44450"/>
            </a:xfrm>
            <a:custGeom>
              <a:avLst/>
              <a:gdLst>
                <a:gd name="T0" fmla="*/ 98 w 115"/>
                <a:gd name="T1" fmla="*/ 56 h 122"/>
                <a:gd name="T2" fmla="*/ 56 w 115"/>
                <a:gd name="T3" fmla="*/ 48 h 122"/>
                <a:gd name="T4" fmla="*/ 49 w 115"/>
                <a:gd name="T5" fmla="*/ 28 h 122"/>
                <a:gd name="T6" fmla="*/ 22 w 115"/>
                <a:gd name="T7" fmla="*/ 0 h 122"/>
                <a:gd name="T8" fmla="*/ 2 w 115"/>
                <a:gd name="T9" fmla="*/ 38 h 122"/>
                <a:gd name="T10" fmla="*/ 98 w 115"/>
                <a:gd name="T11" fmla="*/ 102 h 122"/>
                <a:gd name="T12" fmla="*/ 115 w 115"/>
                <a:gd name="T13" fmla="*/ 78 h 122"/>
                <a:gd name="T14" fmla="*/ 98 w 115"/>
                <a:gd name="T15" fmla="*/ 5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22">
                  <a:moveTo>
                    <a:pt x="98" y="56"/>
                  </a:moveTo>
                  <a:cubicBezTo>
                    <a:pt x="86" y="50"/>
                    <a:pt x="71" y="51"/>
                    <a:pt x="56" y="48"/>
                  </a:cubicBezTo>
                  <a:cubicBezTo>
                    <a:pt x="54" y="42"/>
                    <a:pt x="54" y="33"/>
                    <a:pt x="49" y="28"/>
                  </a:cubicBezTo>
                  <a:cubicBezTo>
                    <a:pt x="41" y="17"/>
                    <a:pt x="31" y="9"/>
                    <a:pt x="22" y="0"/>
                  </a:cubicBezTo>
                  <a:cubicBezTo>
                    <a:pt x="15" y="13"/>
                    <a:pt x="2" y="25"/>
                    <a:pt x="2" y="38"/>
                  </a:cubicBezTo>
                  <a:cubicBezTo>
                    <a:pt x="0" y="86"/>
                    <a:pt x="54" y="122"/>
                    <a:pt x="98" y="102"/>
                  </a:cubicBezTo>
                  <a:cubicBezTo>
                    <a:pt x="106" y="99"/>
                    <a:pt x="115" y="86"/>
                    <a:pt x="115" y="78"/>
                  </a:cubicBezTo>
                  <a:cubicBezTo>
                    <a:pt x="115" y="70"/>
                    <a:pt x="106" y="59"/>
                    <a:pt x="98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" name="Freeform 220"/>
            <p:cNvSpPr>
              <a:spLocks/>
            </p:cNvSpPr>
            <p:nvPr/>
          </p:nvSpPr>
          <p:spPr bwMode="auto">
            <a:xfrm>
              <a:off x="3557588" y="5499100"/>
              <a:ext cx="47625" cy="28575"/>
            </a:xfrm>
            <a:custGeom>
              <a:avLst/>
              <a:gdLst>
                <a:gd name="T0" fmla="*/ 34 w 131"/>
                <a:gd name="T1" fmla="*/ 70 h 79"/>
                <a:gd name="T2" fmla="*/ 83 w 131"/>
                <a:gd name="T3" fmla="*/ 72 h 79"/>
                <a:gd name="T4" fmla="*/ 128 w 131"/>
                <a:gd name="T5" fmla="*/ 22 h 79"/>
                <a:gd name="T6" fmla="*/ 118 w 131"/>
                <a:gd name="T7" fmla="*/ 0 h 79"/>
                <a:gd name="T8" fmla="*/ 53 w 131"/>
                <a:gd name="T9" fmla="*/ 23 h 79"/>
                <a:gd name="T10" fmla="*/ 52 w 131"/>
                <a:gd name="T11" fmla="*/ 23 h 79"/>
                <a:gd name="T12" fmla="*/ 53 w 131"/>
                <a:gd name="T13" fmla="*/ 23 h 79"/>
                <a:gd name="T14" fmla="*/ 50 w 131"/>
                <a:gd name="T15" fmla="*/ 23 h 79"/>
                <a:gd name="T16" fmla="*/ 0 w 131"/>
                <a:gd name="T17" fmla="*/ 22 h 79"/>
                <a:gd name="T18" fmla="*/ 34 w 131"/>
                <a:gd name="T19" fmla="*/ 7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79">
                  <a:moveTo>
                    <a:pt x="34" y="70"/>
                  </a:moveTo>
                  <a:cubicBezTo>
                    <a:pt x="46" y="78"/>
                    <a:pt x="71" y="79"/>
                    <a:pt x="83" y="72"/>
                  </a:cubicBezTo>
                  <a:cubicBezTo>
                    <a:pt x="101" y="61"/>
                    <a:pt x="115" y="40"/>
                    <a:pt x="128" y="22"/>
                  </a:cubicBezTo>
                  <a:cubicBezTo>
                    <a:pt x="131" y="19"/>
                    <a:pt x="120" y="0"/>
                    <a:pt x="118" y="0"/>
                  </a:cubicBezTo>
                  <a:cubicBezTo>
                    <a:pt x="99" y="6"/>
                    <a:pt x="80" y="13"/>
                    <a:pt x="53" y="23"/>
                  </a:cubicBezTo>
                  <a:cubicBezTo>
                    <a:pt x="55" y="24"/>
                    <a:pt x="57" y="25"/>
                    <a:pt x="52" y="23"/>
                  </a:cubicBezTo>
                  <a:cubicBezTo>
                    <a:pt x="52" y="23"/>
                    <a:pt x="52" y="23"/>
                    <a:pt x="53" y="23"/>
                  </a:cubicBezTo>
                  <a:cubicBezTo>
                    <a:pt x="52" y="23"/>
                    <a:pt x="51" y="23"/>
                    <a:pt x="50" y="23"/>
                  </a:cubicBezTo>
                  <a:cubicBezTo>
                    <a:pt x="33" y="22"/>
                    <a:pt x="17" y="22"/>
                    <a:pt x="0" y="22"/>
                  </a:cubicBezTo>
                  <a:cubicBezTo>
                    <a:pt x="11" y="38"/>
                    <a:pt x="19" y="60"/>
                    <a:pt x="34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" name="Freeform 221"/>
            <p:cNvSpPr>
              <a:spLocks/>
            </p:cNvSpPr>
            <p:nvPr/>
          </p:nvSpPr>
          <p:spPr bwMode="auto">
            <a:xfrm>
              <a:off x="3294063" y="5653088"/>
              <a:ext cx="44450" cy="38100"/>
            </a:xfrm>
            <a:custGeom>
              <a:avLst/>
              <a:gdLst>
                <a:gd name="T0" fmla="*/ 61 w 125"/>
                <a:gd name="T1" fmla="*/ 100 h 104"/>
                <a:gd name="T2" fmla="*/ 118 w 125"/>
                <a:gd name="T3" fmla="*/ 54 h 104"/>
                <a:gd name="T4" fmla="*/ 115 w 125"/>
                <a:gd name="T5" fmla="*/ 2 h 104"/>
                <a:gd name="T6" fmla="*/ 98 w 125"/>
                <a:gd name="T7" fmla="*/ 0 h 104"/>
                <a:gd name="T8" fmla="*/ 66 w 125"/>
                <a:gd name="T9" fmla="*/ 49 h 104"/>
                <a:gd name="T10" fmla="*/ 5 w 125"/>
                <a:gd name="T11" fmla="*/ 59 h 104"/>
                <a:gd name="T12" fmla="*/ 0 w 125"/>
                <a:gd name="T13" fmla="*/ 76 h 104"/>
                <a:gd name="T14" fmla="*/ 61 w 125"/>
                <a:gd name="T15" fmla="*/ 10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5" h="104">
                  <a:moveTo>
                    <a:pt x="61" y="100"/>
                  </a:moveTo>
                  <a:cubicBezTo>
                    <a:pt x="83" y="95"/>
                    <a:pt x="104" y="73"/>
                    <a:pt x="118" y="54"/>
                  </a:cubicBezTo>
                  <a:cubicBezTo>
                    <a:pt x="125" y="42"/>
                    <a:pt x="117" y="20"/>
                    <a:pt x="115" y="2"/>
                  </a:cubicBezTo>
                  <a:cubicBezTo>
                    <a:pt x="110" y="2"/>
                    <a:pt x="104" y="1"/>
                    <a:pt x="98" y="0"/>
                  </a:cubicBezTo>
                  <a:cubicBezTo>
                    <a:pt x="88" y="16"/>
                    <a:pt x="77" y="33"/>
                    <a:pt x="66" y="49"/>
                  </a:cubicBezTo>
                  <a:cubicBezTo>
                    <a:pt x="46" y="52"/>
                    <a:pt x="25" y="55"/>
                    <a:pt x="5" y="59"/>
                  </a:cubicBezTo>
                  <a:cubicBezTo>
                    <a:pt x="3" y="64"/>
                    <a:pt x="2" y="70"/>
                    <a:pt x="0" y="76"/>
                  </a:cubicBezTo>
                  <a:cubicBezTo>
                    <a:pt x="21" y="85"/>
                    <a:pt x="44" y="104"/>
                    <a:pt x="61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" name="Freeform 222"/>
            <p:cNvSpPr>
              <a:spLocks/>
            </p:cNvSpPr>
            <p:nvPr/>
          </p:nvSpPr>
          <p:spPr bwMode="auto">
            <a:xfrm>
              <a:off x="3138488" y="5762625"/>
              <a:ext cx="39688" cy="42863"/>
            </a:xfrm>
            <a:custGeom>
              <a:avLst/>
              <a:gdLst>
                <a:gd name="T0" fmla="*/ 73 w 114"/>
                <a:gd name="T1" fmla="*/ 0 h 118"/>
                <a:gd name="T2" fmla="*/ 48 w 114"/>
                <a:gd name="T3" fmla="*/ 55 h 118"/>
                <a:gd name="T4" fmla="*/ 16 w 114"/>
                <a:gd name="T5" fmla="*/ 64 h 118"/>
                <a:gd name="T6" fmla="*/ 0 w 114"/>
                <a:gd name="T7" fmla="*/ 84 h 118"/>
                <a:gd name="T8" fmla="*/ 16 w 114"/>
                <a:gd name="T9" fmla="*/ 104 h 118"/>
                <a:gd name="T10" fmla="*/ 96 w 114"/>
                <a:gd name="T11" fmla="*/ 73 h 118"/>
                <a:gd name="T12" fmla="*/ 73 w 114"/>
                <a:gd name="T1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18">
                  <a:moveTo>
                    <a:pt x="73" y="0"/>
                  </a:moveTo>
                  <a:cubicBezTo>
                    <a:pt x="64" y="19"/>
                    <a:pt x="57" y="36"/>
                    <a:pt x="48" y="55"/>
                  </a:cubicBezTo>
                  <a:cubicBezTo>
                    <a:pt x="39" y="57"/>
                    <a:pt x="26" y="59"/>
                    <a:pt x="16" y="64"/>
                  </a:cubicBezTo>
                  <a:cubicBezTo>
                    <a:pt x="9" y="68"/>
                    <a:pt x="0" y="77"/>
                    <a:pt x="0" y="84"/>
                  </a:cubicBezTo>
                  <a:cubicBezTo>
                    <a:pt x="0" y="91"/>
                    <a:pt x="9" y="101"/>
                    <a:pt x="16" y="104"/>
                  </a:cubicBezTo>
                  <a:cubicBezTo>
                    <a:pt x="51" y="118"/>
                    <a:pt x="80" y="102"/>
                    <a:pt x="96" y="73"/>
                  </a:cubicBezTo>
                  <a:cubicBezTo>
                    <a:pt x="109" y="49"/>
                    <a:pt x="114" y="19"/>
                    <a:pt x="7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" name="Freeform 223"/>
            <p:cNvSpPr>
              <a:spLocks/>
            </p:cNvSpPr>
            <p:nvPr/>
          </p:nvSpPr>
          <p:spPr bwMode="auto">
            <a:xfrm>
              <a:off x="3214688" y="5988050"/>
              <a:ext cx="38100" cy="30163"/>
            </a:xfrm>
            <a:custGeom>
              <a:avLst/>
              <a:gdLst>
                <a:gd name="T0" fmla="*/ 1 w 103"/>
                <a:gd name="T1" fmla="*/ 79 h 85"/>
                <a:gd name="T2" fmla="*/ 103 w 103"/>
                <a:gd name="T3" fmla="*/ 30 h 85"/>
                <a:gd name="T4" fmla="*/ 1 w 103"/>
                <a:gd name="T5" fmla="*/ 7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85">
                  <a:moveTo>
                    <a:pt x="1" y="79"/>
                  </a:moveTo>
                  <a:cubicBezTo>
                    <a:pt x="82" y="85"/>
                    <a:pt x="99" y="77"/>
                    <a:pt x="103" y="30"/>
                  </a:cubicBezTo>
                  <a:cubicBezTo>
                    <a:pt x="45" y="0"/>
                    <a:pt x="0" y="20"/>
                    <a:pt x="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" name="Freeform 224"/>
            <p:cNvSpPr>
              <a:spLocks/>
            </p:cNvSpPr>
            <p:nvPr/>
          </p:nvSpPr>
          <p:spPr bwMode="auto">
            <a:xfrm>
              <a:off x="3740150" y="6156325"/>
              <a:ext cx="38100" cy="30163"/>
            </a:xfrm>
            <a:custGeom>
              <a:avLst/>
              <a:gdLst>
                <a:gd name="T0" fmla="*/ 65 w 105"/>
                <a:gd name="T1" fmla="*/ 1 h 82"/>
                <a:gd name="T2" fmla="*/ 18 w 105"/>
                <a:gd name="T3" fmla="*/ 66 h 82"/>
                <a:gd name="T4" fmla="*/ 104 w 105"/>
                <a:gd name="T5" fmla="*/ 25 h 82"/>
                <a:gd name="T6" fmla="*/ 65 w 105"/>
                <a:gd name="T7" fmla="*/ 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" h="82">
                  <a:moveTo>
                    <a:pt x="65" y="1"/>
                  </a:moveTo>
                  <a:cubicBezTo>
                    <a:pt x="30" y="4"/>
                    <a:pt x="0" y="17"/>
                    <a:pt x="18" y="66"/>
                  </a:cubicBezTo>
                  <a:cubicBezTo>
                    <a:pt x="51" y="60"/>
                    <a:pt x="97" y="82"/>
                    <a:pt x="104" y="25"/>
                  </a:cubicBezTo>
                  <a:cubicBezTo>
                    <a:pt x="105" y="18"/>
                    <a:pt x="78" y="0"/>
                    <a:pt x="6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" name="Freeform 225"/>
            <p:cNvSpPr>
              <a:spLocks/>
            </p:cNvSpPr>
            <p:nvPr/>
          </p:nvSpPr>
          <p:spPr bwMode="auto">
            <a:xfrm>
              <a:off x="3762375" y="6094413"/>
              <a:ext cx="34925" cy="26988"/>
            </a:xfrm>
            <a:custGeom>
              <a:avLst/>
              <a:gdLst>
                <a:gd name="T0" fmla="*/ 60 w 95"/>
                <a:gd name="T1" fmla="*/ 4 h 77"/>
                <a:gd name="T2" fmla="*/ 4 w 95"/>
                <a:gd name="T3" fmla="*/ 77 h 77"/>
                <a:gd name="T4" fmla="*/ 39 w 95"/>
                <a:gd name="T5" fmla="*/ 70 h 77"/>
                <a:gd name="T6" fmla="*/ 71 w 95"/>
                <a:gd name="T7" fmla="*/ 63 h 77"/>
                <a:gd name="T8" fmla="*/ 92 w 95"/>
                <a:gd name="T9" fmla="*/ 30 h 77"/>
                <a:gd name="T10" fmla="*/ 60 w 95"/>
                <a:gd name="T11" fmla="*/ 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77">
                  <a:moveTo>
                    <a:pt x="60" y="4"/>
                  </a:moveTo>
                  <a:cubicBezTo>
                    <a:pt x="30" y="0"/>
                    <a:pt x="0" y="40"/>
                    <a:pt x="4" y="77"/>
                  </a:cubicBezTo>
                  <a:cubicBezTo>
                    <a:pt x="18" y="74"/>
                    <a:pt x="29" y="72"/>
                    <a:pt x="39" y="70"/>
                  </a:cubicBezTo>
                  <a:cubicBezTo>
                    <a:pt x="50" y="68"/>
                    <a:pt x="63" y="70"/>
                    <a:pt x="71" y="63"/>
                  </a:cubicBezTo>
                  <a:cubicBezTo>
                    <a:pt x="81" y="55"/>
                    <a:pt x="95" y="39"/>
                    <a:pt x="92" y="30"/>
                  </a:cubicBezTo>
                  <a:cubicBezTo>
                    <a:pt x="89" y="19"/>
                    <a:pt x="72" y="5"/>
                    <a:pt x="6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" name="Freeform 226"/>
            <p:cNvSpPr>
              <a:spLocks/>
            </p:cNvSpPr>
            <p:nvPr/>
          </p:nvSpPr>
          <p:spPr bwMode="auto">
            <a:xfrm>
              <a:off x="3887788" y="6040438"/>
              <a:ext cx="34925" cy="26988"/>
            </a:xfrm>
            <a:custGeom>
              <a:avLst/>
              <a:gdLst>
                <a:gd name="T0" fmla="*/ 35 w 95"/>
                <a:gd name="T1" fmla="*/ 4 h 77"/>
                <a:gd name="T2" fmla="*/ 3 w 95"/>
                <a:gd name="T3" fmla="*/ 31 h 77"/>
                <a:gd name="T4" fmla="*/ 22 w 95"/>
                <a:gd name="T5" fmla="*/ 65 h 77"/>
                <a:gd name="T6" fmla="*/ 95 w 95"/>
                <a:gd name="T7" fmla="*/ 77 h 77"/>
                <a:gd name="T8" fmla="*/ 35 w 95"/>
                <a:gd name="T9" fmla="*/ 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77">
                  <a:moveTo>
                    <a:pt x="35" y="4"/>
                  </a:moveTo>
                  <a:cubicBezTo>
                    <a:pt x="22" y="6"/>
                    <a:pt x="6" y="20"/>
                    <a:pt x="3" y="31"/>
                  </a:cubicBezTo>
                  <a:cubicBezTo>
                    <a:pt x="0" y="41"/>
                    <a:pt x="12" y="61"/>
                    <a:pt x="22" y="65"/>
                  </a:cubicBezTo>
                  <a:cubicBezTo>
                    <a:pt x="43" y="73"/>
                    <a:pt x="68" y="73"/>
                    <a:pt x="95" y="77"/>
                  </a:cubicBezTo>
                  <a:cubicBezTo>
                    <a:pt x="94" y="42"/>
                    <a:pt x="60" y="0"/>
                    <a:pt x="3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" name="Freeform 227"/>
            <p:cNvSpPr>
              <a:spLocks/>
            </p:cNvSpPr>
            <p:nvPr/>
          </p:nvSpPr>
          <p:spPr bwMode="auto">
            <a:xfrm>
              <a:off x="3652838" y="6183313"/>
              <a:ext cx="33338" cy="23813"/>
            </a:xfrm>
            <a:custGeom>
              <a:avLst/>
              <a:gdLst>
                <a:gd name="T0" fmla="*/ 10 w 94"/>
                <a:gd name="T1" fmla="*/ 13 h 66"/>
                <a:gd name="T2" fmla="*/ 2 w 94"/>
                <a:gd name="T3" fmla="*/ 41 h 66"/>
                <a:gd name="T4" fmla="*/ 54 w 94"/>
                <a:gd name="T5" fmla="*/ 62 h 66"/>
                <a:gd name="T6" fmla="*/ 94 w 94"/>
                <a:gd name="T7" fmla="*/ 20 h 66"/>
                <a:gd name="T8" fmla="*/ 85 w 94"/>
                <a:gd name="T9" fmla="*/ 0 h 66"/>
                <a:gd name="T10" fmla="*/ 10 w 94"/>
                <a:gd name="T11" fmla="*/ 1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66">
                  <a:moveTo>
                    <a:pt x="10" y="13"/>
                  </a:moveTo>
                  <a:cubicBezTo>
                    <a:pt x="5" y="15"/>
                    <a:pt x="0" y="39"/>
                    <a:pt x="2" y="41"/>
                  </a:cubicBezTo>
                  <a:cubicBezTo>
                    <a:pt x="18" y="50"/>
                    <a:pt x="39" y="66"/>
                    <a:pt x="54" y="62"/>
                  </a:cubicBezTo>
                  <a:cubicBezTo>
                    <a:pt x="70" y="58"/>
                    <a:pt x="81" y="34"/>
                    <a:pt x="94" y="20"/>
                  </a:cubicBezTo>
                  <a:cubicBezTo>
                    <a:pt x="91" y="13"/>
                    <a:pt x="88" y="7"/>
                    <a:pt x="85" y="0"/>
                  </a:cubicBezTo>
                  <a:cubicBezTo>
                    <a:pt x="60" y="4"/>
                    <a:pt x="35" y="6"/>
                    <a:pt x="1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" name="Freeform 228"/>
            <p:cNvSpPr>
              <a:spLocks/>
            </p:cNvSpPr>
            <p:nvPr/>
          </p:nvSpPr>
          <p:spPr bwMode="auto">
            <a:xfrm>
              <a:off x="3906838" y="5959475"/>
              <a:ext cx="26988" cy="22225"/>
            </a:xfrm>
            <a:custGeom>
              <a:avLst/>
              <a:gdLst>
                <a:gd name="T0" fmla="*/ 1 w 75"/>
                <a:gd name="T1" fmla="*/ 30 h 64"/>
                <a:gd name="T2" fmla="*/ 17 w 75"/>
                <a:gd name="T3" fmla="*/ 53 h 64"/>
                <a:gd name="T4" fmla="*/ 71 w 75"/>
                <a:gd name="T5" fmla="*/ 64 h 64"/>
                <a:gd name="T6" fmla="*/ 21 w 75"/>
                <a:gd name="T7" fmla="*/ 7 h 64"/>
                <a:gd name="T8" fmla="*/ 1 w 75"/>
                <a:gd name="T9" fmla="*/ 3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4">
                  <a:moveTo>
                    <a:pt x="1" y="30"/>
                  </a:moveTo>
                  <a:cubicBezTo>
                    <a:pt x="0" y="37"/>
                    <a:pt x="9" y="50"/>
                    <a:pt x="17" y="53"/>
                  </a:cubicBezTo>
                  <a:cubicBezTo>
                    <a:pt x="34" y="59"/>
                    <a:pt x="53" y="61"/>
                    <a:pt x="71" y="64"/>
                  </a:cubicBezTo>
                  <a:cubicBezTo>
                    <a:pt x="75" y="34"/>
                    <a:pt x="45" y="0"/>
                    <a:pt x="21" y="7"/>
                  </a:cubicBezTo>
                  <a:cubicBezTo>
                    <a:pt x="12" y="10"/>
                    <a:pt x="2" y="21"/>
                    <a:pt x="1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86" name="Freeform 1288"/>
          <p:cNvSpPr>
            <a:spLocks noEditPoints="1"/>
          </p:cNvSpPr>
          <p:nvPr/>
        </p:nvSpPr>
        <p:spPr bwMode="auto">
          <a:xfrm>
            <a:off x="354174" y="1901677"/>
            <a:ext cx="539723" cy="615888"/>
          </a:xfrm>
          <a:custGeom>
            <a:avLst/>
            <a:gdLst>
              <a:gd name="T0" fmla="*/ 973 w 1069"/>
              <a:gd name="T1" fmla="*/ 0 h 1396"/>
              <a:gd name="T2" fmla="*/ 531 w 1069"/>
              <a:gd name="T3" fmla="*/ 0 h 1396"/>
              <a:gd name="T4" fmla="*/ 637 w 1069"/>
              <a:gd name="T5" fmla="*/ 268 h 1396"/>
              <a:gd name="T6" fmla="*/ 246 w 1069"/>
              <a:gd name="T7" fmla="*/ 659 h 1396"/>
              <a:gd name="T8" fmla="*/ 0 w 1069"/>
              <a:gd name="T9" fmla="*/ 572 h 1396"/>
              <a:gd name="T10" fmla="*/ 0 w 1069"/>
              <a:gd name="T11" fmla="*/ 1099 h 1396"/>
              <a:gd name="T12" fmla="*/ 0 w 1069"/>
              <a:gd name="T13" fmla="*/ 1241 h 1396"/>
              <a:gd name="T14" fmla="*/ 0 w 1069"/>
              <a:gd name="T15" fmla="*/ 1299 h 1396"/>
              <a:gd name="T16" fmla="*/ 96 w 1069"/>
              <a:gd name="T17" fmla="*/ 1396 h 1396"/>
              <a:gd name="T18" fmla="*/ 973 w 1069"/>
              <a:gd name="T19" fmla="*/ 1396 h 1396"/>
              <a:gd name="T20" fmla="*/ 1068 w 1069"/>
              <a:gd name="T21" fmla="*/ 1306 h 1396"/>
              <a:gd name="T22" fmla="*/ 1068 w 1069"/>
              <a:gd name="T23" fmla="*/ 1276 h 1396"/>
              <a:gd name="T24" fmla="*/ 1069 w 1069"/>
              <a:gd name="T25" fmla="*/ 1276 h 1396"/>
              <a:gd name="T26" fmla="*/ 1069 w 1069"/>
              <a:gd name="T27" fmla="*/ 1273 h 1396"/>
              <a:gd name="T28" fmla="*/ 1069 w 1069"/>
              <a:gd name="T29" fmla="*/ 1245 h 1396"/>
              <a:gd name="T30" fmla="*/ 1069 w 1069"/>
              <a:gd name="T31" fmla="*/ 493 h 1396"/>
              <a:gd name="T32" fmla="*/ 1069 w 1069"/>
              <a:gd name="T33" fmla="*/ 463 h 1396"/>
              <a:gd name="T34" fmla="*/ 1069 w 1069"/>
              <a:gd name="T35" fmla="*/ 441 h 1396"/>
              <a:gd name="T36" fmla="*/ 1069 w 1069"/>
              <a:gd name="T37" fmla="*/ 397 h 1396"/>
              <a:gd name="T38" fmla="*/ 1069 w 1069"/>
              <a:gd name="T39" fmla="*/ 97 h 1396"/>
              <a:gd name="T40" fmla="*/ 973 w 1069"/>
              <a:gd name="T41" fmla="*/ 0 h 1396"/>
              <a:gd name="T42" fmla="*/ 737 w 1069"/>
              <a:gd name="T43" fmla="*/ 198 h 1396"/>
              <a:gd name="T44" fmla="*/ 737 w 1069"/>
              <a:gd name="T45" fmla="*/ 198 h 1396"/>
              <a:gd name="T46" fmla="*/ 938 w 1069"/>
              <a:gd name="T47" fmla="*/ 198 h 1396"/>
              <a:gd name="T48" fmla="*/ 938 w 1069"/>
              <a:gd name="T49" fmla="*/ 260 h 1396"/>
              <a:gd name="T50" fmla="*/ 737 w 1069"/>
              <a:gd name="T51" fmla="*/ 260 h 1396"/>
              <a:gd name="T52" fmla="*/ 737 w 1069"/>
              <a:gd name="T53" fmla="*/ 198 h 1396"/>
              <a:gd name="T54" fmla="*/ 737 w 1069"/>
              <a:gd name="T55" fmla="*/ 375 h 1396"/>
              <a:gd name="T56" fmla="*/ 737 w 1069"/>
              <a:gd name="T57" fmla="*/ 375 h 1396"/>
              <a:gd name="T58" fmla="*/ 938 w 1069"/>
              <a:gd name="T59" fmla="*/ 375 h 1396"/>
              <a:gd name="T60" fmla="*/ 938 w 1069"/>
              <a:gd name="T61" fmla="*/ 436 h 1396"/>
              <a:gd name="T62" fmla="*/ 737 w 1069"/>
              <a:gd name="T63" fmla="*/ 436 h 1396"/>
              <a:gd name="T64" fmla="*/ 737 w 1069"/>
              <a:gd name="T65" fmla="*/ 375 h 1396"/>
              <a:gd name="T66" fmla="*/ 664 w 1069"/>
              <a:gd name="T67" fmla="*/ 1189 h 1396"/>
              <a:gd name="T68" fmla="*/ 664 w 1069"/>
              <a:gd name="T69" fmla="*/ 1189 h 1396"/>
              <a:gd name="T70" fmla="*/ 116 w 1069"/>
              <a:gd name="T71" fmla="*/ 1189 h 1396"/>
              <a:gd name="T72" fmla="*/ 116 w 1069"/>
              <a:gd name="T73" fmla="*/ 1127 h 1396"/>
              <a:gd name="T74" fmla="*/ 664 w 1069"/>
              <a:gd name="T75" fmla="*/ 1127 h 1396"/>
              <a:gd name="T76" fmla="*/ 664 w 1069"/>
              <a:gd name="T77" fmla="*/ 1189 h 1396"/>
              <a:gd name="T78" fmla="*/ 664 w 1069"/>
              <a:gd name="T79" fmla="*/ 1007 h 1396"/>
              <a:gd name="T80" fmla="*/ 664 w 1069"/>
              <a:gd name="T81" fmla="*/ 1007 h 1396"/>
              <a:gd name="T82" fmla="*/ 116 w 1069"/>
              <a:gd name="T83" fmla="*/ 1007 h 1396"/>
              <a:gd name="T84" fmla="*/ 116 w 1069"/>
              <a:gd name="T85" fmla="*/ 945 h 1396"/>
              <a:gd name="T86" fmla="*/ 664 w 1069"/>
              <a:gd name="T87" fmla="*/ 945 h 1396"/>
              <a:gd name="T88" fmla="*/ 664 w 1069"/>
              <a:gd name="T89" fmla="*/ 1007 h 1396"/>
              <a:gd name="T90" fmla="*/ 664 w 1069"/>
              <a:gd name="T91" fmla="*/ 824 h 1396"/>
              <a:gd name="T92" fmla="*/ 664 w 1069"/>
              <a:gd name="T93" fmla="*/ 824 h 1396"/>
              <a:gd name="T94" fmla="*/ 116 w 1069"/>
              <a:gd name="T95" fmla="*/ 824 h 1396"/>
              <a:gd name="T96" fmla="*/ 116 w 1069"/>
              <a:gd name="T97" fmla="*/ 763 h 1396"/>
              <a:gd name="T98" fmla="*/ 664 w 1069"/>
              <a:gd name="T99" fmla="*/ 763 h 1396"/>
              <a:gd name="T100" fmla="*/ 664 w 1069"/>
              <a:gd name="T101" fmla="*/ 824 h 1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69" h="1396">
                <a:moveTo>
                  <a:pt x="973" y="0"/>
                </a:moveTo>
                <a:lnTo>
                  <a:pt x="531" y="0"/>
                </a:lnTo>
                <a:cubicBezTo>
                  <a:pt x="597" y="70"/>
                  <a:pt x="637" y="164"/>
                  <a:pt x="637" y="268"/>
                </a:cubicBezTo>
                <a:cubicBezTo>
                  <a:pt x="637" y="484"/>
                  <a:pt x="462" y="659"/>
                  <a:pt x="246" y="659"/>
                </a:cubicBezTo>
                <a:cubicBezTo>
                  <a:pt x="153" y="659"/>
                  <a:pt x="67" y="626"/>
                  <a:pt x="0" y="572"/>
                </a:cubicBezTo>
                <a:lnTo>
                  <a:pt x="0" y="1099"/>
                </a:lnTo>
                <a:lnTo>
                  <a:pt x="0" y="1241"/>
                </a:lnTo>
                <a:lnTo>
                  <a:pt x="0" y="1299"/>
                </a:lnTo>
                <a:cubicBezTo>
                  <a:pt x="0" y="1352"/>
                  <a:pt x="43" y="1396"/>
                  <a:pt x="96" y="1396"/>
                </a:cubicBezTo>
                <a:lnTo>
                  <a:pt x="973" y="1396"/>
                </a:lnTo>
                <a:cubicBezTo>
                  <a:pt x="1023" y="1396"/>
                  <a:pt x="1064" y="1356"/>
                  <a:pt x="1068" y="1306"/>
                </a:cubicBezTo>
                <a:lnTo>
                  <a:pt x="1068" y="1276"/>
                </a:lnTo>
                <a:lnTo>
                  <a:pt x="1069" y="1276"/>
                </a:lnTo>
                <a:lnTo>
                  <a:pt x="1069" y="1273"/>
                </a:lnTo>
                <a:lnTo>
                  <a:pt x="1069" y="1245"/>
                </a:lnTo>
                <a:lnTo>
                  <a:pt x="1069" y="493"/>
                </a:lnTo>
                <a:lnTo>
                  <a:pt x="1069" y="463"/>
                </a:lnTo>
                <a:lnTo>
                  <a:pt x="1069" y="441"/>
                </a:lnTo>
                <a:lnTo>
                  <a:pt x="1069" y="397"/>
                </a:lnTo>
                <a:lnTo>
                  <a:pt x="1069" y="97"/>
                </a:lnTo>
                <a:cubicBezTo>
                  <a:pt x="1069" y="44"/>
                  <a:pt x="1026" y="0"/>
                  <a:pt x="973" y="0"/>
                </a:cubicBezTo>
                <a:close/>
                <a:moveTo>
                  <a:pt x="737" y="198"/>
                </a:moveTo>
                <a:lnTo>
                  <a:pt x="737" y="198"/>
                </a:lnTo>
                <a:lnTo>
                  <a:pt x="938" y="198"/>
                </a:lnTo>
                <a:lnTo>
                  <a:pt x="938" y="260"/>
                </a:lnTo>
                <a:lnTo>
                  <a:pt x="737" y="260"/>
                </a:lnTo>
                <a:lnTo>
                  <a:pt x="737" y="198"/>
                </a:lnTo>
                <a:close/>
                <a:moveTo>
                  <a:pt x="737" y="375"/>
                </a:moveTo>
                <a:lnTo>
                  <a:pt x="737" y="375"/>
                </a:lnTo>
                <a:lnTo>
                  <a:pt x="938" y="375"/>
                </a:lnTo>
                <a:lnTo>
                  <a:pt x="938" y="436"/>
                </a:lnTo>
                <a:lnTo>
                  <a:pt x="737" y="436"/>
                </a:lnTo>
                <a:lnTo>
                  <a:pt x="737" y="375"/>
                </a:lnTo>
                <a:close/>
                <a:moveTo>
                  <a:pt x="664" y="1189"/>
                </a:moveTo>
                <a:lnTo>
                  <a:pt x="664" y="1189"/>
                </a:lnTo>
                <a:lnTo>
                  <a:pt x="116" y="1189"/>
                </a:lnTo>
                <a:lnTo>
                  <a:pt x="116" y="1127"/>
                </a:lnTo>
                <a:lnTo>
                  <a:pt x="664" y="1127"/>
                </a:lnTo>
                <a:lnTo>
                  <a:pt x="664" y="1189"/>
                </a:lnTo>
                <a:close/>
                <a:moveTo>
                  <a:pt x="664" y="1007"/>
                </a:moveTo>
                <a:lnTo>
                  <a:pt x="664" y="1007"/>
                </a:lnTo>
                <a:lnTo>
                  <a:pt x="116" y="1007"/>
                </a:lnTo>
                <a:lnTo>
                  <a:pt x="116" y="945"/>
                </a:lnTo>
                <a:lnTo>
                  <a:pt x="664" y="945"/>
                </a:lnTo>
                <a:lnTo>
                  <a:pt x="664" y="1007"/>
                </a:lnTo>
                <a:close/>
                <a:moveTo>
                  <a:pt x="664" y="824"/>
                </a:moveTo>
                <a:lnTo>
                  <a:pt x="664" y="824"/>
                </a:lnTo>
                <a:lnTo>
                  <a:pt x="116" y="824"/>
                </a:lnTo>
                <a:lnTo>
                  <a:pt x="116" y="763"/>
                </a:lnTo>
                <a:lnTo>
                  <a:pt x="664" y="763"/>
                </a:lnTo>
                <a:lnTo>
                  <a:pt x="664" y="82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Картинки по запросу краснодарский кра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7" name="Прямоугольник 266"/>
          <p:cNvSpPr/>
          <p:nvPr/>
        </p:nvSpPr>
        <p:spPr>
          <a:xfrm>
            <a:off x="5650905" y="3899674"/>
            <a:ext cx="3454294" cy="1015661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Принято 15,5 тыс. паспортов опасных отходов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от 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2,5 тыс. хозяйствующих субъектов</a:t>
            </a:r>
            <a:endParaRPr lang="ru-RU" sz="2000" dirty="0"/>
          </a:p>
        </p:txBody>
      </p:sp>
      <p:sp>
        <p:nvSpPr>
          <p:cNvPr id="287" name="Прямоугольник 286"/>
          <p:cNvSpPr/>
          <p:nvPr/>
        </p:nvSpPr>
        <p:spPr>
          <a:xfrm>
            <a:off x="823004" y="4432615"/>
            <a:ext cx="3610191" cy="646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9053 объекта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Прямоугольник 287"/>
          <p:cNvSpPr/>
          <p:nvPr/>
        </p:nvSpPr>
        <p:spPr>
          <a:xfrm>
            <a:off x="275871" y="3527286"/>
            <a:ext cx="4585567" cy="1015661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государственный реестр объектов, оказывающих негативное воздействие на окружающую среду включено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9" name="Прямая соединительная линия 288"/>
          <p:cNvCxnSpPr/>
          <p:nvPr/>
        </p:nvCxnSpPr>
        <p:spPr>
          <a:xfrm flipH="1">
            <a:off x="823004" y="3543855"/>
            <a:ext cx="4402335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2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0"/>
          <p:cNvSpPr txBox="1">
            <a:spLocks noChangeArrowheads="1"/>
          </p:cNvSpPr>
          <p:nvPr/>
        </p:nvSpPr>
        <p:spPr bwMode="auto">
          <a:xfrm>
            <a:off x="-7938" y="2041525"/>
            <a:ext cx="915193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Публичные обсуждения </a:t>
            </a:r>
          </a:p>
          <a:p>
            <a:pPr algn="ctr" eaLnBrk="1" hangingPunct="1">
              <a:defRPr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правоприменительной практики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altLang="ru-RU" sz="2000" b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2051" name="TextBox 22"/>
          <p:cNvSpPr txBox="1">
            <a:spLocks noChangeArrowheads="1"/>
          </p:cNvSpPr>
          <p:nvPr/>
        </p:nvSpPr>
        <p:spPr bwMode="auto">
          <a:xfrm>
            <a:off x="-3175" y="160338"/>
            <a:ext cx="37115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b="1" dirty="0">
                <a:solidFill>
                  <a:srgbClr val="3A8674"/>
                </a:solidFill>
                <a:cs typeface="Arial" charset="0"/>
              </a:rPr>
              <a:t>Южное межрегиональное управление Федеральной службы по надзору в сфере природопользования 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4741863"/>
            <a:ext cx="9144000" cy="0"/>
          </a:xfrm>
          <a:prstGeom prst="line">
            <a:avLst/>
          </a:prstGeom>
          <a:ln>
            <a:solidFill>
              <a:srgbClr val="3A8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55"/>
          <p:cNvGrpSpPr>
            <a:grpSpLocks/>
          </p:cNvGrpSpPr>
          <p:nvPr/>
        </p:nvGrpSpPr>
        <p:grpSpPr bwMode="auto">
          <a:xfrm>
            <a:off x="0" y="1022350"/>
            <a:ext cx="9151938" cy="1022350"/>
            <a:chOff x="-90971" y="634450"/>
            <a:chExt cx="9329645" cy="1041950"/>
          </a:xfrm>
        </p:grpSpPr>
        <p:grpSp>
          <p:nvGrpSpPr>
            <p:cNvPr id="3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solidFill>
              <a:srgbClr val="386074"/>
            </a:solidFill>
          </p:grpSpPr>
          <p:sp>
            <p:nvSpPr>
              <p:cNvPr id="125" name="Freeform 114"/>
              <p:cNvSpPr/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</p:grpSp>
        <p:grpSp>
          <p:nvGrpSpPr>
            <p:cNvPr id="4" name="Группа 253"/>
            <p:cNvGrpSpPr>
              <a:grpSpLocks/>
            </p:cNvGrpSpPr>
            <p:nvPr/>
          </p:nvGrpSpPr>
          <p:grpSpPr bwMode="auto">
            <a:xfrm>
              <a:off x="-88308" y="634450"/>
              <a:ext cx="9322658" cy="966727"/>
              <a:chOff x="-88308" y="634450"/>
              <a:chExt cx="9322658" cy="966727"/>
            </a:xfrm>
          </p:grpSpPr>
          <p:sp>
            <p:nvSpPr>
              <p:cNvPr id="2058" name="Freeform 117"/>
              <p:cNvSpPr>
                <a:spLocks/>
              </p:cNvSpPr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2147483647 w 1004"/>
                  <a:gd name="T1" fmla="*/ 2147483647 h 485"/>
                  <a:gd name="T2" fmla="*/ 2147483647 w 1004"/>
                  <a:gd name="T3" fmla="*/ 2147483647 h 485"/>
                  <a:gd name="T4" fmla="*/ 2147483647 w 1004"/>
                  <a:gd name="T5" fmla="*/ 2147483647 h 485"/>
                  <a:gd name="T6" fmla="*/ 2147483647 w 1004"/>
                  <a:gd name="T7" fmla="*/ 2147483647 h 485"/>
                  <a:gd name="T8" fmla="*/ 2147483647 w 1004"/>
                  <a:gd name="T9" fmla="*/ 2147483647 h 485"/>
                  <a:gd name="T10" fmla="*/ 2147483647 w 1004"/>
                  <a:gd name="T11" fmla="*/ 2147483647 h 485"/>
                  <a:gd name="T12" fmla="*/ 2147483647 w 1004"/>
                  <a:gd name="T13" fmla="*/ 2147483647 h 485"/>
                  <a:gd name="T14" fmla="*/ 2147483647 w 1004"/>
                  <a:gd name="T15" fmla="*/ 2147483647 h 485"/>
                  <a:gd name="T16" fmla="*/ 2147483647 w 1004"/>
                  <a:gd name="T17" fmla="*/ 2147483647 h 485"/>
                  <a:gd name="T18" fmla="*/ 2147483647 w 1004"/>
                  <a:gd name="T19" fmla="*/ 2147483647 h 485"/>
                  <a:gd name="T20" fmla="*/ 2147483647 w 1004"/>
                  <a:gd name="T21" fmla="*/ 2147483647 h 485"/>
                  <a:gd name="T22" fmla="*/ 2147483647 w 1004"/>
                  <a:gd name="T23" fmla="*/ 2147483647 h 485"/>
                  <a:gd name="T24" fmla="*/ 2147483647 w 1004"/>
                  <a:gd name="T25" fmla="*/ 2147483647 h 485"/>
                  <a:gd name="T26" fmla="*/ 2147483647 w 1004"/>
                  <a:gd name="T27" fmla="*/ 2147483647 h 485"/>
                  <a:gd name="T28" fmla="*/ 2147483647 w 1004"/>
                  <a:gd name="T29" fmla="*/ 2147483647 h 485"/>
                  <a:gd name="T30" fmla="*/ 2147483647 w 1004"/>
                  <a:gd name="T31" fmla="*/ 2147483647 h 485"/>
                  <a:gd name="T32" fmla="*/ 2147483647 w 1004"/>
                  <a:gd name="T33" fmla="*/ 2147483647 h 485"/>
                  <a:gd name="T34" fmla="*/ 2147483647 w 1004"/>
                  <a:gd name="T35" fmla="*/ 2147483647 h 485"/>
                  <a:gd name="T36" fmla="*/ 2147483647 w 1004"/>
                  <a:gd name="T37" fmla="*/ 2147483647 h 485"/>
                  <a:gd name="T38" fmla="*/ 2147483647 w 1004"/>
                  <a:gd name="T39" fmla="*/ 2147483647 h 485"/>
                  <a:gd name="T40" fmla="*/ 2147483647 w 1004"/>
                  <a:gd name="T41" fmla="*/ 2147483647 h 485"/>
                  <a:gd name="T42" fmla="*/ 2147483647 w 1004"/>
                  <a:gd name="T43" fmla="*/ 2147483647 h 485"/>
                  <a:gd name="T44" fmla="*/ 2147483647 w 1004"/>
                  <a:gd name="T45" fmla="*/ 2147483647 h 485"/>
                  <a:gd name="T46" fmla="*/ 2147483647 w 1004"/>
                  <a:gd name="T47" fmla="*/ 2147483647 h 485"/>
                  <a:gd name="T48" fmla="*/ 2147483647 w 1004"/>
                  <a:gd name="T49" fmla="*/ 2147483647 h 485"/>
                  <a:gd name="T50" fmla="*/ 2147483647 w 1004"/>
                  <a:gd name="T51" fmla="*/ 2147483647 h 485"/>
                  <a:gd name="T52" fmla="*/ 2147483647 w 1004"/>
                  <a:gd name="T53" fmla="*/ 2147483647 h 485"/>
                  <a:gd name="T54" fmla="*/ 2147483647 w 1004"/>
                  <a:gd name="T55" fmla="*/ 2147483647 h 485"/>
                  <a:gd name="T56" fmla="*/ 2147483647 w 1004"/>
                  <a:gd name="T57" fmla="*/ 2147483647 h 485"/>
                  <a:gd name="T58" fmla="*/ 2147483647 w 1004"/>
                  <a:gd name="T59" fmla="*/ 2147483647 h 485"/>
                  <a:gd name="T60" fmla="*/ 2147483647 w 1004"/>
                  <a:gd name="T61" fmla="*/ 2147483647 h 485"/>
                  <a:gd name="T62" fmla="*/ 2147483647 w 1004"/>
                  <a:gd name="T63" fmla="*/ 2147483647 h 485"/>
                  <a:gd name="T64" fmla="*/ 2147483647 w 1004"/>
                  <a:gd name="T65" fmla="*/ 2147483647 h 485"/>
                  <a:gd name="T66" fmla="*/ 2147483647 w 1004"/>
                  <a:gd name="T67" fmla="*/ 2147483647 h 485"/>
                  <a:gd name="T68" fmla="*/ 2147483647 w 1004"/>
                  <a:gd name="T69" fmla="*/ 2147483647 h 485"/>
                  <a:gd name="T70" fmla="*/ 2147483647 w 1004"/>
                  <a:gd name="T71" fmla="*/ 2147483647 h 485"/>
                  <a:gd name="T72" fmla="*/ 2147483647 w 1004"/>
                  <a:gd name="T73" fmla="*/ 2147483647 h 485"/>
                  <a:gd name="T74" fmla="*/ 2147483647 w 1004"/>
                  <a:gd name="T75" fmla="*/ 2147483647 h 485"/>
                  <a:gd name="T76" fmla="*/ 2147483647 w 1004"/>
                  <a:gd name="T77" fmla="*/ 2147483647 h 485"/>
                  <a:gd name="T78" fmla="*/ 2147483647 w 1004"/>
                  <a:gd name="T79" fmla="*/ 2147483647 h 485"/>
                  <a:gd name="T80" fmla="*/ 2147483647 w 1004"/>
                  <a:gd name="T81" fmla="*/ 2147483647 h 485"/>
                  <a:gd name="T82" fmla="*/ 2147483647 w 1004"/>
                  <a:gd name="T83" fmla="*/ 2147483647 h 485"/>
                  <a:gd name="T84" fmla="*/ 2147483647 w 1004"/>
                  <a:gd name="T85" fmla="*/ 2147483647 h 485"/>
                  <a:gd name="T86" fmla="*/ 2147483647 w 1004"/>
                  <a:gd name="T87" fmla="*/ 2147483647 h 485"/>
                  <a:gd name="T88" fmla="*/ 2147483647 w 1004"/>
                  <a:gd name="T89" fmla="*/ 2147483647 h 485"/>
                  <a:gd name="T90" fmla="*/ 2147483647 w 1004"/>
                  <a:gd name="T91" fmla="*/ 2147483647 h 485"/>
                  <a:gd name="T92" fmla="*/ 2147483647 w 1004"/>
                  <a:gd name="T93" fmla="*/ 2147483647 h 485"/>
                  <a:gd name="T94" fmla="*/ 2147483647 w 1004"/>
                  <a:gd name="T95" fmla="*/ 2147483647 h 485"/>
                  <a:gd name="T96" fmla="*/ 2147483647 w 1004"/>
                  <a:gd name="T97" fmla="*/ 2147483647 h 485"/>
                  <a:gd name="T98" fmla="*/ 2147483647 w 1004"/>
                  <a:gd name="T99" fmla="*/ 2147483647 h 485"/>
                  <a:gd name="T100" fmla="*/ 2147483647 w 1004"/>
                  <a:gd name="T101" fmla="*/ 2147483647 h 485"/>
                  <a:gd name="T102" fmla="*/ 2147483647 w 1004"/>
                  <a:gd name="T103" fmla="*/ 2147483647 h 485"/>
                  <a:gd name="T104" fmla="*/ 2147483647 w 1004"/>
                  <a:gd name="T105" fmla="*/ 2147483647 h 485"/>
                  <a:gd name="T106" fmla="*/ 2147483647 w 1004"/>
                  <a:gd name="T107" fmla="*/ 2147483647 h 485"/>
                  <a:gd name="T108" fmla="*/ 2147483647 w 1004"/>
                  <a:gd name="T109" fmla="*/ 2147483647 h 485"/>
                  <a:gd name="T110" fmla="*/ 2147483647 w 1004"/>
                  <a:gd name="T111" fmla="*/ 2147483647 h 485"/>
                  <a:gd name="T112" fmla="*/ 2147483647 w 1004"/>
                  <a:gd name="T113" fmla="*/ 2147483647 h 485"/>
                  <a:gd name="T114" fmla="*/ 2147483647 w 1004"/>
                  <a:gd name="T115" fmla="*/ 2147483647 h 485"/>
                  <a:gd name="T116" fmla="*/ 2147483647 w 1004"/>
                  <a:gd name="T117" fmla="*/ 2147483647 h 485"/>
                  <a:gd name="T118" fmla="*/ 2147483647 w 1004"/>
                  <a:gd name="T119" fmla="*/ 2147483647 h 485"/>
                  <a:gd name="T120" fmla="*/ 2147483647 w 1004"/>
                  <a:gd name="T121" fmla="*/ 2147483647 h 485"/>
                  <a:gd name="T122" fmla="*/ 2147483647 w 1004"/>
                  <a:gd name="T123" fmla="*/ 2147483647 h 485"/>
                  <a:gd name="T124" fmla="*/ 0 w 1004"/>
                  <a:gd name="T125" fmla="*/ 2147483647 h 48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004"/>
                  <a:gd name="T190" fmla="*/ 0 h 485"/>
                  <a:gd name="T191" fmla="*/ 1004 w 1004"/>
                  <a:gd name="T192" fmla="*/ 485 h 48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solidFill>
                <a:srgbClr val="80DCD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Freeform 118"/>
              <p:cNvSpPr>
                <a:spLocks/>
              </p:cNvSpPr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2147483647 w 634"/>
                  <a:gd name="T1" fmla="*/ 2147483647 h 302"/>
                  <a:gd name="T2" fmla="*/ 2147483647 w 634"/>
                  <a:gd name="T3" fmla="*/ 2147483647 h 302"/>
                  <a:gd name="T4" fmla="*/ 2147483647 w 634"/>
                  <a:gd name="T5" fmla="*/ 2147483647 h 302"/>
                  <a:gd name="T6" fmla="*/ 2147483647 w 634"/>
                  <a:gd name="T7" fmla="*/ 2147483647 h 302"/>
                  <a:gd name="T8" fmla="*/ 2147483647 w 634"/>
                  <a:gd name="T9" fmla="*/ 2147483647 h 302"/>
                  <a:gd name="T10" fmla="*/ 2147483647 w 634"/>
                  <a:gd name="T11" fmla="*/ 2147483647 h 302"/>
                  <a:gd name="T12" fmla="*/ 2147483647 w 634"/>
                  <a:gd name="T13" fmla="*/ 2147483647 h 302"/>
                  <a:gd name="T14" fmla="*/ 2147483647 w 634"/>
                  <a:gd name="T15" fmla="*/ 2147483647 h 302"/>
                  <a:gd name="T16" fmla="*/ 2147483647 w 634"/>
                  <a:gd name="T17" fmla="*/ 2147483647 h 302"/>
                  <a:gd name="T18" fmla="*/ 2147483647 w 634"/>
                  <a:gd name="T19" fmla="*/ 2147483647 h 302"/>
                  <a:gd name="T20" fmla="*/ 2147483647 w 634"/>
                  <a:gd name="T21" fmla="*/ 2147483647 h 302"/>
                  <a:gd name="T22" fmla="*/ 2147483647 w 634"/>
                  <a:gd name="T23" fmla="*/ 2147483647 h 302"/>
                  <a:gd name="T24" fmla="*/ 2147483647 w 634"/>
                  <a:gd name="T25" fmla="*/ 2147483647 h 302"/>
                  <a:gd name="T26" fmla="*/ 2147483647 w 634"/>
                  <a:gd name="T27" fmla="*/ 2147483647 h 302"/>
                  <a:gd name="T28" fmla="*/ 2147483647 w 634"/>
                  <a:gd name="T29" fmla="*/ 2147483647 h 302"/>
                  <a:gd name="T30" fmla="*/ 2147483647 w 634"/>
                  <a:gd name="T31" fmla="*/ 2147483647 h 302"/>
                  <a:gd name="T32" fmla="*/ 2147483647 w 634"/>
                  <a:gd name="T33" fmla="*/ 2147483647 h 302"/>
                  <a:gd name="T34" fmla="*/ 2147483647 w 634"/>
                  <a:gd name="T35" fmla="*/ 2147483647 h 302"/>
                  <a:gd name="T36" fmla="*/ 2147483647 w 634"/>
                  <a:gd name="T37" fmla="*/ 2147483647 h 302"/>
                  <a:gd name="T38" fmla="*/ 2147483647 w 634"/>
                  <a:gd name="T39" fmla="*/ 2147483647 h 302"/>
                  <a:gd name="T40" fmla="*/ 2147483647 w 634"/>
                  <a:gd name="T41" fmla="*/ 2147483647 h 302"/>
                  <a:gd name="T42" fmla="*/ 2147483647 w 634"/>
                  <a:gd name="T43" fmla="*/ 2147483647 h 302"/>
                  <a:gd name="T44" fmla="*/ 2147483647 w 634"/>
                  <a:gd name="T45" fmla="*/ 2147483647 h 302"/>
                  <a:gd name="T46" fmla="*/ 2147483647 w 634"/>
                  <a:gd name="T47" fmla="*/ 2147483647 h 302"/>
                  <a:gd name="T48" fmla="*/ 2147483647 w 634"/>
                  <a:gd name="T49" fmla="*/ 2147483647 h 302"/>
                  <a:gd name="T50" fmla="*/ 2147483647 w 634"/>
                  <a:gd name="T51" fmla="*/ 2147483647 h 302"/>
                  <a:gd name="T52" fmla="*/ 2147483647 w 634"/>
                  <a:gd name="T53" fmla="*/ 2147483647 h 302"/>
                  <a:gd name="T54" fmla="*/ 2147483647 w 634"/>
                  <a:gd name="T55" fmla="*/ 2147483647 h 302"/>
                  <a:gd name="T56" fmla="*/ 2147483647 w 634"/>
                  <a:gd name="T57" fmla="*/ 2147483647 h 302"/>
                  <a:gd name="T58" fmla="*/ 2147483647 w 634"/>
                  <a:gd name="T59" fmla="*/ 2147483647 h 302"/>
                  <a:gd name="T60" fmla="*/ 2147483647 w 634"/>
                  <a:gd name="T61" fmla="*/ 2147483647 h 302"/>
                  <a:gd name="T62" fmla="*/ 2147483647 w 634"/>
                  <a:gd name="T63" fmla="*/ 2147483647 h 302"/>
                  <a:gd name="T64" fmla="*/ 2147483647 w 634"/>
                  <a:gd name="T65" fmla="*/ 2147483647 h 302"/>
                  <a:gd name="T66" fmla="*/ 2147483647 w 634"/>
                  <a:gd name="T67" fmla="*/ 2147483647 h 302"/>
                  <a:gd name="T68" fmla="*/ 2147483647 w 634"/>
                  <a:gd name="T69" fmla="*/ 2147483647 h 302"/>
                  <a:gd name="T70" fmla="*/ 2147483647 w 634"/>
                  <a:gd name="T71" fmla="*/ 2147483647 h 302"/>
                  <a:gd name="T72" fmla="*/ 2147483647 w 634"/>
                  <a:gd name="T73" fmla="*/ 2147483647 h 302"/>
                  <a:gd name="T74" fmla="*/ 2147483647 w 634"/>
                  <a:gd name="T75" fmla="*/ 2147483647 h 302"/>
                  <a:gd name="T76" fmla="*/ 2147483647 w 634"/>
                  <a:gd name="T77" fmla="*/ 2147483647 h 302"/>
                  <a:gd name="T78" fmla="*/ 2147483647 w 634"/>
                  <a:gd name="T79" fmla="*/ 2147483647 h 302"/>
                  <a:gd name="T80" fmla="*/ 2147483647 w 634"/>
                  <a:gd name="T81" fmla="*/ 2147483647 h 302"/>
                  <a:gd name="T82" fmla="*/ 2147483647 w 634"/>
                  <a:gd name="T83" fmla="*/ 2147483647 h 302"/>
                  <a:gd name="T84" fmla="*/ 2147483647 w 634"/>
                  <a:gd name="T85" fmla="*/ 2147483647 h 302"/>
                  <a:gd name="T86" fmla="*/ 2147483647 w 634"/>
                  <a:gd name="T87" fmla="*/ 2147483647 h 302"/>
                  <a:gd name="T88" fmla="*/ 2147483647 w 634"/>
                  <a:gd name="T89" fmla="*/ 2147483647 h 302"/>
                  <a:gd name="T90" fmla="*/ 2147483647 w 634"/>
                  <a:gd name="T91" fmla="*/ 2147483647 h 302"/>
                  <a:gd name="T92" fmla="*/ 2147483647 w 634"/>
                  <a:gd name="T93" fmla="*/ 2147483647 h 302"/>
                  <a:gd name="T94" fmla="*/ 2147483647 w 634"/>
                  <a:gd name="T95" fmla="*/ 2147483647 h 302"/>
                  <a:gd name="T96" fmla="*/ 2147483647 w 634"/>
                  <a:gd name="T97" fmla="*/ 2147483647 h 302"/>
                  <a:gd name="T98" fmla="*/ 2147483647 w 634"/>
                  <a:gd name="T99" fmla="*/ 2147483647 h 302"/>
                  <a:gd name="T100" fmla="*/ 2147483647 w 634"/>
                  <a:gd name="T101" fmla="*/ 2147483647 h 302"/>
                  <a:gd name="T102" fmla="*/ 2147483647 w 634"/>
                  <a:gd name="T103" fmla="*/ 2147483647 h 302"/>
                  <a:gd name="T104" fmla="*/ 2147483647 w 634"/>
                  <a:gd name="T105" fmla="*/ 2147483647 h 302"/>
                  <a:gd name="T106" fmla="*/ 2147483647 w 634"/>
                  <a:gd name="T107" fmla="*/ 2147483647 h 302"/>
                  <a:gd name="T108" fmla="*/ 2147483647 w 634"/>
                  <a:gd name="T109" fmla="*/ 2147483647 h 302"/>
                  <a:gd name="T110" fmla="*/ 2147483647 w 634"/>
                  <a:gd name="T111" fmla="*/ 2147483647 h 302"/>
                  <a:gd name="T112" fmla="*/ 2147483647 w 634"/>
                  <a:gd name="T113" fmla="*/ 2147483647 h 302"/>
                  <a:gd name="T114" fmla="*/ 2147483647 w 634"/>
                  <a:gd name="T115" fmla="*/ 2147483647 h 30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34"/>
                  <a:gd name="T175" fmla="*/ 0 h 302"/>
                  <a:gd name="T176" fmla="*/ 634 w 634"/>
                  <a:gd name="T177" fmla="*/ 302 h 30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cubicBezTo>
                      <a:pt x="532" y="98"/>
                      <a:pt x="532" y="98"/>
                      <a:pt x="532" y="99"/>
                    </a:cubicBezTo>
                    <a:cubicBezTo>
                      <a:pt x="538" y="102"/>
                      <a:pt x="546" y="102"/>
                      <a:pt x="552" y="100"/>
                    </a:cubicBez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cubicBezTo>
                      <a:pt x="516" y="21"/>
                      <a:pt x="515" y="21"/>
                      <a:pt x="515" y="21"/>
                    </a:cubicBez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cubicBezTo>
                      <a:pt x="532" y="35"/>
                      <a:pt x="532" y="36"/>
                      <a:pt x="532" y="36"/>
                    </a:cubicBez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cubicBezTo>
                      <a:pt x="391" y="62"/>
                      <a:pt x="391" y="62"/>
                      <a:pt x="390" y="62"/>
                    </a:cubicBezTo>
                    <a:cubicBezTo>
                      <a:pt x="389" y="62"/>
                      <a:pt x="389" y="62"/>
                      <a:pt x="389" y="62"/>
                    </a:cubicBez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solidFill>
                <a:srgbClr val="93E1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Freeform 11"/>
              <p:cNvSpPr>
                <a:spLocks/>
              </p:cNvSpPr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0 h 3"/>
                  <a:gd name="T6" fmla="*/ 2147483647 w 18"/>
                  <a:gd name="T7" fmla="*/ 0 h 3"/>
                  <a:gd name="T8" fmla="*/ 2147483647 w 18"/>
                  <a:gd name="T9" fmla="*/ 2147483647 h 3"/>
                  <a:gd name="T10" fmla="*/ 2147483647 w 18"/>
                  <a:gd name="T11" fmla="*/ 0 h 3"/>
                  <a:gd name="T12" fmla="*/ 2147483647 w 18"/>
                  <a:gd name="T13" fmla="*/ 0 h 3"/>
                  <a:gd name="T14" fmla="*/ 2147483647 w 18"/>
                  <a:gd name="T15" fmla="*/ 2147483647 h 3"/>
                  <a:gd name="T16" fmla="*/ 2147483647 w 18"/>
                  <a:gd name="T17" fmla="*/ 2147483647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"/>
                  <a:gd name="T29" fmla="*/ 18 w 18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" name="Freeform 12"/>
              <p:cNvSpPr>
                <a:spLocks/>
              </p:cNvSpPr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" name="Freeform 13"/>
              <p:cNvSpPr>
                <a:spLocks/>
              </p:cNvSpPr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Freeform 14"/>
              <p:cNvSpPr>
                <a:spLocks/>
              </p:cNvSpPr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Freeform 15"/>
              <p:cNvSpPr>
                <a:spLocks/>
              </p:cNvSpPr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Freeform 16"/>
              <p:cNvSpPr>
                <a:spLocks/>
              </p:cNvSpPr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Freeform 17"/>
              <p:cNvSpPr>
                <a:spLocks/>
              </p:cNvSpPr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Freeform 18"/>
              <p:cNvSpPr>
                <a:spLocks/>
              </p:cNvSpPr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Freeform 19"/>
              <p:cNvSpPr>
                <a:spLocks/>
              </p:cNvSpPr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Freeform 20"/>
              <p:cNvSpPr>
                <a:spLocks/>
              </p:cNvSpPr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Freeform 21"/>
              <p:cNvSpPr>
                <a:spLocks/>
              </p:cNvSpPr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Freeform 22"/>
              <p:cNvSpPr>
                <a:spLocks/>
              </p:cNvSpPr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Freeform 23"/>
              <p:cNvSpPr>
                <a:spLocks/>
              </p:cNvSpPr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Freeform 24"/>
              <p:cNvSpPr>
                <a:spLocks/>
              </p:cNvSpPr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>
                  <a:gd name="T0" fmla="*/ 2147483647 w 19"/>
                  <a:gd name="T1" fmla="*/ 2147483647 h 3"/>
                  <a:gd name="T2" fmla="*/ 2147483647 w 19"/>
                  <a:gd name="T3" fmla="*/ 2147483647 h 3"/>
                  <a:gd name="T4" fmla="*/ 2147483647 w 19"/>
                  <a:gd name="T5" fmla="*/ 2147483647 h 3"/>
                  <a:gd name="T6" fmla="*/ 2147483647 w 19"/>
                  <a:gd name="T7" fmla="*/ 0 h 3"/>
                  <a:gd name="T8" fmla="*/ 2147483647 w 19"/>
                  <a:gd name="T9" fmla="*/ 0 h 3"/>
                  <a:gd name="T10" fmla="*/ 2147483647 w 19"/>
                  <a:gd name="T11" fmla="*/ 0 h 3"/>
                  <a:gd name="T12" fmla="*/ 2147483647 w 19"/>
                  <a:gd name="T13" fmla="*/ 2147483647 h 3"/>
                  <a:gd name="T14" fmla="*/ 2147483647 w 19"/>
                  <a:gd name="T15" fmla="*/ 0 h 3"/>
                  <a:gd name="T16" fmla="*/ 2147483647 w 19"/>
                  <a:gd name="T17" fmla="*/ 0 h 3"/>
                  <a:gd name="T18" fmla="*/ 2147483647 w 19"/>
                  <a:gd name="T19" fmla="*/ 0 h 3"/>
                  <a:gd name="T20" fmla="*/ 2147483647 w 19"/>
                  <a:gd name="T21" fmla="*/ 2147483647 h 3"/>
                  <a:gd name="T22" fmla="*/ 2147483647 w 19"/>
                  <a:gd name="T23" fmla="*/ 2147483647 h 3"/>
                  <a:gd name="T24" fmla="*/ 2147483647 w 19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"/>
                  <a:gd name="T40" fmla="*/ 0 h 3"/>
                  <a:gd name="T41" fmla="*/ 19 w 19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Freeform 25"/>
              <p:cNvSpPr>
                <a:spLocks/>
              </p:cNvSpPr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Freeform 26"/>
              <p:cNvSpPr>
                <a:spLocks/>
              </p:cNvSpPr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Freeform 27"/>
              <p:cNvSpPr>
                <a:spLocks/>
              </p:cNvSpPr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>
                  <a:gd name="T0" fmla="*/ 2147483647 w 18"/>
                  <a:gd name="T1" fmla="*/ 0 h 3"/>
                  <a:gd name="T2" fmla="*/ 2147483647 w 18"/>
                  <a:gd name="T3" fmla="*/ 2147483647 h 3"/>
                  <a:gd name="T4" fmla="*/ 2147483647 w 18"/>
                  <a:gd name="T5" fmla="*/ 0 h 3"/>
                  <a:gd name="T6" fmla="*/ 0 w 18"/>
                  <a:gd name="T7" fmla="*/ 0 h 3"/>
                  <a:gd name="T8" fmla="*/ 0 w 18"/>
                  <a:gd name="T9" fmla="*/ 2147483647 h 3"/>
                  <a:gd name="T10" fmla="*/ 2147483647 w 18"/>
                  <a:gd name="T11" fmla="*/ 2147483647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"/>
                  <a:gd name="T29" fmla="*/ 18 w 18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Freeform 28"/>
              <p:cNvSpPr>
                <a:spLocks/>
              </p:cNvSpPr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>
                  <a:gd name="T0" fmla="*/ 2147483647 w 18"/>
                  <a:gd name="T1" fmla="*/ 0 h 3"/>
                  <a:gd name="T2" fmla="*/ 2147483647 w 18"/>
                  <a:gd name="T3" fmla="*/ 0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0 w 18"/>
                  <a:gd name="T9" fmla="*/ 0 h 3"/>
                  <a:gd name="T10" fmla="*/ 0 w 18"/>
                  <a:gd name="T11" fmla="*/ 2147483647 h 3"/>
                  <a:gd name="T12" fmla="*/ 2147483647 w 18"/>
                  <a:gd name="T13" fmla="*/ 2147483647 h 3"/>
                  <a:gd name="T14" fmla="*/ 2147483647 w 18"/>
                  <a:gd name="T15" fmla="*/ 2147483647 h 3"/>
                  <a:gd name="T16" fmla="*/ 2147483647 w 18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"/>
                  <a:gd name="T29" fmla="*/ 18 w 18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Freeform 29"/>
              <p:cNvSpPr>
                <a:spLocks/>
              </p:cNvSpPr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0 w 18"/>
                  <a:gd name="T13" fmla="*/ 2147483647 h 4"/>
                  <a:gd name="T14" fmla="*/ 0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Freeform 30"/>
              <p:cNvSpPr>
                <a:spLocks/>
              </p:cNvSpPr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0 w 18"/>
                  <a:gd name="T13" fmla="*/ 2147483647 h 4"/>
                  <a:gd name="T14" fmla="*/ 0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Freeform 31"/>
              <p:cNvSpPr>
                <a:spLocks/>
              </p:cNvSpPr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0 w 18"/>
                  <a:gd name="T13" fmla="*/ 2147483647 h 4"/>
                  <a:gd name="T14" fmla="*/ 0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Freeform 32"/>
              <p:cNvSpPr>
                <a:spLocks/>
              </p:cNvSpPr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0 w 18"/>
                  <a:gd name="T13" fmla="*/ 2147483647 h 4"/>
                  <a:gd name="T14" fmla="*/ 0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Freeform 33"/>
              <p:cNvSpPr>
                <a:spLocks/>
              </p:cNvSpPr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0 w 18"/>
                  <a:gd name="T13" fmla="*/ 2147483647 h 4"/>
                  <a:gd name="T14" fmla="*/ 0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Freeform 34"/>
              <p:cNvSpPr>
                <a:spLocks/>
              </p:cNvSpPr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0 h 4"/>
                  <a:gd name="T6" fmla="*/ 2147483647 w 18"/>
                  <a:gd name="T7" fmla="*/ 0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0 w 18"/>
                  <a:gd name="T13" fmla="*/ 0 h 4"/>
                  <a:gd name="T14" fmla="*/ 0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Freeform 35"/>
              <p:cNvSpPr>
                <a:spLocks/>
              </p:cNvSpPr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Freeform 36"/>
              <p:cNvSpPr>
                <a:spLocks/>
              </p:cNvSpPr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Freeform 37"/>
              <p:cNvSpPr>
                <a:spLocks/>
              </p:cNvSpPr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Freeform 38"/>
              <p:cNvSpPr>
                <a:spLocks/>
              </p:cNvSpPr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Freeform 39"/>
              <p:cNvSpPr>
                <a:spLocks/>
              </p:cNvSpPr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Freeform 40"/>
              <p:cNvSpPr>
                <a:spLocks/>
              </p:cNvSpPr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Freeform 41"/>
              <p:cNvSpPr>
                <a:spLocks/>
              </p:cNvSpPr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Freeform 42"/>
              <p:cNvSpPr>
                <a:spLocks/>
              </p:cNvSpPr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Freeform 43"/>
              <p:cNvSpPr>
                <a:spLocks/>
              </p:cNvSpPr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Freeform 44"/>
              <p:cNvSpPr>
                <a:spLocks/>
              </p:cNvSpPr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0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4" name="Freeform 45"/>
              <p:cNvSpPr>
                <a:spLocks/>
              </p:cNvSpPr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2147483647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5" name="Freeform 46"/>
              <p:cNvSpPr>
                <a:spLocks/>
              </p:cNvSpPr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2147483647 w 18"/>
                  <a:gd name="T21" fmla="*/ 0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Freeform 47"/>
              <p:cNvSpPr>
                <a:spLocks/>
              </p:cNvSpPr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0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0 h 4"/>
                  <a:gd name="T20" fmla="*/ 2147483647 w 18"/>
                  <a:gd name="T21" fmla="*/ 0 h 4"/>
                  <a:gd name="T22" fmla="*/ 2147483647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Freeform 48"/>
              <p:cNvSpPr>
                <a:spLocks/>
              </p:cNvSpPr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>
                  <a:gd name="T0" fmla="*/ 2147483647 w 17"/>
                  <a:gd name="T1" fmla="*/ 2147483647 h 3"/>
                  <a:gd name="T2" fmla="*/ 2147483647 w 17"/>
                  <a:gd name="T3" fmla="*/ 0 h 3"/>
                  <a:gd name="T4" fmla="*/ 2147483647 w 17"/>
                  <a:gd name="T5" fmla="*/ 0 h 3"/>
                  <a:gd name="T6" fmla="*/ 2147483647 w 17"/>
                  <a:gd name="T7" fmla="*/ 2147483647 h 3"/>
                  <a:gd name="T8" fmla="*/ 2147483647 w 17"/>
                  <a:gd name="T9" fmla="*/ 0 h 3"/>
                  <a:gd name="T10" fmla="*/ 0 w 17"/>
                  <a:gd name="T11" fmla="*/ 0 h 3"/>
                  <a:gd name="T12" fmla="*/ 0 w 17"/>
                  <a:gd name="T13" fmla="*/ 2147483647 h 3"/>
                  <a:gd name="T14" fmla="*/ 2147483647 w 17"/>
                  <a:gd name="T15" fmla="*/ 2147483647 h 3"/>
                  <a:gd name="T16" fmla="*/ 2147483647 w 17"/>
                  <a:gd name="T17" fmla="*/ 2147483647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3"/>
                  <a:gd name="T29" fmla="*/ 17 w 17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8" name="Freeform 49"/>
              <p:cNvSpPr>
                <a:spLocks/>
              </p:cNvSpPr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>
                  <a:gd name="T0" fmla="*/ 2147483647 w 17"/>
                  <a:gd name="T1" fmla="*/ 2147483647 h 3"/>
                  <a:gd name="T2" fmla="*/ 2147483647 w 17"/>
                  <a:gd name="T3" fmla="*/ 0 h 3"/>
                  <a:gd name="T4" fmla="*/ 2147483647 w 17"/>
                  <a:gd name="T5" fmla="*/ 0 h 3"/>
                  <a:gd name="T6" fmla="*/ 2147483647 w 17"/>
                  <a:gd name="T7" fmla="*/ 2147483647 h 3"/>
                  <a:gd name="T8" fmla="*/ 2147483647 w 17"/>
                  <a:gd name="T9" fmla="*/ 0 h 3"/>
                  <a:gd name="T10" fmla="*/ 0 w 17"/>
                  <a:gd name="T11" fmla="*/ 0 h 3"/>
                  <a:gd name="T12" fmla="*/ 0 w 17"/>
                  <a:gd name="T13" fmla="*/ 2147483647 h 3"/>
                  <a:gd name="T14" fmla="*/ 2147483647 w 17"/>
                  <a:gd name="T15" fmla="*/ 2147483647 h 3"/>
                  <a:gd name="T16" fmla="*/ 2147483647 w 17"/>
                  <a:gd name="T17" fmla="*/ 2147483647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3"/>
                  <a:gd name="T29" fmla="*/ 17 w 17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Freeform 50"/>
              <p:cNvSpPr>
                <a:spLocks/>
              </p:cNvSpPr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Freeform 51"/>
              <p:cNvSpPr>
                <a:spLocks/>
              </p:cNvSpPr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Freeform 52"/>
              <p:cNvSpPr>
                <a:spLocks/>
              </p:cNvSpPr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Freeform 53"/>
              <p:cNvSpPr>
                <a:spLocks/>
              </p:cNvSpPr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Freeform 54"/>
              <p:cNvSpPr>
                <a:spLocks/>
              </p:cNvSpPr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4" name="Freeform 55"/>
              <p:cNvSpPr>
                <a:spLocks/>
              </p:cNvSpPr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5" name="Freeform 56"/>
              <p:cNvSpPr>
                <a:spLocks/>
              </p:cNvSpPr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6" name="Freeform 57"/>
              <p:cNvSpPr>
                <a:spLocks/>
              </p:cNvSpPr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7" name="Freeform 58"/>
              <p:cNvSpPr>
                <a:spLocks/>
              </p:cNvSpPr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8" name="Freeform 59"/>
              <p:cNvSpPr>
                <a:spLocks/>
              </p:cNvSpPr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9" name="Freeform 60"/>
              <p:cNvSpPr>
                <a:spLocks/>
              </p:cNvSpPr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0" name="Freeform 61"/>
              <p:cNvSpPr>
                <a:spLocks/>
              </p:cNvSpPr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1" name="Freeform 62"/>
              <p:cNvSpPr>
                <a:spLocks/>
              </p:cNvSpPr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2" name="Freeform 63"/>
              <p:cNvSpPr>
                <a:spLocks/>
              </p:cNvSpPr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>
                  <a:gd name="T0" fmla="*/ 2147483647 w 19"/>
                  <a:gd name="T1" fmla="*/ 0 h 4"/>
                  <a:gd name="T2" fmla="*/ 2147483647 w 19"/>
                  <a:gd name="T3" fmla="*/ 2147483647 h 4"/>
                  <a:gd name="T4" fmla="*/ 2147483647 w 19"/>
                  <a:gd name="T5" fmla="*/ 2147483647 h 4"/>
                  <a:gd name="T6" fmla="*/ 2147483647 w 19"/>
                  <a:gd name="T7" fmla="*/ 2147483647 h 4"/>
                  <a:gd name="T8" fmla="*/ 2147483647 w 19"/>
                  <a:gd name="T9" fmla="*/ 2147483647 h 4"/>
                  <a:gd name="T10" fmla="*/ 2147483647 w 19"/>
                  <a:gd name="T11" fmla="*/ 2147483647 h 4"/>
                  <a:gd name="T12" fmla="*/ 2147483647 w 19"/>
                  <a:gd name="T13" fmla="*/ 2147483647 h 4"/>
                  <a:gd name="T14" fmla="*/ 2147483647 w 19"/>
                  <a:gd name="T15" fmla="*/ 2147483647 h 4"/>
                  <a:gd name="T16" fmla="*/ 2147483647 w 19"/>
                  <a:gd name="T17" fmla="*/ 0 h 4"/>
                  <a:gd name="T18" fmla="*/ 2147483647 w 19"/>
                  <a:gd name="T19" fmla="*/ 2147483647 h 4"/>
                  <a:gd name="T20" fmla="*/ 2147483647 w 19"/>
                  <a:gd name="T21" fmla="*/ 2147483647 h 4"/>
                  <a:gd name="T22" fmla="*/ 2147483647 w 19"/>
                  <a:gd name="T23" fmla="*/ 2147483647 h 4"/>
                  <a:gd name="T24" fmla="*/ 2147483647 w 19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"/>
                  <a:gd name="T40" fmla="*/ 0 h 4"/>
                  <a:gd name="T41" fmla="*/ 19 w 19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3" name="Freeform 64"/>
              <p:cNvSpPr>
                <a:spLocks/>
              </p:cNvSpPr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0 w 18"/>
                  <a:gd name="T3" fmla="*/ 2147483647 h 4"/>
                  <a:gd name="T4" fmla="*/ 0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4" name="Freeform 65"/>
              <p:cNvSpPr>
                <a:spLocks/>
              </p:cNvSpPr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>
                  <a:gd name="T0" fmla="*/ 2147483647 w 18"/>
                  <a:gd name="T1" fmla="*/ 0 h 4"/>
                  <a:gd name="T2" fmla="*/ 0 w 18"/>
                  <a:gd name="T3" fmla="*/ 2147483647 h 4"/>
                  <a:gd name="T4" fmla="*/ 0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0 h 4"/>
                  <a:gd name="T18" fmla="*/ 2147483647 w 18"/>
                  <a:gd name="T19" fmla="*/ 2147483647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5" name="Freeform 66"/>
              <p:cNvSpPr>
                <a:spLocks/>
              </p:cNvSpPr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>
                  <a:gd name="T0" fmla="*/ 0 w 17"/>
                  <a:gd name="T1" fmla="*/ 2147483647 h 4"/>
                  <a:gd name="T2" fmla="*/ 0 w 17"/>
                  <a:gd name="T3" fmla="*/ 2147483647 h 4"/>
                  <a:gd name="T4" fmla="*/ 2147483647 w 17"/>
                  <a:gd name="T5" fmla="*/ 2147483647 h 4"/>
                  <a:gd name="T6" fmla="*/ 2147483647 w 17"/>
                  <a:gd name="T7" fmla="*/ 2147483647 h 4"/>
                  <a:gd name="T8" fmla="*/ 2147483647 w 17"/>
                  <a:gd name="T9" fmla="*/ 2147483647 h 4"/>
                  <a:gd name="T10" fmla="*/ 2147483647 w 17"/>
                  <a:gd name="T11" fmla="*/ 2147483647 h 4"/>
                  <a:gd name="T12" fmla="*/ 2147483647 w 17"/>
                  <a:gd name="T13" fmla="*/ 2147483647 h 4"/>
                  <a:gd name="T14" fmla="*/ 2147483647 w 17"/>
                  <a:gd name="T15" fmla="*/ 2147483647 h 4"/>
                  <a:gd name="T16" fmla="*/ 0 w 17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4"/>
                  <a:gd name="T29" fmla="*/ 17 w 17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6" name="Freeform 67"/>
              <p:cNvSpPr>
                <a:spLocks/>
              </p:cNvSpPr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>
                  <a:gd name="T0" fmla="*/ 0 w 17"/>
                  <a:gd name="T1" fmla="*/ 2147483647 h 4"/>
                  <a:gd name="T2" fmla="*/ 0 w 17"/>
                  <a:gd name="T3" fmla="*/ 2147483647 h 4"/>
                  <a:gd name="T4" fmla="*/ 2147483647 w 17"/>
                  <a:gd name="T5" fmla="*/ 2147483647 h 4"/>
                  <a:gd name="T6" fmla="*/ 2147483647 w 17"/>
                  <a:gd name="T7" fmla="*/ 2147483647 h 4"/>
                  <a:gd name="T8" fmla="*/ 2147483647 w 17"/>
                  <a:gd name="T9" fmla="*/ 2147483647 h 4"/>
                  <a:gd name="T10" fmla="*/ 2147483647 w 17"/>
                  <a:gd name="T11" fmla="*/ 2147483647 h 4"/>
                  <a:gd name="T12" fmla="*/ 2147483647 w 17"/>
                  <a:gd name="T13" fmla="*/ 2147483647 h 4"/>
                  <a:gd name="T14" fmla="*/ 2147483647 w 17"/>
                  <a:gd name="T15" fmla="*/ 2147483647 h 4"/>
                  <a:gd name="T16" fmla="*/ 0 w 17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4"/>
                  <a:gd name="T29" fmla="*/ 17 w 17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7" name="Freeform 68"/>
              <p:cNvSpPr>
                <a:spLocks/>
              </p:cNvSpPr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>
                  <a:gd name="T0" fmla="*/ 0 w 17"/>
                  <a:gd name="T1" fmla="*/ 2147483647 h 4"/>
                  <a:gd name="T2" fmla="*/ 0 w 17"/>
                  <a:gd name="T3" fmla="*/ 2147483647 h 4"/>
                  <a:gd name="T4" fmla="*/ 2147483647 w 17"/>
                  <a:gd name="T5" fmla="*/ 2147483647 h 4"/>
                  <a:gd name="T6" fmla="*/ 2147483647 w 17"/>
                  <a:gd name="T7" fmla="*/ 2147483647 h 4"/>
                  <a:gd name="T8" fmla="*/ 2147483647 w 17"/>
                  <a:gd name="T9" fmla="*/ 2147483647 h 4"/>
                  <a:gd name="T10" fmla="*/ 2147483647 w 17"/>
                  <a:gd name="T11" fmla="*/ 2147483647 h 4"/>
                  <a:gd name="T12" fmla="*/ 2147483647 w 17"/>
                  <a:gd name="T13" fmla="*/ 2147483647 h 4"/>
                  <a:gd name="T14" fmla="*/ 2147483647 w 17"/>
                  <a:gd name="T15" fmla="*/ 2147483647 h 4"/>
                  <a:gd name="T16" fmla="*/ 0 w 17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4"/>
                  <a:gd name="T29" fmla="*/ 17 w 17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8" name="Freeform 69"/>
              <p:cNvSpPr>
                <a:spLocks/>
              </p:cNvSpPr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9" name="Freeform 70"/>
              <p:cNvSpPr>
                <a:spLocks/>
              </p:cNvSpPr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0" name="Freeform 71"/>
              <p:cNvSpPr>
                <a:spLocks/>
              </p:cNvSpPr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1" name="Freeform 72"/>
              <p:cNvSpPr>
                <a:spLocks/>
              </p:cNvSpPr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2" name="Freeform 73"/>
              <p:cNvSpPr>
                <a:spLocks/>
              </p:cNvSpPr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3" name="Freeform 74"/>
              <p:cNvSpPr>
                <a:spLocks/>
              </p:cNvSpPr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4" name="Freeform 75"/>
              <p:cNvSpPr>
                <a:spLocks/>
              </p:cNvSpPr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5" name="Freeform 76"/>
              <p:cNvSpPr>
                <a:spLocks/>
              </p:cNvSpPr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6" name="Freeform 77"/>
              <p:cNvSpPr>
                <a:spLocks/>
              </p:cNvSpPr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7" name="Freeform 78"/>
              <p:cNvSpPr>
                <a:spLocks/>
              </p:cNvSpPr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8" name="Freeform 79"/>
              <p:cNvSpPr>
                <a:spLocks/>
              </p:cNvSpPr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9" name="Freeform 80"/>
              <p:cNvSpPr>
                <a:spLocks/>
              </p:cNvSpPr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0" name="Freeform 81"/>
              <p:cNvSpPr>
                <a:spLocks/>
              </p:cNvSpPr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0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1" name="Freeform 82"/>
              <p:cNvSpPr>
                <a:spLocks/>
              </p:cNvSpPr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2" name="Freeform 83"/>
              <p:cNvSpPr>
                <a:spLocks/>
              </p:cNvSpPr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2147483647 h 3"/>
                  <a:gd name="T4" fmla="*/ 2147483647 w 18"/>
                  <a:gd name="T5" fmla="*/ 2147483647 h 3"/>
                  <a:gd name="T6" fmla="*/ 2147483647 w 18"/>
                  <a:gd name="T7" fmla="*/ 0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2147483647 w 18"/>
                  <a:gd name="T19" fmla="*/ 0 h 3"/>
                  <a:gd name="T20" fmla="*/ 2147483647 w 18"/>
                  <a:gd name="T21" fmla="*/ 2147483647 h 3"/>
                  <a:gd name="T22" fmla="*/ 2147483647 w 18"/>
                  <a:gd name="T23" fmla="*/ 2147483647 h 3"/>
                  <a:gd name="T24" fmla="*/ 2147483647 w 18"/>
                  <a:gd name="T25" fmla="*/ 2147483647 h 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3"/>
                  <a:gd name="T41" fmla="*/ 18 w 18"/>
                  <a:gd name="T42" fmla="*/ 3 h 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3" name="Freeform 84"/>
              <p:cNvSpPr>
                <a:spLocks/>
              </p:cNvSpPr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>
                  <a:gd name="T0" fmla="*/ 2147483647 w 18"/>
                  <a:gd name="T1" fmla="*/ 2147483647 h 3"/>
                  <a:gd name="T2" fmla="*/ 2147483647 w 18"/>
                  <a:gd name="T3" fmla="*/ 0 h 3"/>
                  <a:gd name="T4" fmla="*/ 2147483647 w 18"/>
                  <a:gd name="T5" fmla="*/ 0 h 3"/>
                  <a:gd name="T6" fmla="*/ 2147483647 w 18"/>
                  <a:gd name="T7" fmla="*/ 2147483647 h 3"/>
                  <a:gd name="T8" fmla="*/ 2147483647 w 18"/>
                  <a:gd name="T9" fmla="*/ 0 h 3"/>
                  <a:gd name="T10" fmla="*/ 2147483647 w 18"/>
                  <a:gd name="T11" fmla="*/ 0 h 3"/>
                  <a:gd name="T12" fmla="*/ 2147483647 w 18"/>
                  <a:gd name="T13" fmla="*/ 2147483647 h 3"/>
                  <a:gd name="T14" fmla="*/ 2147483647 w 18"/>
                  <a:gd name="T15" fmla="*/ 2147483647 h 3"/>
                  <a:gd name="T16" fmla="*/ 2147483647 w 18"/>
                  <a:gd name="T17" fmla="*/ 2147483647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"/>
                  <a:gd name="T29" fmla="*/ 18 w 18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4" name="Freeform 85"/>
              <p:cNvSpPr>
                <a:spLocks/>
              </p:cNvSpPr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>
                  <a:gd name="T0" fmla="*/ 2147483647 w 18"/>
                  <a:gd name="T1" fmla="*/ 0 h 3"/>
                  <a:gd name="T2" fmla="*/ 2147483647 w 18"/>
                  <a:gd name="T3" fmla="*/ 2147483647 h 3"/>
                  <a:gd name="T4" fmla="*/ 2147483647 w 18"/>
                  <a:gd name="T5" fmla="*/ 0 h 3"/>
                  <a:gd name="T6" fmla="*/ 2147483647 w 18"/>
                  <a:gd name="T7" fmla="*/ 0 h 3"/>
                  <a:gd name="T8" fmla="*/ 2147483647 w 18"/>
                  <a:gd name="T9" fmla="*/ 2147483647 h 3"/>
                  <a:gd name="T10" fmla="*/ 2147483647 w 18"/>
                  <a:gd name="T11" fmla="*/ 2147483647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"/>
                  <a:gd name="T29" fmla="*/ 18 w 18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5" name="Freeform 86"/>
              <p:cNvSpPr>
                <a:spLocks/>
              </p:cNvSpPr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>
                  <a:gd name="T0" fmla="*/ 2147483647 w 18"/>
                  <a:gd name="T1" fmla="*/ 0 h 3"/>
                  <a:gd name="T2" fmla="*/ 2147483647 w 18"/>
                  <a:gd name="T3" fmla="*/ 2147483647 h 3"/>
                  <a:gd name="T4" fmla="*/ 2147483647 w 18"/>
                  <a:gd name="T5" fmla="*/ 0 h 3"/>
                  <a:gd name="T6" fmla="*/ 2147483647 w 18"/>
                  <a:gd name="T7" fmla="*/ 0 h 3"/>
                  <a:gd name="T8" fmla="*/ 2147483647 w 18"/>
                  <a:gd name="T9" fmla="*/ 2147483647 h 3"/>
                  <a:gd name="T10" fmla="*/ 2147483647 w 18"/>
                  <a:gd name="T11" fmla="*/ 2147483647 h 3"/>
                  <a:gd name="T12" fmla="*/ 2147483647 w 18"/>
                  <a:gd name="T13" fmla="*/ 2147483647 h 3"/>
                  <a:gd name="T14" fmla="*/ 2147483647 w 18"/>
                  <a:gd name="T15" fmla="*/ 0 h 3"/>
                  <a:gd name="T16" fmla="*/ 2147483647 w 18"/>
                  <a:gd name="T17" fmla="*/ 0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"/>
                  <a:gd name="T29" fmla="*/ 18 w 18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6" name="Freeform 87"/>
              <p:cNvSpPr>
                <a:spLocks/>
              </p:cNvSpPr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7" name="Freeform 88"/>
              <p:cNvSpPr>
                <a:spLocks/>
              </p:cNvSpPr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8" name="Freeform 89"/>
              <p:cNvSpPr>
                <a:spLocks/>
              </p:cNvSpPr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9" name="Freeform 90"/>
              <p:cNvSpPr>
                <a:spLocks/>
              </p:cNvSpPr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0" name="Freeform 91"/>
              <p:cNvSpPr>
                <a:spLocks/>
              </p:cNvSpPr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1" name="Freeform 92"/>
              <p:cNvSpPr>
                <a:spLocks/>
              </p:cNvSpPr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2" name="Freeform 93"/>
              <p:cNvSpPr>
                <a:spLocks/>
              </p:cNvSpPr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3" name="Freeform 94"/>
              <p:cNvSpPr>
                <a:spLocks/>
              </p:cNvSpPr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4" name="Freeform 95"/>
              <p:cNvSpPr>
                <a:spLocks/>
              </p:cNvSpPr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5" name="Freeform 96"/>
              <p:cNvSpPr>
                <a:spLocks/>
              </p:cNvSpPr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6" name="Freeform 97"/>
              <p:cNvSpPr>
                <a:spLocks/>
              </p:cNvSpPr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0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7" name="Freeform 98"/>
              <p:cNvSpPr>
                <a:spLocks/>
              </p:cNvSpPr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2147483647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8" name="Freeform 99"/>
              <p:cNvSpPr>
                <a:spLocks/>
              </p:cNvSpPr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2147483647 w 18"/>
                  <a:gd name="T21" fmla="*/ 2147483647 h 4"/>
                  <a:gd name="T22" fmla="*/ 0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9" name="Freeform 100"/>
              <p:cNvSpPr>
                <a:spLocks/>
              </p:cNvSpPr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0" name="Freeform 101"/>
              <p:cNvSpPr>
                <a:spLocks/>
              </p:cNvSpPr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2147483647 w 18"/>
                  <a:gd name="T19" fmla="*/ 0 h 4"/>
                  <a:gd name="T20" fmla="*/ 2147483647 w 18"/>
                  <a:gd name="T21" fmla="*/ 2147483647 h 4"/>
                  <a:gd name="T22" fmla="*/ 2147483647 w 18"/>
                  <a:gd name="T23" fmla="*/ 2147483647 h 4"/>
                  <a:gd name="T24" fmla="*/ 2147483647 w 18"/>
                  <a:gd name="T25" fmla="*/ 2147483647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"/>
                  <a:gd name="T40" fmla="*/ 0 h 4"/>
                  <a:gd name="T41" fmla="*/ 18 w 18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" name="Freeform 102"/>
              <p:cNvSpPr>
                <a:spLocks/>
              </p:cNvSpPr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" name="Freeform 103"/>
              <p:cNvSpPr>
                <a:spLocks/>
              </p:cNvSpPr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" name="Freeform 104"/>
              <p:cNvSpPr>
                <a:spLocks/>
              </p:cNvSpPr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" name="Freeform 105"/>
              <p:cNvSpPr>
                <a:spLocks/>
              </p:cNvSpPr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" name="Freeform 106"/>
              <p:cNvSpPr>
                <a:spLocks/>
              </p:cNvSpPr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6" name="Freeform 107"/>
              <p:cNvSpPr>
                <a:spLocks/>
              </p:cNvSpPr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2147483647 h 4"/>
                  <a:gd name="T6" fmla="*/ 2147483647 w 18"/>
                  <a:gd name="T7" fmla="*/ 2147483647 h 4"/>
                  <a:gd name="T8" fmla="*/ 2147483647 w 18"/>
                  <a:gd name="T9" fmla="*/ 2147483647 h 4"/>
                  <a:gd name="T10" fmla="*/ 2147483647 w 18"/>
                  <a:gd name="T11" fmla="*/ 2147483647 h 4"/>
                  <a:gd name="T12" fmla="*/ 2147483647 w 18"/>
                  <a:gd name="T13" fmla="*/ 2147483647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7" name="Freeform 108"/>
              <p:cNvSpPr>
                <a:spLocks/>
              </p:cNvSpPr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>
                  <a:gd name="T0" fmla="*/ 2147483647 w 18"/>
                  <a:gd name="T1" fmla="*/ 2147483647 h 4"/>
                  <a:gd name="T2" fmla="*/ 2147483647 w 18"/>
                  <a:gd name="T3" fmla="*/ 2147483647 h 4"/>
                  <a:gd name="T4" fmla="*/ 2147483647 w 18"/>
                  <a:gd name="T5" fmla="*/ 0 h 4"/>
                  <a:gd name="T6" fmla="*/ 2147483647 w 18"/>
                  <a:gd name="T7" fmla="*/ 0 h 4"/>
                  <a:gd name="T8" fmla="*/ 2147483647 w 18"/>
                  <a:gd name="T9" fmla="*/ 2147483647 h 4"/>
                  <a:gd name="T10" fmla="*/ 2147483647 w 18"/>
                  <a:gd name="T11" fmla="*/ 0 h 4"/>
                  <a:gd name="T12" fmla="*/ 2147483647 w 18"/>
                  <a:gd name="T13" fmla="*/ 0 h 4"/>
                  <a:gd name="T14" fmla="*/ 2147483647 w 18"/>
                  <a:gd name="T15" fmla="*/ 2147483647 h 4"/>
                  <a:gd name="T16" fmla="*/ 2147483647 w 18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4"/>
                  <a:gd name="T29" fmla="*/ 18 w 18"/>
                  <a:gd name="T30" fmla="*/ 4 h 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8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>
                  <a:gd name="T0" fmla="*/ 2147483647 w 2142"/>
                  <a:gd name="T1" fmla="*/ 2147483647 h 157"/>
                  <a:gd name="T2" fmla="*/ 2147483647 w 2142"/>
                  <a:gd name="T3" fmla="*/ 2147483647 h 157"/>
                  <a:gd name="T4" fmla="*/ 2147483647 w 2142"/>
                  <a:gd name="T5" fmla="*/ 0 h 157"/>
                  <a:gd name="T6" fmla="*/ 2147483647 w 2142"/>
                  <a:gd name="T7" fmla="*/ 2147483647 h 157"/>
                  <a:gd name="T8" fmla="*/ 2147483647 w 2142"/>
                  <a:gd name="T9" fmla="*/ 2147483647 h 157"/>
                  <a:gd name="T10" fmla="*/ 2147483647 w 2142"/>
                  <a:gd name="T11" fmla="*/ 2147483647 h 157"/>
                  <a:gd name="T12" fmla="*/ 2147483647 w 2142"/>
                  <a:gd name="T13" fmla="*/ 2147483647 h 157"/>
                  <a:gd name="T14" fmla="*/ 2147483647 w 2142"/>
                  <a:gd name="T15" fmla="*/ 2147483647 h 157"/>
                  <a:gd name="T16" fmla="*/ 2147483647 w 2142"/>
                  <a:gd name="T17" fmla="*/ 2147483647 h 157"/>
                  <a:gd name="T18" fmla="*/ 2147483647 w 2142"/>
                  <a:gd name="T19" fmla="*/ 2147483647 h 157"/>
                  <a:gd name="T20" fmla="*/ 2147483647 w 2142"/>
                  <a:gd name="T21" fmla="*/ 2147483647 h 157"/>
                  <a:gd name="T22" fmla="*/ 2147483647 w 2142"/>
                  <a:gd name="T23" fmla="*/ 2147483647 h 157"/>
                  <a:gd name="T24" fmla="*/ 2147483647 w 2142"/>
                  <a:gd name="T25" fmla="*/ 2147483647 h 157"/>
                  <a:gd name="T26" fmla="*/ 2147483647 w 2142"/>
                  <a:gd name="T27" fmla="*/ 2147483647 h 157"/>
                  <a:gd name="T28" fmla="*/ 2147483647 w 2142"/>
                  <a:gd name="T29" fmla="*/ 2147483647 h 157"/>
                  <a:gd name="T30" fmla="*/ 2147483647 w 2142"/>
                  <a:gd name="T31" fmla="*/ 2147483647 h 157"/>
                  <a:gd name="T32" fmla="*/ 2147483647 w 2142"/>
                  <a:gd name="T33" fmla="*/ 2147483647 h 157"/>
                  <a:gd name="T34" fmla="*/ 2147483647 w 2142"/>
                  <a:gd name="T35" fmla="*/ 2147483647 h 157"/>
                  <a:gd name="T36" fmla="*/ 2147483647 w 2142"/>
                  <a:gd name="T37" fmla="*/ 2147483647 h 157"/>
                  <a:gd name="T38" fmla="*/ 2147483647 w 2142"/>
                  <a:gd name="T39" fmla="*/ 2147483647 h 157"/>
                  <a:gd name="T40" fmla="*/ 2147483647 w 2142"/>
                  <a:gd name="T41" fmla="*/ 2147483647 h 157"/>
                  <a:gd name="T42" fmla="*/ 2147483647 w 2142"/>
                  <a:gd name="T43" fmla="*/ 2147483647 h 157"/>
                  <a:gd name="T44" fmla="*/ 2147483647 w 2142"/>
                  <a:gd name="T45" fmla="*/ 2147483647 h 157"/>
                  <a:gd name="T46" fmla="*/ 2147483647 w 2142"/>
                  <a:gd name="T47" fmla="*/ 2147483647 h 157"/>
                  <a:gd name="T48" fmla="*/ 2147483647 w 2142"/>
                  <a:gd name="T49" fmla="*/ 2147483647 h 157"/>
                  <a:gd name="T50" fmla="*/ 2147483647 w 2142"/>
                  <a:gd name="T51" fmla="*/ 2147483647 h 157"/>
                  <a:gd name="T52" fmla="*/ 2147483647 w 2142"/>
                  <a:gd name="T53" fmla="*/ 2147483647 h 157"/>
                  <a:gd name="T54" fmla="*/ 2147483647 w 2142"/>
                  <a:gd name="T55" fmla="*/ 2147483647 h 157"/>
                  <a:gd name="T56" fmla="*/ 2147483647 w 2142"/>
                  <a:gd name="T57" fmla="*/ 2147483647 h 157"/>
                  <a:gd name="T58" fmla="*/ 2147483647 w 2142"/>
                  <a:gd name="T59" fmla="*/ 2147483647 h 157"/>
                  <a:gd name="T60" fmla="*/ 2147483647 w 2142"/>
                  <a:gd name="T61" fmla="*/ 2147483647 h 157"/>
                  <a:gd name="T62" fmla="*/ 2147483647 w 2142"/>
                  <a:gd name="T63" fmla="*/ 2147483647 h 157"/>
                  <a:gd name="T64" fmla="*/ 2147483647 w 2142"/>
                  <a:gd name="T65" fmla="*/ 2147483647 h 157"/>
                  <a:gd name="T66" fmla="*/ 2147483647 w 2142"/>
                  <a:gd name="T67" fmla="*/ 2147483647 h 157"/>
                  <a:gd name="T68" fmla="*/ 2147483647 w 2142"/>
                  <a:gd name="T69" fmla="*/ 2147483647 h 157"/>
                  <a:gd name="T70" fmla="*/ 2147483647 w 2142"/>
                  <a:gd name="T71" fmla="*/ 2147483647 h 157"/>
                  <a:gd name="T72" fmla="*/ 2147483647 w 2142"/>
                  <a:gd name="T73" fmla="*/ 2147483647 h 157"/>
                  <a:gd name="T74" fmla="*/ 2147483647 w 2142"/>
                  <a:gd name="T75" fmla="*/ 2147483647 h 157"/>
                  <a:gd name="T76" fmla="*/ 2147483647 w 2142"/>
                  <a:gd name="T77" fmla="*/ 2147483647 h 157"/>
                  <a:gd name="T78" fmla="*/ 2147483647 w 2142"/>
                  <a:gd name="T79" fmla="*/ 2147483647 h 157"/>
                  <a:gd name="T80" fmla="*/ 2147483647 w 2142"/>
                  <a:gd name="T81" fmla="*/ 2147483647 h 157"/>
                  <a:gd name="T82" fmla="*/ 2147483647 w 2142"/>
                  <a:gd name="T83" fmla="*/ 2147483647 h 157"/>
                  <a:gd name="T84" fmla="*/ 2147483647 w 2142"/>
                  <a:gd name="T85" fmla="*/ 2147483647 h 157"/>
                  <a:gd name="T86" fmla="*/ 2147483647 w 2142"/>
                  <a:gd name="T87" fmla="*/ 2147483647 h 157"/>
                  <a:gd name="T88" fmla="*/ 2147483647 w 2142"/>
                  <a:gd name="T89" fmla="*/ 2147483647 h 157"/>
                  <a:gd name="T90" fmla="*/ 2147483647 w 2142"/>
                  <a:gd name="T91" fmla="*/ 2147483647 h 157"/>
                  <a:gd name="T92" fmla="*/ 2147483647 w 2142"/>
                  <a:gd name="T93" fmla="*/ 2147483647 h 157"/>
                  <a:gd name="T94" fmla="*/ 2147483647 w 2142"/>
                  <a:gd name="T95" fmla="*/ 2147483647 h 157"/>
                  <a:gd name="T96" fmla="*/ 2147483647 w 2142"/>
                  <a:gd name="T97" fmla="*/ 2147483647 h 157"/>
                  <a:gd name="T98" fmla="*/ 2147483647 w 2142"/>
                  <a:gd name="T99" fmla="*/ 2147483647 h 157"/>
                  <a:gd name="T100" fmla="*/ 2147483647 w 2142"/>
                  <a:gd name="T101" fmla="*/ 2147483647 h 157"/>
                  <a:gd name="T102" fmla="*/ 2147483647 w 2142"/>
                  <a:gd name="T103" fmla="*/ 2147483647 h 157"/>
                  <a:gd name="T104" fmla="*/ 2147483647 w 2142"/>
                  <a:gd name="T105" fmla="*/ 2147483647 h 157"/>
                  <a:gd name="T106" fmla="*/ 2147483647 w 2142"/>
                  <a:gd name="T107" fmla="*/ 2147483647 h 157"/>
                  <a:gd name="T108" fmla="*/ 2147483647 w 2142"/>
                  <a:gd name="T109" fmla="*/ 2147483647 h 157"/>
                  <a:gd name="T110" fmla="*/ 2147483647 w 2142"/>
                  <a:gd name="T111" fmla="*/ 2147483647 h 157"/>
                  <a:gd name="T112" fmla="*/ 2147483647 w 2142"/>
                  <a:gd name="T113" fmla="*/ 2147483647 h 157"/>
                  <a:gd name="T114" fmla="*/ 2147483647 w 2142"/>
                  <a:gd name="T115" fmla="*/ 2147483647 h 157"/>
                  <a:gd name="T116" fmla="*/ 2147483647 w 2142"/>
                  <a:gd name="T117" fmla="*/ 2147483647 h 157"/>
                  <a:gd name="T118" fmla="*/ 2147483647 w 2142"/>
                  <a:gd name="T119" fmla="*/ 2147483647 h 157"/>
                  <a:gd name="T120" fmla="*/ 2147483647 w 2142"/>
                  <a:gd name="T121" fmla="*/ 2147483647 h 15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142"/>
                  <a:gd name="T184" fmla="*/ 0 h 157"/>
                  <a:gd name="T185" fmla="*/ 2142 w 2142"/>
                  <a:gd name="T186" fmla="*/ 157 h 15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solidFill>
                <a:srgbClr val="55D7B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7734" y="1338252"/>
                <a:ext cx="3176773" cy="63099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-1" fmla="*/ 0 w 3176453"/>
                  <a:gd name="connsiteY0-2" fmla="*/ 0 h 59059"/>
                  <a:gd name="connsiteX1-3" fmla="*/ 3083648 w 3176453"/>
                  <a:gd name="connsiteY1-4" fmla="*/ 16874 h 59059"/>
                  <a:gd name="connsiteX2-5" fmla="*/ 3176453 w 3176453"/>
                  <a:gd name="connsiteY2-6" fmla="*/ 59059 h 59059"/>
                  <a:gd name="connsiteX3-7" fmla="*/ 0 w 3176453"/>
                  <a:gd name="connsiteY3-8" fmla="*/ 59059 h 59059"/>
                  <a:gd name="connsiteX4-9" fmla="*/ 0 w 3176453"/>
                  <a:gd name="connsiteY4-10" fmla="*/ 0 h 59059"/>
                  <a:gd name="connsiteX0-11" fmla="*/ 0 w 3176453"/>
                  <a:gd name="connsiteY0-12" fmla="*/ 4218 h 63277"/>
                  <a:gd name="connsiteX1-13" fmla="*/ 3045683 w 3176453"/>
                  <a:gd name="connsiteY1-14" fmla="*/ 0 h 63277"/>
                  <a:gd name="connsiteX2-15" fmla="*/ 3176453 w 3176453"/>
                  <a:gd name="connsiteY2-16" fmla="*/ 63277 h 63277"/>
                  <a:gd name="connsiteX3-17" fmla="*/ 0 w 3176453"/>
                  <a:gd name="connsiteY3-18" fmla="*/ 63277 h 63277"/>
                  <a:gd name="connsiteX4-19" fmla="*/ 0 w 3176453"/>
                  <a:gd name="connsiteY4-20" fmla="*/ 4218 h 6327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solidFill>
                <a:srgbClr val="55D7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2054" name="Подзаголовок 2"/>
          <p:cNvSpPr txBox="1">
            <a:spLocks noChangeArrowheads="1"/>
          </p:cNvSpPr>
          <p:nvPr/>
        </p:nvSpPr>
        <p:spPr bwMode="auto">
          <a:xfrm>
            <a:off x="6972300" y="4749800"/>
            <a:ext cx="21494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Symbol" pitchFamily="18" charset="2"/>
              <a:buNone/>
            </a:pPr>
            <a:r>
              <a:rPr lang="ru-RU" altLang="ru-RU" sz="1200" b="1" dirty="0">
                <a:solidFill>
                  <a:srgbClr val="3A8674"/>
                </a:solidFill>
                <a:cs typeface="Arial" charset="0"/>
              </a:rPr>
              <a:t>г. Краснодар, </a:t>
            </a:r>
            <a:r>
              <a:rPr lang="ru-RU" altLang="ru-RU" sz="1200" b="1" dirty="0" smtClean="0">
                <a:solidFill>
                  <a:srgbClr val="3A8674"/>
                </a:solidFill>
                <a:cs typeface="Arial" charset="0"/>
              </a:rPr>
              <a:t>27.11.2019</a:t>
            </a:r>
            <a:endParaRPr lang="ru-RU" altLang="ru-RU" sz="1200" b="1" dirty="0">
              <a:solidFill>
                <a:srgbClr val="3A8674"/>
              </a:solidFill>
              <a:cs typeface="Arial" charset="0"/>
            </a:endParaRPr>
          </a:p>
        </p:txBody>
      </p:sp>
      <p:pic>
        <p:nvPicPr>
          <p:cNvPr id="2055" name="Рисунок 114" descr="орель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6213" y="415925"/>
            <a:ext cx="1074737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658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1"/>
          <p:cNvGrpSpPr>
            <a:grpSpLocks noChangeAspect="1"/>
          </p:cNvGrpSpPr>
          <p:nvPr/>
        </p:nvGrpSpPr>
        <p:grpSpPr>
          <a:xfrm>
            <a:off x="6712" y="668488"/>
            <a:ext cx="9142200" cy="482828"/>
            <a:chOff x="-4905" y="891317"/>
            <a:chExt cx="12241982" cy="646537"/>
          </a:xfrm>
        </p:grpSpPr>
        <p:grpSp>
          <p:nvGrpSpPr>
            <p:cNvPr id="3" name="Группа 731"/>
            <p:cNvGrpSpPr/>
            <p:nvPr/>
          </p:nvGrpSpPr>
          <p:grpSpPr>
            <a:xfrm>
              <a:off x="4465461" y="1334653"/>
              <a:ext cx="3100848" cy="158864"/>
              <a:chOff x="3717925" y="1155700"/>
              <a:chExt cx="2317750" cy="136526"/>
            </a:xfrm>
            <a:solidFill>
              <a:srgbClr val="2DBDA2"/>
            </a:solidFill>
          </p:grpSpPr>
          <p:sp>
            <p:nvSpPr>
              <p:cNvPr id="163" name="Freeform 12"/>
              <p:cNvSpPr>
                <a:spLocks/>
              </p:cNvSpPr>
              <p:nvPr/>
            </p:nvSpPr>
            <p:spPr bwMode="auto">
              <a:xfrm>
                <a:off x="419576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Freeform 13"/>
              <p:cNvSpPr>
                <a:spLocks/>
              </p:cNvSpPr>
              <p:nvPr/>
            </p:nvSpPr>
            <p:spPr bwMode="auto">
              <a:xfrm>
                <a:off x="430371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Freeform 14"/>
              <p:cNvSpPr>
                <a:spLocks/>
              </p:cNvSpPr>
              <p:nvPr/>
            </p:nvSpPr>
            <p:spPr bwMode="auto">
              <a:xfrm>
                <a:off x="4411663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Freeform 15"/>
              <p:cNvSpPr>
                <a:spLocks/>
              </p:cNvSpPr>
              <p:nvPr/>
            </p:nvSpPr>
            <p:spPr bwMode="auto">
              <a:xfrm>
                <a:off x="4518025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Freeform 16"/>
              <p:cNvSpPr>
                <a:spLocks/>
              </p:cNvSpPr>
              <p:nvPr/>
            </p:nvSpPr>
            <p:spPr bwMode="auto">
              <a:xfrm>
                <a:off x="462280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Freeform 17"/>
              <p:cNvSpPr>
                <a:spLocks/>
              </p:cNvSpPr>
              <p:nvPr/>
            </p:nvSpPr>
            <p:spPr bwMode="auto">
              <a:xfrm>
                <a:off x="473075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Freeform 18"/>
              <p:cNvSpPr>
                <a:spLocks/>
              </p:cNvSpPr>
              <p:nvPr/>
            </p:nvSpPr>
            <p:spPr bwMode="auto">
              <a:xfrm>
                <a:off x="483870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Freeform 19"/>
              <p:cNvSpPr>
                <a:spLocks/>
              </p:cNvSpPr>
              <p:nvPr/>
            </p:nvSpPr>
            <p:spPr bwMode="auto">
              <a:xfrm>
                <a:off x="4946650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19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Freeform 20"/>
              <p:cNvSpPr>
                <a:spLocks/>
              </p:cNvSpPr>
              <p:nvPr/>
            </p:nvSpPr>
            <p:spPr bwMode="auto">
              <a:xfrm>
                <a:off x="504983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Freeform 21"/>
              <p:cNvSpPr>
                <a:spLocks/>
              </p:cNvSpPr>
              <p:nvPr/>
            </p:nvSpPr>
            <p:spPr bwMode="auto">
              <a:xfrm>
                <a:off x="515778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Freeform 22"/>
              <p:cNvSpPr>
                <a:spLocks/>
              </p:cNvSpPr>
              <p:nvPr/>
            </p:nvSpPr>
            <p:spPr bwMode="auto">
              <a:xfrm>
                <a:off x="5265738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Freeform 23"/>
              <p:cNvSpPr>
                <a:spLocks/>
              </p:cNvSpPr>
              <p:nvPr/>
            </p:nvSpPr>
            <p:spPr bwMode="auto">
              <a:xfrm>
                <a:off x="5373688" y="1247775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9" y="2"/>
                    </a:cubicBezTo>
                    <a:cubicBezTo>
                      <a:pt x="20" y="1"/>
                      <a:pt x="19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Freeform 25"/>
              <p:cNvSpPr>
                <a:spLocks/>
              </p:cNvSpPr>
              <p:nvPr/>
            </p:nvSpPr>
            <p:spPr bwMode="auto">
              <a:xfrm>
                <a:off x="38750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Freeform 27"/>
              <p:cNvSpPr>
                <a:spLocks/>
              </p:cNvSpPr>
              <p:nvPr/>
            </p:nvSpPr>
            <p:spPr bwMode="auto">
              <a:xfrm>
                <a:off x="39290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</a:cxnLst>
                <a:rect l="0" t="0" r="r" b="b"/>
                <a:pathLst>
                  <a:path w="20" h="4">
                    <a:moveTo>
                      <a:pt x="19" y="0"/>
                    </a:move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Freeform 30"/>
              <p:cNvSpPr>
                <a:spLocks/>
              </p:cNvSpPr>
              <p:nvPr/>
            </p:nvSpPr>
            <p:spPr bwMode="auto">
              <a:xfrm>
                <a:off x="3717925" y="1155700"/>
                <a:ext cx="73025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19" h="4">
                    <a:moveTo>
                      <a:pt x="10" y="4"/>
                    </a:move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Freeform 31"/>
              <p:cNvSpPr>
                <a:spLocks/>
              </p:cNvSpPr>
              <p:nvPr/>
            </p:nvSpPr>
            <p:spPr bwMode="auto">
              <a:xfrm>
                <a:off x="38211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Freeform 32"/>
              <p:cNvSpPr>
                <a:spLocks/>
              </p:cNvSpPr>
              <p:nvPr/>
            </p:nvSpPr>
            <p:spPr bwMode="auto">
              <a:xfrm>
                <a:off x="39290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Freeform 35"/>
              <p:cNvSpPr>
                <a:spLocks/>
              </p:cNvSpPr>
              <p:nvPr/>
            </p:nvSpPr>
            <p:spPr bwMode="auto">
              <a:xfrm>
                <a:off x="4249738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Freeform 36"/>
              <p:cNvSpPr>
                <a:spLocks/>
              </p:cNvSpPr>
              <p:nvPr/>
            </p:nvSpPr>
            <p:spPr bwMode="auto">
              <a:xfrm>
                <a:off x="4357688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Freeform 37"/>
              <p:cNvSpPr>
                <a:spLocks/>
              </p:cNvSpPr>
              <p:nvPr/>
            </p:nvSpPr>
            <p:spPr bwMode="auto">
              <a:xfrm>
                <a:off x="4464050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Freeform 38"/>
              <p:cNvSpPr>
                <a:spLocks/>
              </p:cNvSpPr>
              <p:nvPr/>
            </p:nvSpPr>
            <p:spPr bwMode="auto">
              <a:xfrm>
                <a:off x="456882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Freeform 39"/>
              <p:cNvSpPr>
                <a:spLocks/>
              </p:cNvSpPr>
              <p:nvPr/>
            </p:nvSpPr>
            <p:spPr bwMode="auto">
              <a:xfrm>
                <a:off x="467677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Freeform 40"/>
              <p:cNvSpPr>
                <a:spLocks/>
              </p:cNvSpPr>
              <p:nvPr/>
            </p:nvSpPr>
            <p:spPr bwMode="auto">
              <a:xfrm>
                <a:off x="478472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Freeform 41"/>
              <p:cNvSpPr>
                <a:spLocks/>
              </p:cNvSpPr>
              <p:nvPr/>
            </p:nvSpPr>
            <p:spPr bwMode="auto">
              <a:xfrm>
                <a:off x="4892675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7" name="Freeform 42"/>
              <p:cNvSpPr>
                <a:spLocks/>
              </p:cNvSpPr>
              <p:nvPr/>
            </p:nvSpPr>
            <p:spPr bwMode="auto">
              <a:xfrm>
                <a:off x="499586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8" name="Freeform 43"/>
              <p:cNvSpPr>
                <a:spLocks/>
              </p:cNvSpPr>
              <p:nvPr/>
            </p:nvSpPr>
            <p:spPr bwMode="auto">
              <a:xfrm>
                <a:off x="510381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9" name="Freeform 44"/>
              <p:cNvSpPr>
                <a:spLocks/>
              </p:cNvSpPr>
              <p:nvPr/>
            </p:nvSpPr>
            <p:spPr bwMode="auto">
              <a:xfrm>
                <a:off x="5211763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2"/>
                      <a:pt x="13" y="2"/>
                      <a:pt x="10" y="2"/>
                    </a:cubicBezTo>
                    <a:cubicBezTo>
                      <a:pt x="7" y="2"/>
                      <a:pt x="5" y="2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0" name="Freeform 45"/>
              <p:cNvSpPr>
                <a:spLocks/>
              </p:cNvSpPr>
              <p:nvPr/>
            </p:nvSpPr>
            <p:spPr bwMode="auto">
              <a:xfrm>
                <a:off x="5319713" y="1277938"/>
                <a:ext cx="76200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2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2"/>
                    </a:cubicBez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1" name="Freeform 46"/>
              <p:cNvSpPr>
                <a:spLocks/>
              </p:cNvSpPr>
              <p:nvPr/>
            </p:nvSpPr>
            <p:spPr bwMode="auto">
              <a:xfrm>
                <a:off x="5422900" y="1277938"/>
                <a:ext cx="77788" cy="1428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2"/>
                    </a:cubicBezTo>
                    <a:cubicBezTo>
                      <a:pt x="20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2"/>
                      <a:pt x="13" y="2"/>
                      <a:pt x="10" y="2"/>
                    </a:cubicBezTo>
                    <a:cubicBezTo>
                      <a:pt x="8" y="2"/>
                      <a:pt x="5" y="2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2" name="Freeform 47"/>
              <p:cNvSpPr>
                <a:spLocks/>
              </p:cNvSpPr>
              <p:nvPr/>
            </p:nvSpPr>
            <p:spPr bwMode="auto">
              <a:xfrm>
                <a:off x="5476875" y="1247775"/>
                <a:ext cx="77788" cy="14288"/>
              </a:xfrm>
              <a:custGeom>
                <a:avLst/>
                <a:gdLst/>
                <a:ahLst/>
                <a:cxnLst>
                  <a:cxn ang="0">
                    <a:pos x="20" y="2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0" y="4"/>
                  </a:cxn>
                  <a:cxn ang="0">
                    <a:pos x="20" y="2"/>
                  </a:cxn>
                </a:cxnLst>
                <a:rect l="0" t="0" r="r" b="b"/>
                <a:pathLst>
                  <a:path w="20" h="4">
                    <a:moveTo>
                      <a:pt x="20" y="2"/>
                    </a:moveTo>
                    <a:cubicBezTo>
                      <a:pt x="20" y="1"/>
                      <a:pt x="20" y="1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4" y="4"/>
                      <a:pt x="17" y="3"/>
                      <a:pt x="2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3" name="Freeform 49"/>
              <p:cNvSpPr>
                <a:spLocks/>
              </p:cNvSpPr>
              <p:nvPr/>
            </p:nvSpPr>
            <p:spPr bwMode="auto">
              <a:xfrm>
                <a:off x="39830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4" name="Freeform 50"/>
              <p:cNvSpPr>
                <a:spLocks/>
              </p:cNvSpPr>
              <p:nvPr/>
            </p:nvSpPr>
            <p:spPr bwMode="auto">
              <a:xfrm>
                <a:off x="40909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5" name="Freeform 51"/>
              <p:cNvSpPr>
                <a:spLocks/>
              </p:cNvSpPr>
              <p:nvPr/>
            </p:nvSpPr>
            <p:spPr bwMode="auto">
              <a:xfrm>
                <a:off x="419576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6" name="Freeform 52"/>
              <p:cNvSpPr>
                <a:spLocks/>
              </p:cNvSpPr>
              <p:nvPr/>
            </p:nvSpPr>
            <p:spPr bwMode="auto">
              <a:xfrm>
                <a:off x="430371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7" name="Freeform 53"/>
              <p:cNvSpPr>
                <a:spLocks/>
              </p:cNvSpPr>
              <p:nvPr/>
            </p:nvSpPr>
            <p:spPr bwMode="auto">
              <a:xfrm>
                <a:off x="4411663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8" name="Freeform 54"/>
              <p:cNvSpPr>
                <a:spLocks/>
              </p:cNvSpPr>
              <p:nvPr/>
            </p:nvSpPr>
            <p:spPr bwMode="auto">
              <a:xfrm>
                <a:off x="451802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9" name="Freeform 55"/>
              <p:cNvSpPr>
                <a:spLocks/>
              </p:cNvSpPr>
              <p:nvPr/>
            </p:nvSpPr>
            <p:spPr bwMode="auto">
              <a:xfrm>
                <a:off x="462280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0" name="Freeform 56"/>
              <p:cNvSpPr>
                <a:spLocks/>
              </p:cNvSpPr>
              <p:nvPr/>
            </p:nvSpPr>
            <p:spPr bwMode="auto">
              <a:xfrm>
                <a:off x="473075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1" name="Freeform 57"/>
              <p:cNvSpPr>
                <a:spLocks/>
              </p:cNvSpPr>
              <p:nvPr/>
            </p:nvSpPr>
            <p:spPr bwMode="auto">
              <a:xfrm>
                <a:off x="483870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2" name="Freeform 58"/>
              <p:cNvSpPr>
                <a:spLocks/>
              </p:cNvSpPr>
              <p:nvPr/>
            </p:nvSpPr>
            <p:spPr bwMode="auto">
              <a:xfrm>
                <a:off x="4946650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19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3" name="Freeform 59"/>
              <p:cNvSpPr>
                <a:spLocks/>
              </p:cNvSpPr>
              <p:nvPr/>
            </p:nvSpPr>
            <p:spPr bwMode="auto">
              <a:xfrm>
                <a:off x="50498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" name="Freeform 60"/>
              <p:cNvSpPr>
                <a:spLocks/>
              </p:cNvSpPr>
              <p:nvPr/>
            </p:nvSpPr>
            <p:spPr bwMode="auto">
              <a:xfrm>
                <a:off x="515778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" name="Freeform 61"/>
              <p:cNvSpPr>
                <a:spLocks/>
              </p:cNvSpPr>
              <p:nvPr/>
            </p:nvSpPr>
            <p:spPr bwMode="auto">
              <a:xfrm>
                <a:off x="5265738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" name="Freeform 62"/>
              <p:cNvSpPr>
                <a:spLocks/>
              </p:cNvSpPr>
              <p:nvPr/>
            </p:nvSpPr>
            <p:spPr bwMode="auto">
              <a:xfrm>
                <a:off x="5373688" y="1185863"/>
                <a:ext cx="76200" cy="142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1" y="0"/>
                  </a:cxn>
                </a:cxnLst>
                <a:rect l="0" t="0" r="r" b="b"/>
                <a:pathLst>
                  <a:path w="20" h="4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9" y="1"/>
                    </a:cubicBezTo>
                    <a:cubicBezTo>
                      <a:pt x="20" y="1"/>
                      <a:pt x="19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" name="Freeform 63"/>
              <p:cNvSpPr>
                <a:spLocks/>
              </p:cNvSpPr>
              <p:nvPr/>
            </p:nvSpPr>
            <p:spPr bwMode="auto">
              <a:xfrm>
                <a:off x="547687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" name="Freeform 64"/>
              <p:cNvSpPr>
                <a:spLocks/>
              </p:cNvSpPr>
              <p:nvPr/>
            </p:nvSpPr>
            <p:spPr bwMode="auto">
              <a:xfrm>
                <a:off x="558482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</a:cxnLst>
                <a:rect l="0" t="0" r="r" b="b"/>
                <a:pathLst>
                  <a:path w="20" h="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" name="Freeform 65"/>
              <p:cNvSpPr>
                <a:spLocks/>
              </p:cNvSpPr>
              <p:nvPr/>
            </p:nvSpPr>
            <p:spPr bwMode="auto">
              <a:xfrm>
                <a:off x="5692775" y="1185863"/>
                <a:ext cx="77788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20" h="4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" name="Freeform 66"/>
              <p:cNvSpPr>
                <a:spLocks/>
              </p:cNvSpPr>
              <p:nvPr/>
            </p:nvSpPr>
            <p:spPr bwMode="auto">
              <a:xfrm>
                <a:off x="5800725" y="1185863"/>
                <a:ext cx="73025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19" h="4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" name="Freeform 68"/>
              <p:cNvSpPr>
                <a:spLocks/>
              </p:cNvSpPr>
              <p:nvPr/>
            </p:nvSpPr>
            <p:spPr bwMode="auto">
              <a:xfrm>
                <a:off x="403701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" name="Freeform 69"/>
              <p:cNvSpPr>
                <a:spLocks/>
              </p:cNvSpPr>
              <p:nvPr/>
            </p:nvSpPr>
            <p:spPr bwMode="auto">
              <a:xfrm>
                <a:off x="414178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" name="Freeform 70"/>
              <p:cNvSpPr>
                <a:spLocks/>
              </p:cNvSpPr>
              <p:nvPr/>
            </p:nvSpPr>
            <p:spPr bwMode="auto">
              <a:xfrm>
                <a:off x="424973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" name="Freeform 71"/>
              <p:cNvSpPr>
                <a:spLocks/>
              </p:cNvSpPr>
              <p:nvPr/>
            </p:nvSpPr>
            <p:spPr bwMode="auto">
              <a:xfrm>
                <a:off x="4357688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" name="Freeform 72"/>
              <p:cNvSpPr>
                <a:spLocks/>
              </p:cNvSpPr>
              <p:nvPr/>
            </p:nvSpPr>
            <p:spPr bwMode="auto">
              <a:xfrm>
                <a:off x="446405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" name="Freeform 73"/>
              <p:cNvSpPr>
                <a:spLocks/>
              </p:cNvSpPr>
              <p:nvPr/>
            </p:nvSpPr>
            <p:spPr bwMode="auto">
              <a:xfrm>
                <a:off x="456882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" name="Freeform 74"/>
              <p:cNvSpPr>
                <a:spLocks/>
              </p:cNvSpPr>
              <p:nvPr/>
            </p:nvSpPr>
            <p:spPr bwMode="auto">
              <a:xfrm>
                <a:off x="467677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" name="Freeform 75"/>
              <p:cNvSpPr>
                <a:spLocks/>
              </p:cNvSpPr>
              <p:nvPr/>
            </p:nvSpPr>
            <p:spPr bwMode="auto">
              <a:xfrm>
                <a:off x="478472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" name="Freeform 76"/>
              <p:cNvSpPr>
                <a:spLocks/>
              </p:cNvSpPr>
              <p:nvPr/>
            </p:nvSpPr>
            <p:spPr bwMode="auto">
              <a:xfrm>
                <a:off x="4892675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" name="Freeform 77"/>
              <p:cNvSpPr>
                <a:spLocks/>
              </p:cNvSpPr>
              <p:nvPr/>
            </p:nvSpPr>
            <p:spPr bwMode="auto">
              <a:xfrm>
                <a:off x="49958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" name="Freeform 78"/>
              <p:cNvSpPr>
                <a:spLocks/>
              </p:cNvSpPr>
              <p:nvPr/>
            </p:nvSpPr>
            <p:spPr bwMode="auto">
              <a:xfrm>
                <a:off x="510381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2" name="Freeform 79"/>
              <p:cNvSpPr>
                <a:spLocks/>
              </p:cNvSpPr>
              <p:nvPr/>
            </p:nvSpPr>
            <p:spPr bwMode="auto">
              <a:xfrm>
                <a:off x="5211763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3" name="Freeform 80"/>
              <p:cNvSpPr>
                <a:spLocks/>
              </p:cNvSpPr>
              <p:nvPr/>
            </p:nvSpPr>
            <p:spPr bwMode="auto">
              <a:xfrm>
                <a:off x="5319713" y="1217613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4" name="Freeform 81"/>
              <p:cNvSpPr>
                <a:spLocks/>
              </p:cNvSpPr>
              <p:nvPr/>
            </p:nvSpPr>
            <p:spPr bwMode="auto">
              <a:xfrm>
                <a:off x="542290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" name="Freeform 82"/>
              <p:cNvSpPr>
                <a:spLocks/>
              </p:cNvSpPr>
              <p:nvPr/>
            </p:nvSpPr>
            <p:spPr bwMode="auto">
              <a:xfrm>
                <a:off x="553085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" name="Freeform 83"/>
              <p:cNvSpPr>
                <a:spLocks/>
              </p:cNvSpPr>
              <p:nvPr/>
            </p:nvSpPr>
            <p:spPr bwMode="auto">
              <a:xfrm>
                <a:off x="5638800" y="1217613"/>
                <a:ext cx="77788" cy="12700"/>
              </a:xfrm>
              <a:custGeom>
                <a:avLst/>
                <a:gdLst/>
                <a:ahLst/>
                <a:cxnLst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  <a:cxn ang="0">
                    <a:pos x="19" y="1"/>
                  </a:cxn>
                </a:cxnLst>
                <a:rect l="0" t="0" r="r" b="b"/>
                <a:pathLst>
                  <a:path w="20" h="4">
                    <a:moveTo>
                      <a:pt x="19" y="1"/>
                    </a:move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" name="Freeform 86"/>
              <p:cNvSpPr>
                <a:spLocks/>
              </p:cNvSpPr>
              <p:nvPr/>
            </p:nvSpPr>
            <p:spPr bwMode="auto">
              <a:xfrm>
                <a:off x="40370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8" name="Freeform 87"/>
              <p:cNvSpPr>
                <a:spLocks/>
              </p:cNvSpPr>
              <p:nvPr/>
            </p:nvSpPr>
            <p:spPr bwMode="auto">
              <a:xfrm>
                <a:off x="414178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9" name="Freeform 88"/>
              <p:cNvSpPr>
                <a:spLocks/>
              </p:cNvSpPr>
              <p:nvPr/>
            </p:nvSpPr>
            <p:spPr bwMode="auto">
              <a:xfrm>
                <a:off x="424973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0" name="Freeform 89"/>
              <p:cNvSpPr>
                <a:spLocks/>
              </p:cNvSpPr>
              <p:nvPr/>
            </p:nvSpPr>
            <p:spPr bwMode="auto">
              <a:xfrm>
                <a:off x="4357688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1" name="Freeform 90"/>
              <p:cNvSpPr>
                <a:spLocks/>
              </p:cNvSpPr>
              <p:nvPr/>
            </p:nvSpPr>
            <p:spPr bwMode="auto">
              <a:xfrm>
                <a:off x="446405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2" name="Freeform 91"/>
              <p:cNvSpPr>
                <a:spLocks/>
              </p:cNvSpPr>
              <p:nvPr/>
            </p:nvSpPr>
            <p:spPr bwMode="auto">
              <a:xfrm>
                <a:off x="45688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3" name="Freeform 92"/>
              <p:cNvSpPr>
                <a:spLocks/>
              </p:cNvSpPr>
              <p:nvPr/>
            </p:nvSpPr>
            <p:spPr bwMode="auto">
              <a:xfrm>
                <a:off x="46767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4" name="Freeform 93"/>
              <p:cNvSpPr>
                <a:spLocks/>
              </p:cNvSpPr>
              <p:nvPr/>
            </p:nvSpPr>
            <p:spPr bwMode="auto">
              <a:xfrm>
                <a:off x="47847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" name="Freeform 94"/>
              <p:cNvSpPr>
                <a:spLocks/>
              </p:cNvSpPr>
              <p:nvPr/>
            </p:nvSpPr>
            <p:spPr bwMode="auto">
              <a:xfrm>
                <a:off x="48926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6" name="Freeform 95"/>
              <p:cNvSpPr>
                <a:spLocks/>
              </p:cNvSpPr>
              <p:nvPr/>
            </p:nvSpPr>
            <p:spPr bwMode="auto">
              <a:xfrm>
                <a:off x="49958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7" name="Freeform 96"/>
              <p:cNvSpPr>
                <a:spLocks/>
              </p:cNvSpPr>
              <p:nvPr/>
            </p:nvSpPr>
            <p:spPr bwMode="auto">
              <a:xfrm>
                <a:off x="510381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8" name="Freeform 97"/>
              <p:cNvSpPr>
                <a:spLocks/>
              </p:cNvSpPr>
              <p:nvPr/>
            </p:nvSpPr>
            <p:spPr bwMode="auto">
              <a:xfrm>
                <a:off x="5211763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" name="Freeform 98"/>
              <p:cNvSpPr>
                <a:spLocks/>
              </p:cNvSpPr>
              <p:nvPr/>
            </p:nvSpPr>
            <p:spPr bwMode="auto">
              <a:xfrm>
                <a:off x="5319713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0" name="Freeform 99"/>
              <p:cNvSpPr>
                <a:spLocks/>
              </p:cNvSpPr>
              <p:nvPr/>
            </p:nvSpPr>
            <p:spPr bwMode="auto">
              <a:xfrm>
                <a:off x="542290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1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1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1" name="Freeform 100"/>
              <p:cNvSpPr>
                <a:spLocks/>
              </p:cNvSpPr>
              <p:nvPr/>
            </p:nvSpPr>
            <p:spPr bwMode="auto">
              <a:xfrm>
                <a:off x="553085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2" name="Freeform 101"/>
              <p:cNvSpPr>
                <a:spLocks/>
              </p:cNvSpPr>
              <p:nvPr/>
            </p:nvSpPr>
            <p:spPr bwMode="auto">
              <a:xfrm>
                <a:off x="5638800" y="1155700"/>
                <a:ext cx="77788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3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8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3" name="Freeform 102"/>
              <p:cNvSpPr>
                <a:spLocks/>
              </p:cNvSpPr>
              <p:nvPr/>
            </p:nvSpPr>
            <p:spPr bwMode="auto">
              <a:xfrm>
                <a:off x="5746750" y="1155700"/>
                <a:ext cx="73025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0" y="4"/>
                  </a:cxn>
                </a:cxnLst>
                <a:rect l="0" t="0" r="r" b="b"/>
                <a:pathLst>
                  <a:path w="19" h="4">
                    <a:moveTo>
                      <a:pt x="10" y="4"/>
                    </a:moveTo>
                    <a:cubicBezTo>
                      <a:pt x="13" y="4"/>
                      <a:pt x="16" y="3"/>
                      <a:pt x="19" y="1"/>
                    </a:cubicBezTo>
                    <a:cubicBezTo>
                      <a:pt x="19" y="1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5" y="1"/>
                      <a:pt x="12" y="2"/>
                      <a:pt x="10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4" name="Freeform 103"/>
              <p:cNvSpPr>
                <a:spLocks/>
              </p:cNvSpPr>
              <p:nvPr/>
            </p:nvSpPr>
            <p:spPr bwMode="auto">
              <a:xfrm>
                <a:off x="585152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20" y="1"/>
                  </a:cxn>
                  <a:cxn ang="0">
                    <a:pos x="20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20" y="1"/>
                    </a:cubicBezTo>
                    <a:cubicBezTo>
                      <a:pt x="20" y="1"/>
                      <a:pt x="20" y="0"/>
                      <a:pt x="20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6" y="1"/>
                      <a:pt x="13" y="2"/>
                      <a:pt x="10" y="2"/>
                    </a:cubicBezTo>
                    <a:cubicBezTo>
                      <a:pt x="8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" name="Freeform 104"/>
              <p:cNvSpPr>
                <a:spLocks/>
              </p:cNvSpPr>
              <p:nvPr/>
            </p:nvSpPr>
            <p:spPr bwMode="auto">
              <a:xfrm>
                <a:off x="5959475" y="1155700"/>
                <a:ext cx="76200" cy="1270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9" y="1"/>
                  </a:cxn>
                  <a:cxn ang="0">
                    <a:pos x="19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0" y="4"/>
                  </a:cxn>
                </a:cxnLst>
                <a:rect l="0" t="0" r="r" b="b"/>
                <a:pathLst>
                  <a:path w="20" h="4">
                    <a:moveTo>
                      <a:pt x="10" y="4"/>
                    </a:moveTo>
                    <a:cubicBezTo>
                      <a:pt x="14" y="4"/>
                      <a:pt x="17" y="3"/>
                      <a:pt x="19" y="1"/>
                    </a:cubicBezTo>
                    <a:cubicBezTo>
                      <a:pt x="20" y="1"/>
                      <a:pt x="20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5" y="1"/>
                      <a:pt x="13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47" name="Freeform 7"/>
            <p:cNvSpPr>
              <a:spLocks noEditPoints="1"/>
            </p:cNvSpPr>
            <p:nvPr/>
          </p:nvSpPr>
          <p:spPr bwMode="auto">
            <a:xfrm>
              <a:off x="-4905" y="891317"/>
              <a:ext cx="12241982" cy="646537"/>
            </a:xfrm>
            <a:custGeom>
              <a:avLst/>
              <a:gdLst/>
              <a:ahLst/>
              <a:cxnLst>
                <a:cxn ang="0">
                  <a:pos x="3360" y="114"/>
                </a:cxn>
                <a:cxn ang="0">
                  <a:pos x="3268" y="112"/>
                </a:cxn>
                <a:cxn ang="0">
                  <a:pos x="3211" y="96"/>
                </a:cxn>
                <a:cxn ang="0">
                  <a:pos x="3161" y="109"/>
                </a:cxn>
                <a:cxn ang="0">
                  <a:pos x="2956" y="94"/>
                </a:cxn>
                <a:cxn ang="0">
                  <a:pos x="2861" y="65"/>
                </a:cxn>
                <a:cxn ang="0">
                  <a:pos x="2776" y="114"/>
                </a:cxn>
                <a:cxn ang="0">
                  <a:pos x="2698" y="152"/>
                </a:cxn>
                <a:cxn ang="0">
                  <a:pos x="2441" y="153"/>
                </a:cxn>
                <a:cxn ang="0">
                  <a:pos x="2281" y="202"/>
                </a:cxn>
                <a:cxn ang="0">
                  <a:pos x="2156" y="228"/>
                </a:cxn>
                <a:cxn ang="0">
                  <a:pos x="1509" y="202"/>
                </a:cxn>
                <a:cxn ang="0">
                  <a:pos x="1376" y="167"/>
                </a:cxn>
                <a:cxn ang="0">
                  <a:pos x="1231" y="118"/>
                </a:cxn>
                <a:cxn ang="0">
                  <a:pos x="1188" y="152"/>
                </a:cxn>
                <a:cxn ang="0">
                  <a:pos x="1017" y="126"/>
                </a:cxn>
                <a:cxn ang="0">
                  <a:pos x="855" y="128"/>
                </a:cxn>
                <a:cxn ang="0">
                  <a:pos x="784" y="88"/>
                </a:cxn>
                <a:cxn ang="0">
                  <a:pos x="706" y="85"/>
                </a:cxn>
                <a:cxn ang="0">
                  <a:pos x="651" y="83"/>
                </a:cxn>
                <a:cxn ang="0">
                  <a:pos x="588" y="151"/>
                </a:cxn>
                <a:cxn ang="0">
                  <a:pos x="527" y="133"/>
                </a:cxn>
                <a:cxn ang="0">
                  <a:pos x="454" y="123"/>
                </a:cxn>
                <a:cxn ang="0">
                  <a:pos x="402" y="156"/>
                </a:cxn>
                <a:cxn ang="0">
                  <a:pos x="486" y="127"/>
                </a:cxn>
                <a:cxn ang="0">
                  <a:pos x="569" y="124"/>
                </a:cxn>
                <a:cxn ang="0">
                  <a:pos x="604" y="156"/>
                </a:cxn>
                <a:cxn ang="0">
                  <a:pos x="663" y="156"/>
                </a:cxn>
                <a:cxn ang="0">
                  <a:pos x="704" y="104"/>
                </a:cxn>
                <a:cxn ang="0">
                  <a:pos x="777" y="158"/>
                </a:cxn>
                <a:cxn ang="0">
                  <a:pos x="790" y="90"/>
                </a:cxn>
                <a:cxn ang="0">
                  <a:pos x="815" y="156"/>
                </a:cxn>
                <a:cxn ang="0">
                  <a:pos x="939" y="158"/>
                </a:cxn>
                <a:cxn ang="0">
                  <a:pos x="1153" y="120"/>
                </a:cxn>
                <a:cxn ang="0">
                  <a:pos x="1235" y="157"/>
                </a:cxn>
                <a:cxn ang="0">
                  <a:pos x="1416" y="185"/>
                </a:cxn>
                <a:cxn ang="0">
                  <a:pos x="1560" y="209"/>
                </a:cxn>
                <a:cxn ang="0">
                  <a:pos x="2172" y="233"/>
                </a:cxn>
                <a:cxn ang="0">
                  <a:pos x="2300" y="200"/>
                </a:cxn>
                <a:cxn ang="0">
                  <a:pos x="2541" y="158"/>
                </a:cxn>
                <a:cxn ang="0">
                  <a:pos x="2733" y="111"/>
                </a:cxn>
                <a:cxn ang="0">
                  <a:pos x="2808" y="138"/>
                </a:cxn>
                <a:cxn ang="0">
                  <a:pos x="2891" y="158"/>
                </a:cxn>
                <a:cxn ang="0">
                  <a:pos x="2932" y="124"/>
                </a:cxn>
                <a:cxn ang="0">
                  <a:pos x="2989" y="158"/>
                </a:cxn>
                <a:cxn ang="0">
                  <a:pos x="3040" y="121"/>
                </a:cxn>
                <a:cxn ang="0">
                  <a:pos x="3069" y="112"/>
                </a:cxn>
                <a:cxn ang="0">
                  <a:pos x="3103" y="114"/>
                </a:cxn>
                <a:cxn ang="0">
                  <a:pos x="3133" y="111"/>
                </a:cxn>
                <a:cxn ang="0">
                  <a:pos x="3167" y="7"/>
                </a:cxn>
                <a:cxn ang="0">
                  <a:pos x="3216" y="8"/>
                </a:cxn>
                <a:cxn ang="0">
                  <a:pos x="3262" y="156"/>
                </a:cxn>
                <a:cxn ang="0">
                  <a:pos x="3361" y="121"/>
                </a:cxn>
                <a:cxn ang="0">
                  <a:pos x="3390" y="145"/>
                </a:cxn>
                <a:cxn ang="0">
                  <a:pos x="734" y="126"/>
                </a:cxn>
                <a:cxn ang="0">
                  <a:pos x="774" y="132"/>
                </a:cxn>
                <a:cxn ang="0">
                  <a:pos x="1229" y="152"/>
                </a:cxn>
                <a:cxn ang="0">
                  <a:pos x="1243" y="131"/>
                </a:cxn>
                <a:cxn ang="0">
                  <a:pos x="2926" y="153"/>
                </a:cxn>
                <a:cxn ang="0">
                  <a:pos x="3052" y="153"/>
                </a:cxn>
                <a:cxn ang="0">
                  <a:pos x="3390" y="130"/>
                </a:cxn>
              </a:cxnLst>
              <a:rect l="0" t="0" r="r" b="b"/>
              <a:pathLst>
                <a:path w="3849" h="234">
                  <a:moveTo>
                    <a:pt x="3849" y="154"/>
                  </a:moveTo>
                  <a:cubicBezTo>
                    <a:pt x="3451" y="153"/>
                    <a:pt x="3451" y="153"/>
                    <a:pt x="3451" y="153"/>
                  </a:cubicBezTo>
                  <a:cubicBezTo>
                    <a:pt x="3445" y="149"/>
                    <a:pt x="3440" y="145"/>
                    <a:pt x="3434" y="141"/>
                  </a:cubicBezTo>
                  <a:cubicBezTo>
                    <a:pt x="3433" y="140"/>
                    <a:pt x="3432" y="140"/>
                    <a:pt x="3430" y="140"/>
                  </a:cubicBezTo>
                  <a:cubicBezTo>
                    <a:pt x="3423" y="140"/>
                    <a:pt x="3415" y="140"/>
                    <a:pt x="3407" y="140"/>
                  </a:cubicBezTo>
                  <a:cubicBezTo>
                    <a:pt x="3403" y="140"/>
                    <a:pt x="3403" y="140"/>
                    <a:pt x="3403" y="140"/>
                  </a:cubicBezTo>
                  <a:cubicBezTo>
                    <a:pt x="3403" y="127"/>
                    <a:pt x="3403" y="127"/>
                    <a:pt x="3403" y="127"/>
                  </a:cubicBezTo>
                  <a:cubicBezTo>
                    <a:pt x="3403" y="123"/>
                    <a:pt x="3398" y="119"/>
                    <a:pt x="3392" y="119"/>
                  </a:cubicBezTo>
                  <a:cubicBezTo>
                    <a:pt x="3384" y="119"/>
                    <a:pt x="3384" y="119"/>
                    <a:pt x="3384" y="119"/>
                  </a:cubicBezTo>
                  <a:cubicBezTo>
                    <a:pt x="3384" y="118"/>
                    <a:pt x="3384" y="117"/>
                    <a:pt x="3383" y="117"/>
                  </a:cubicBezTo>
                  <a:cubicBezTo>
                    <a:pt x="3364" y="104"/>
                    <a:pt x="3364" y="104"/>
                    <a:pt x="3364" y="104"/>
                  </a:cubicBezTo>
                  <a:cubicBezTo>
                    <a:pt x="3364" y="104"/>
                    <a:pt x="3363" y="104"/>
                    <a:pt x="3362" y="104"/>
                  </a:cubicBezTo>
                  <a:cubicBezTo>
                    <a:pt x="3361" y="105"/>
                    <a:pt x="3360" y="106"/>
                    <a:pt x="3360" y="107"/>
                  </a:cubicBezTo>
                  <a:cubicBezTo>
                    <a:pt x="3360" y="114"/>
                    <a:pt x="3360" y="114"/>
                    <a:pt x="3360" y="114"/>
                  </a:cubicBezTo>
                  <a:cubicBezTo>
                    <a:pt x="3346" y="104"/>
                    <a:pt x="3346" y="104"/>
                    <a:pt x="3346" y="104"/>
                  </a:cubicBezTo>
                  <a:cubicBezTo>
                    <a:pt x="3345" y="104"/>
                    <a:pt x="3344" y="104"/>
                    <a:pt x="3343" y="104"/>
                  </a:cubicBezTo>
                  <a:cubicBezTo>
                    <a:pt x="3342" y="105"/>
                    <a:pt x="3342" y="106"/>
                    <a:pt x="3342" y="107"/>
                  </a:cubicBezTo>
                  <a:cubicBezTo>
                    <a:pt x="3342" y="114"/>
                    <a:pt x="3342" y="114"/>
                    <a:pt x="3342" y="114"/>
                  </a:cubicBezTo>
                  <a:cubicBezTo>
                    <a:pt x="3333" y="108"/>
                    <a:pt x="3333" y="108"/>
                    <a:pt x="3333" y="108"/>
                  </a:cubicBezTo>
                  <a:cubicBezTo>
                    <a:pt x="3333" y="90"/>
                    <a:pt x="3333" y="90"/>
                    <a:pt x="3333" y="90"/>
                  </a:cubicBezTo>
                  <a:cubicBezTo>
                    <a:pt x="3333" y="88"/>
                    <a:pt x="3331" y="87"/>
                    <a:pt x="3330" y="87"/>
                  </a:cubicBezTo>
                  <a:cubicBezTo>
                    <a:pt x="3274" y="87"/>
                    <a:pt x="3274" y="87"/>
                    <a:pt x="3274" y="87"/>
                  </a:cubicBezTo>
                  <a:cubicBezTo>
                    <a:pt x="3273" y="87"/>
                    <a:pt x="3271" y="88"/>
                    <a:pt x="3271" y="90"/>
                  </a:cubicBezTo>
                  <a:cubicBezTo>
                    <a:pt x="3271" y="153"/>
                    <a:pt x="3271" y="153"/>
                    <a:pt x="3271" y="153"/>
                  </a:cubicBezTo>
                  <a:cubicBezTo>
                    <a:pt x="3268" y="153"/>
                    <a:pt x="3268" y="153"/>
                    <a:pt x="3268" y="153"/>
                  </a:cubicBezTo>
                  <a:cubicBezTo>
                    <a:pt x="3268" y="150"/>
                    <a:pt x="3268" y="150"/>
                    <a:pt x="3268" y="150"/>
                  </a:cubicBezTo>
                  <a:cubicBezTo>
                    <a:pt x="3268" y="150"/>
                    <a:pt x="3268" y="150"/>
                    <a:pt x="3268" y="149"/>
                  </a:cubicBezTo>
                  <a:cubicBezTo>
                    <a:pt x="3268" y="112"/>
                    <a:pt x="3268" y="112"/>
                    <a:pt x="3268" y="112"/>
                  </a:cubicBezTo>
                  <a:cubicBezTo>
                    <a:pt x="3268" y="112"/>
                    <a:pt x="3268" y="112"/>
                    <a:pt x="3268" y="111"/>
                  </a:cubicBezTo>
                  <a:cubicBezTo>
                    <a:pt x="3268" y="110"/>
                    <a:pt x="3266" y="109"/>
                    <a:pt x="3265" y="109"/>
                  </a:cubicBezTo>
                  <a:cubicBezTo>
                    <a:pt x="3249" y="109"/>
                    <a:pt x="3249" y="109"/>
                    <a:pt x="3249" y="109"/>
                  </a:cubicBezTo>
                  <a:cubicBezTo>
                    <a:pt x="3249" y="15"/>
                    <a:pt x="3249" y="15"/>
                    <a:pt x="3249" y="15"/>
                  </a:cubicBezTo>
                  <a:cubicBezTo>
                    <a:pt x="3249" y="12"/>
                    <a:pt x="3249" y="9"/>
                    <a:pt x="3248" y="7"/>
                  </a:cubicBezTo>
                  <a:cubicBezTo>
                    <a:pt x="3248" y="6"/>
                    <a:pt x="3248" y="5"/>
                    <a:pt x="3247" y="4"/>
                  </a:cubicBezTo>
                  <a:cubicBezTo>
                    <a:pt x="3246" y="3"/>
                    <a:pt x="3245" y="2"/>
                    <a:pt x="3244" y="2"/>
                  </a:cubicBezTo>
                  <a:cubicBezTo>
                    <a:pt x="3242" y="1"/>
                    <a:pt x="3239" y="0"/>
                    <a:pt x="3237" y="0"/>
                  </a:cubicBezTo>
                  <a:cubicBezTo>
                    <a:pt x="3222" y="0"/>
                    <a:pt x="3222" y="0"/>
                    <a:pt x="3222" y="0"/>
                  </a:cubicBezTo>
                  <a:cubicBezTo>
                    <a:pt x="3220" y="0"/>
                    <a:pt x="3218" y="1"/>
                    <a:pt x="3216" y="1"/>
                  </a:cubicBezTo>
                  <a:cubicBezTo>
                    <a:pt x="3215" y="2"/>
                    <a:pt x="3215" y="2"/>
                    <a:pt x="3214" y="2"/>
                  </a:cubicBezTo>
                  <a:cubicBezTo>
                    <a:pt x="3212" y="4"/>
                    <a:pt x="3211" y="6"/>
                    <a:pt x="3211" y="8"/>
                  </a:cubicBezTo>
                  <a:cubicBezTo>
                    <a:pt x="3211" y="10"/>
                    <a:pt x="3211" y="10"/>
                    <a:pt x="3211" y="10"/>
                  </a:cubicBezTo>
                  <a:cubicBezTo>
                    <a:pt x="3211" y="39"/>
                    <a:pt x="3211" y="68"/>
                    <a:pt x="3211" y="96"/>
                  </a:cubicBezTo>
                  <a:cubicBezTo>
                    <a:pt x="3211" y="109"/>
                    <a:pt x="3211" y="109"/>
                    <a:pt x="3211" y="109"/>
                  </a:cubicBezTo>
                  <a:cubicBezTo>
                    <a:pt x="3198" y="109"/>
                    <a:pt x="3198" y="109"/>
                    <a:pt x="3198" y="109"/>
                  </a:cubicBezTo>
                  <a:cubicBezTo>
                    <a:pt x="3198" y="15"/>
                    <a:pt x="3198" y="15"/>
                    <a:pt x="3198" y="15"/>
                  </a:cubicBezTo>
                  <a:cubicBezTo>
                    <a:pt x="3198" y="12"/>
                    <a:pt x="3198" y="9"/>
                    <a:pt x="3198" y="7"/>
                  </a:cubicBezTo>
                  <a:cubicBezTo>
                    <a:pt x="3198" y="6"/>
                    <a:pt x="3197" y="5"/>
                    <a:pt x="3196" y="4"/>
                  </a:cubicBezTo>
                  <a:cubicBezTo>
                    <a:pt x="3196" y="3"/>
                    <a:pt x="3195" y="2"/>
                    <a:pt x="3194" y="2"/>
                  </a:cubicBezTo>
                  <a:cubicBezTo>
                    <a:pt x="3192" y="1"/>
                    <a:pt x="3189" y="0"/>
                    <a:pt x="3186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0" y="0"/>
                    <a:pt x="3168" y="1"/>
                    <a:pt x="3166" y="1"/>
                  </a:cubicBezTo>
                  <a:cubicBezTo>
                    <a:pt x="3165" y="2"/>
                    <a:pt x="3164" y="2"/>
                    <a:pt x="3164" y="2"/>
                  </a:cubicBezTo>
                  <a:cubicBezTo>
                    <a:pt x="3162" y="4"/>
                    <a:pt x="3160" y="6"/>
                    <a:pt x="3160" y="8"/>
                  </a:cubicBezTo>
                  <a:cubicBezTo>
                    <a:pt x="3160" y="10"/>
                    <a:pt x="3160" y="10"/>
                    <a:pt x="3160" y="10"/>
                  </a:cubicBezTo>
                  <a:cubicBezTo>
                    <a:pt x="3161" y="39"/>
                    <a:pt x="3161" y="69"/>
                    <a:pt x="3161" y="97"/>
                  </a:cubicBezTo>
                  <a:cubicBezTo>
                    <a:pt x="3161" y="109"/>
                    <a:pt x="3161" y="109"/>
                    <a:pt x="3161" y="109"/>
                  </a:cubicBezTo>
                  <a:cubicBezTo>
                    <a:pt x="3158" y="109"/>
                    <a:pt x="3158" y="109"/>
                    <a:pt x="3158" y="109"/>
                  </a:cubicBezTo>
                  <a:cubicBezTo>
                    <a:pt x="3158" y="97"/>
                    <a:pt x="3158" y="97"/>
                    <a:pt x="3158" y="97"/>
                  </a:cubicBezTo>
                  <a:cubicBezTo>
                    <a:pt x="3158" y="95"/>
                    <a:pt x="3157" y="94"/>
                    <a:pt x="3155" y="94"/>
                  </a:cubicBezTo>
                  <a:cubicBezTo>
                    <a:pt x="3067" y="94"/>
                    <a:pt x="3067" y="94"/>
                    <a:pt x="3067" y="94"/>
                  </a:cubicBezTo>
                  <a:cubicBezTo>
                    <a:pt x="3065" y="94"/>
                    <a:pt x="3064" y="95"/>
                    <a:pt x="3064" y="97"/>
                  </a:cubicBezTo>
                  <a:cubicBezTo>
                    <a:pt x="3064" y="109"/>
                    <a:pt x="3064" y="109"/>
                    <a:pt x="3064" y="109"/>
                  </a:cubicBezTo>
                  <a:cubicBezTo>
                    <a:pt x="3055" y="109"/>
                    <a:pt x="3055" y="109"/>
                    <a:pt x="3055" y="109"/>
                  </a:cubicBezTo>
                  <a:cubicBezTo>
                    <a:pt x="3053" y="109"/>
                    <a:pt x="3052" y="110"/>
                    <a:pt x="3052" y="112"/>
                  </a:cubicBezTo>
                  <a:cubicBezTo>
                    <a:pt x="3052" y="113"/>
                    <a:pt x="3052" y="113"/>
                    <a:pt x="3052" y="113"/>
                  </a:cubicBezTo>
                  <a:cubicBezTo>
                    <a:pt x="3044" y="113"/>
                    <a:pt x="3044" y="113"/>
                    <a:pt x="3044" y="113"/>
                  </a:cubicBezTo>
                  <a:cubicBezTo>
                    <a:pt x="3040" y="102"/>
                    <a:pt x="3029" y="94"/>
                    <a:pt x="3016" y="94"/>
                  </a:cubicBezTo>
                  <a:cubicBezTo>
                    <a:pt x="3002" y="94"/>
                    <a:pt x="2991" y="102"/>
                    <a:pt x="2987" y="113"/>
                  </a:cubicBezTo>
                  <a:cubicBezTo>
                    <a:pt x="2985" y="113"/>
                    <a:pt x="2985" y="113"/>
                    <a:pt x="2985" y="113"/>
                  </a:cubicBezTo>
                  <a:cubicBezTo>
                    <a:pt x="2981" y="102"/>
                    <a:pt x="2969" y="94"/>
                    <a:pt x="2956" y="94"/>
                  </a:cubicBezTo>
                  <a:cubicBezTo>
                    <a:pt x="2942" y="94"/>
                    <a:pt x="2930" y="103"/>
                    <a:pt x="2927" y="115"/>
                  </a:cubicBezTo>
                  <a:cubicBezTo>
                    <a:pt x="2913" y="115"/>
                    <a:pt x="2913" y="115"/>
                    <a:pt x="2913" y="115"/>
                  </a:cubicBezTo>
                  <a:cubicBezTo>
                    <a:pt x="2907" y="115"/>
                    <a:pt x="2903" y="119"/>
                    <a:pt x="2903" y="124"/>
                  </a:cubicBezTo>
                  <a:cubicBezTo>
                    <a:pt x="2903" y="134"/>
                    <a:pt x="2903" y="134"/>
                    <a:pt x="2903" y="134"/>
                  </a:cubicBezTo>
                  <a:cubicBezTo>
                    <a:pt x="2895" y="135"/>
                    <a:pt x="2888" y="142"/>
                    <a:pt x="2888" y="151"/>
                  </a:cubicBezTo>
                  <a:cubicBezTo>
                    <a:pt x="2888" y="153"/>
                    <a:pt x="2888" y="153"/>
                    <a:pt x="2888" y="153"/>
                  </a:cubicBezTo>
                  <a:cubicBezTo>
                    <a:pt x="2876" y="153"/>
                    <a:pt x="2876" y="153"/>
                    <a:pt x="2876" y="153"/>
                  </a:cubicBezTo>
                  <a:cubicBezTo>
                    <a:pt x="2876" y="73"/>
                    <a:pt x="2876" y="73"/>
                    <a:pt x="2876" y="73"/>
                  </a:cubicBezTo>
                  <a:cubicBezTo>
                    <a:pt x="2876" y="73"/>
                    <a:pt x="2875" y="72"/>
                    <a:pt x="2875" y="71"/>
                  </a:cubicBezTo>
                  <a:cubicBezTo>
                    <a:pt x="2874" y="71"/>
                    <a:pt x="2874" y="71"/>
                    <a:pt x="2873" y="71"/>
                  </a:cubicBezTo>
                  <a:cubicBezTo>
                    <a:pt x="2864" y="71"/>
                    <a:pt x="2864" y="71"/>
                    <a:pt x="2864" y="71"/>
                  </a:cubicBezTo>
                  <a:cubicBezTo>
                    <a:pt x="2864" y="67"/>
                    <a:pt x="2864" y="67"/>
                    <a:pt x="2864" y="67"/>
                  </a:cubicBezTo>
                  <a:cubicBezTo>
                    <a:pt x="2864" y="67"/>
                    <a:pt x="2863" y="66"/>
                    <a:pt x="2863" y="65"/>
                  </a:cubicBezTo>
                  <a:cubicBezTo>
                    <a:pt x="2862" y="65"/>
                    <a:pt x="2862" y="65"/>
                    <a:pt x="2861" y="65"/>
                  </a:cubicBezTo>
                  <a:cubicBezTo>
                    <a:pt x="2818" y="64"/>
                    <a:pt x="2818" y="64"/>
                    <a:pt x="2818" y="64"/>
                  </a:cubicBezTo>
                  <a:cubicBezTo>
                    <a:pt x="2818" y="64"/>
                    <a:pt x="2818" y="64"/>
                    <a:pt x="2818" y="64"/>
                  </a:cubicBezTo>
                  <a:cubicBezTo>
                    <a:pt x="2816" y="64"/>
                    <a:pt x="2815" y="66"/>
                    <a:pt x="2815" y="67"/>
                  </a:cubicBezTo>
                  <a:cubicBezTo>
                    <a:pt x="2815" y="70"/>
                    <a:pt x="2815" y="70"/>
                    <a:pt x="2815" y="70"/>
                  </a:cubicBezTo>
                  <a:cubicBezTo>
                    <a:pt x="2806" y="70"/>
                    <a:pt x="2806" y="70"/>
                    <a:pt x="2806" y="70"/>
                  </a:cubicBezTo>
                  <a:cubicBezTo>
                    <a:pt x="2806" y="70"/>
                    <a:pt x="2806" y="70"/>
                    <a:pt x="2806" y="70"/>
                  </a:cubicBezTo>
                  <a:cubicBezTo>
                    <a:pt x="2804" y="70"/>
                    <a:pt x="2803" y="72"/>
                    <a:pt x="2803" y="73"/>
                  </a:cubicBezTo>
                  <a:cubicBezTo>
                    <a:pt x="2803" y="135"/>
                    <a:pt x="2803" y="135"/>
                    <a:pt x="2803" y="135"/>
                  </a:cubicBezTo>
                  <a:cubicBezTo>
                    <a:pt x="2785" y="135"/>
                    <a:pt x="2785" y="135"/>
                    <a:pt x="2785" y="135"/>
                  </a:cubicBezTo>
                  <a:cubicBezTo>
                    <a:pt x="2783" y="135"/>
                    <a:pt x="2782" y="136"/>
                    <a:pt x="2782" y="138"/>
                  </a:cubicBezTo>
                  <a:cubicBezTo>
                    <a:pt x="2782" y="140"/>
                    <a:pt x="2782" y="140"/>
                    <a:pt x="2782" y="140"/>
                  </a:cubicBezTo>
                  <a:cubicBezTo>
                    <a:pt x="2779" y="140"/>
                    <a:pt x="2779" y="140"/>
                    <a:pt x="2779" y="140"/>
                  </a:cubicBezTo>
                  <a:cubicBezTo>
                    <a:pt x="2779" y="117"/>
                    <a:pt x="2779" y="117"/>
                    <a:pt x="2779" y="117"/>
                  </a:cubicBezTo>
                  <a:cubicBezTo>
                    <a:pt x="2779" y="115"/>
                    <a:pt x="2778" y="114"/>
                    <a:pt x="2776" y="114"/>
                  </a:cubicBezTo>
                  <a:cubicBezTo>
                    <a:pt x="2766" y="114"/>
                    <a:pt x="2766" y="114"/>
                    <a:pt x="2766" y="114"/>
                  </a:cubicBezTo>
                  <a:cubicBezTo>
                    <a:pt x="2765" y="114"/>
                    <a:pt x="2764" y="115"/>
                    <a:pt x="2764" y="117"/>
                  </a:cubicBezTo>
                  <a:cubicBezTo>
                    <a:pt x="2764" y="140"/>
                    <a:pt x="2764" y="140"/>
                    <a:pt x="2764" y="140"/>
                  </a:cubicBezTo>
                  <a:cubicBezTo>
                    <a:pt x="2761" y="140"/>
                    <a:pt x="2761" y="140"/>
                    <a:pt x="2761" y="140"/>
                  </a:cubicBezTo>
                  <a:cubicBezTo>
                    <a:pt x="2761" y="112"/>
                    <a:pt x="2761" y="112"/>
                    <a:pt x="2761" y="112"/>
                  </a:cubicBezTo>
                  <a:cubicBezTo>
                    <a:pt x="2761" y="111"/>
                    <a:pt x="2760" y="110"/>
                    <a:pt x="2759" y="110"/>
                  </a:cubicBezTo>
                  <a:cubicBezTo>
                    <a:pt x="2730" y="104"/>
                    <a:pt x="2730" y="104"/>
                    <a:pt x="2730" y="104"/>
                  </a:cubicBezTo>
                  <a:cubicBezTo>
                    <a:pt x="2729" y="104"/>
                    <a:pt x="2729" y="105"/>
                    <a:pt x="2728" y="105"/>
                  </a:cubicBezTo>
                  <a:cubicBezTo>
                    <a:pt x="2727" y="106"/>
                    <a:pt x="2727" y="106"/>
                    <a:pt x="2727" y="107"/>
                  </a:cubicBezTo>
                  <a:cubicBezTo>
                    <a:pt x="2727" y="115"/>
                    <a:pt x="2727" y="115"/>
                    <a:pt x="2727" y="115"/>
                  </a:cubicBezTo>
                  <a:cubicBezTo>
                    <a:pt x="2701" y="120"/>
                    <a:pt x="2701" y="120"/>
                    <a:pt x="2701" y="120"/>
                  </a:cubicBezTo>
                  <a:cubicBezTo>
                    <a:pt x="2700" y="120"/>
                    <a:pt x="2699" y="121"/>
                    <a:pt x="2699" y="122"/>
                  </a:cubicBezTo>
                  <a:cubicBezTo>
                    <a:pt x="2699" y="152"/>
                    <a:pt x="2699" y="152"/>
                    <a:pt x="2699" y="152"/>
                  </a:cubicBezTo>
                  <a:cubicBezTo>
                    <a:pt x="2698" y="152"/>
                    <a:pt x="2698" y="152"/>
                    <a:pt x="2698" y="152"/>
                  </a:cubicBezTo>
                  <a:cubicBezTo>
                    <a:pt x="2687" y="140"/>
                    <a:pt x="2687" y="140"/>
                    <a:pt x="2687" y="140"/>
                  </a:cubicBezTo>
                  <a:cubicBezTo>
                    <a:pt x="2687" y="139"/>
                    <a:pt x="2686" y="139"/>
                    <a:pt x="2686" y="139"/>
                  </a:cubicBezTo>
                  <a:cubicBezTo>
                    <a:pt x="2638" y="125"/>
                    <a:pt x="2638" y="125"/>
                    <a:pt x="2638" y="125"/>
                  </a:cubicBezTo>
                  <a:cubicBezTo>
                    <a:pt x="2638" y="125"/>
                    <a:pt x="2638" y="125"/>
                    <a:pt x="2637" y="125"/>
                  </a:cubicBezTo>
                  <a:cubicBezTo>
                    <a:pt x="2636" y="125"/>
                    <a:pt x="2635" y="125"/>
                    <a:pt x="2634" y="125"/>
                  </a:cubicBezTo>
                  <a:cubicBezTo>
                    <a:pt x="2633" y="126"/>
                    <a:pt x="2632" y="126"/>
                    <a:pt x="2632" y="127"/>
                  </a:cubicBezTo>
                  <a:cubicBezTo>
                    <a:pt x="2629" y="133"/>
                    <a:pt x="2621" y="137"/>
                    <a:pt x="2615" y="139"/>
                  </a:cubicBezTo>
                  <a:cubicBezTo>
                    <a:pt x="2604" y="143"/>
                    <a:pt x="2550" y="152"/>
                    <a:pt x="2550" y="152"/>
                  </a:cubicBezTo>
                  <a:cubicBezTo>
                    <a:pt x="2520" y="152"/>
                    <a:pt x="2520" y="152"/>
                    <a:pt x="2520" y="152"/>
                  </a:cubicBezTo>
                  <a:cubicBezTo>
                    <a:pt x="2519" y="152"/>
                    <a:pt x="2519" y="152"/>
                    <a:pt x="2519" y="152"/>
                  </a:cubicBezTo>
                  <a:cubicBezTo>
                    <a:pt x="2519" y="152"/>
                    <a:pt x="2519" y="152"/>
                    <a:pt x="2519" y="152"/>
                  </a:cubicBezTo>
                  <a:cubicBezTo>
                    <a:pt x="2500" y="152"/>
                    <a:pt x="2500" y="152"/>
                    <a:pt x="2500" y="152"/>
                  </a:cubicBezTo>
                  <a:cubicBezTo>
                    <a:pt x="2453" y="152"/>
                    <a:pt x="2453" y="152"/>
                    <a:pt x="2453" y="152"/>
                  </a:cubicBezTo>
                  <a:cubicBezTo>
                    <a:pt x="2449" y="152"/>
                    <a:pt x="2445" y="153"/>
                    <a:pt x="2441" y="153"/>
                  </a:cubicBezTo>
                  <a:cubicBezTo>
                    <a:pt x="2433" y="154"/>
                    <a:pt x="2426" y="156"/>
                    <a:pt x="2420" y="159"/>
                  </a:cubicBezTo>
                  <a:cubicBezTo>
                    <a:pt x="2416" y="161"/>
                    <a:pt x="2412" y="164"/>
                    <a:pt x="2408" y="167"/>
                  </a:cubicBezTo>
                  <a:cubicBezTo>
                    <a:pt x="2407" y="168"/>
                    <a:pt x="2405" y="169"/>
                    <a:pt x="2404" y="170"/>
                  </a:cubicBezTo>
                  <a:cubicBezTo>
                    <a:pt x="2404" y="170"/>
                    <a:pt x="2404" y="170"/>
                    <a:pt x="2403" y="170"/>
                  </a:cubicBezTo>
                  <a:cubicBezTo>
                    <a:pt x="2403" y="170"/>
                    <a:pt x="2403" y="170"/>
                    <a:pt x="2403" y="170"/>
                  </a:cubicBezTo>
                  <a:cubicBezTo>
                    <a:pt x="2400" y="172"/>
                    <a:pt x="2397" y="175"/>
                    <a:pt x="2393" y="176"/>
                  </a:cubicBezTo>
                  <a:cubicBezTo>
                    <a:pt x="2385" y="179"/>
                    <a:pt x="2377" y="179"/>
                    <a:pt x="2368" y="179"/>
                  </a:cubicBezTo>
                  <a:cubicBezTo>
                    <a:pt x="2366" y="179"/>
                    <a:pt x="2364" y="179"/>
                    <a:pt x="2361" y="179"/>
                  </a:cubicBezTo>
                  <a:cubicBezTo>
                    <a:pt x="2344" y="179"/>
                    <a:pt x="2344" y="179"/>
                    <a:pt x="2344" y="179"/>
                  </a:cubicBezTo>
                  <a:cubicBezTo>
                    <a:pt x="2338" y="179"/>
                    <a:pt x="2333" y="179"/>
                    <a:pt x="2327" y="180"/>
                  </a:cubicBezTo>
                  <a:cubicBezTo>
                    <a:pt x="2315" y="182"/>
                    <a:pt x="2304" y="188"/>
                    <a:pt x="2297" y="196"/>
                  </a:cubicBezTo>
                  <a:cubicBezTo>
                    <a:pt x="2292" y="199"/>
                    <a:pt x="2292" y="199"/>
                    <a:pt x="2292" y="199"/>
                  </a:cubicBezTo>
                  <a:cubicBezTo>
                    <a:pt x="2287" y="201"/>
                    <a:pt x="2287" y="201"/>
                    <a:pt x="2287" y="201"/>
                  </a:cubicBezTo>
                  <a:cubicBezTo>
                    <a:pt x="2281" y="202"/>
                    <a:pt x="2281" y="202"/>
                    <a:pt x="2281" y="202"/>
                  </a:cubicBezTo>
                  <a:cubicBezTo>
                    <a:pt x="2280" y="202"/>
                    <a:pt x="2279" y="202"/>
                    <a:pt x="2277" y="202"/>
                  </a:cubicBezTo>
                  <a:cubicBezTo>
                    <a:pt x="2277" y="202"/>
                    <a:pt x="2276" y="202"/>
                    <a:pt x="2275" y="202"/>
                  </a:cubicBezTo>
                  <a:cubicBezTo>
                    <a:pt x="2270" y="202"/>
                    <a:pt x="2264" y="202"/>
                    <a:pt x="2259" y="202"/>
                  </a:cubicBezTo>
                  <a:cubicBezTo>
                    <a:pt x="2255" y="202"/>
                    <a:pt x="2252" y="202"/>
                    <a:pt x="2249" y="202"/>
                  </a:cubicBezTo>
                  <a:cubicBezTo>
                    <a:pt x="2248" y="202"/>
                    <a:pt x="2246" y="202"/>
                    <a:pt x="2244" y="202"/>
                  </a:cubicBezTo>
                  <a:cubicBezTo>
                    <a:pt x="2237" y="202"/>
                    <a:pt x="2230" y="202"/>
                    <a:pt x="2222" y="204"/>
                  </a:cubicBezTo>
                  <a:cubicBezTo>
                    <a:pt x="2211" y="206"/>
                    <a:pt x="2203" y="211"/>
                    <a:pt x="2197" y="215"/>
                  </a:cubicBezTo>
                  <a:cubicBezTo>
                    <a:pt x="2191" y="220"/>
                    <a:pt x="2185" y="224"/>
                    <a:pt x="2177" y="226"/>
                  </a:cubicBezTo>
                  <a:cubicBezTo>
                    <a:pt x="2175" y="226"/>
                    <a:pt x="2175" y="226"/>
                    <a:pt x="2175" y="226"/>
                  </a:cubicBezTo>
                  <a:cubicBezTo>
                    <a:pt x="2174" y="227"/>
                    <a:pt x="2173" y="227"/>
                    <a:pt x="2171" y="227"/>
                  </a:cubicBezTo>
                  <a:cubicBezTo>
                    <a:pt x="2169" y="227"/>
                    <a:pt x="2169" y="227"/>
                    <a:pt x="2169" y="227"/>
                  </a:cubicBezTo>
                  <a:cubicBezTo>
                    <a:pt x="2168" y="227"/>
                    <a:pt x="2167" y="228"/>
                    <a:pt x="2165" y="228"/>
                  </a:cubicBezTo>
                  <a:cubicBezTo>
                    <a:pt x="2162" y="228"/>
                    <a:pt x="2159" y="228"/>
                    <a:pt x="2156" y="228"/>
                  </a:cubicBezTo>
                  <a:cubicBezTo>
                    <a:pt x="2156" y="228"/>
                    <a:pt x="2156" y="228"/>
                    <a:pt x="2156" y="228"/>
                  </a:cubicBezTo>
                  <a:cubicBezTo>
                    <a:pt x="2154" y="228"/>
                    <a:pt x="2153" y="228"/>
                    <a:pt x="2151" y="228"/>
                  </a:cubicBezTo>
                  <a:cubicBezTo>
                    <a:pt x="1891" y="228"/>
                    <a:pt x="1891" y="228"/>
                    <a:pt x="1891" y="228"/>
                  </a:cubicBezTo>
                  <a:cubicBezTo>
                    <a:pt x="1631" y="228"/>
                    <a:pt x="1631" y="228"/>
                    <a:pt x="1631" y="228"/>
                  </a:cubicBezTo>
                  <a:cubicBezTo>
                    <a:pt x="1627" y="228"/>
                    <a:pt x="1623" y="228"/>
                    <a:pt x="1618" y="228"/>
                  </a:cubicBezTo>
                  <a:cubicBezTo>
                    <a:pt x="1617" y="228"/>
                    <a:pt x="1616" y="227"/>
                    <a:pt x="1615" y="227"/>
                  </a:cubicBezTo>
                  <a:cubicBezTo>
                    <a:pt x="1612" y="227"/>
                    <a:pt x="1612" y="227"/>
                    <a:pt x="1612" y="227"/>
                  </a:cubicBezTo>
                  <a:cubicBezTo>
                    <a:pt x="1611" y="227"/>
                    <a:pt x="1610" y="227"/>
                    <a:pt x="1609" y="226"/>
                  </a:cubicBezTo>
                  <a:cubicBezTo>
                    <a:pt x="1606" y="226"/>
                    <a:pt x="1606" y="226"/>
                    <a:pt x="1606" y="226"/>
                  </a:cubicBezTo>
                  <a:cubicBezTo>
                    <a:pt x="1599" y="224"/>
                    <a:pt x="1593" y="220"/>
                    <a:pt x="1586" y="215"/>
                  </a:cubicBezTo>
                  <a:cubicBezTo>
                    <a:pt x="1581" y="211"/>
                    <a:pt x="1573" y="206"/>
                    <a:pt x="1561" y="204"/>
                  </a:cubicBezTo>
                  <a:cubicBezTo>
                    <a:pt x="1554" y="202"/>
                    <a:pt x="1547" y="202"/>
                    <a:pt x="1540" y="202"/>
                  </a:cubicBezTo>
                  <a:cubicBezTo>
                    <a:pt x="1538" y="202"/>
                    <a:pt x="1536" y="202"/>
                    <a:pt x="1535" y="202"/>
                  </a:cubicBezTo>
                  <a:cubicBezTo>
                    <a:pt x="1531" y="202"/>
                    <a:pt x="1528" y="202"/>
                    <a:pt x="1525" y="202"/>
                  </a:cubicBezTo>
                  <a:cubicBezTo>
                    <a:pt x="1520" y="202"/>
                    <a:pt x="1514" y="202"/>
                    <a:pt x="1509" y="202"/>
                  </a:cubicBezTo>
                  <a:cubicBezTo>
                    <a:pt x="1508" y="202"/>
                    <a:pt x="1507" y="202"/>
                    <a:pt x="1506" y="202"/>
                  </a:cubicBezTo>
                  <a:cubicBezTo>
                    <a:pt x="1505" y="202"/>
                    <a:pt x="1504" y="202"/>
                    <a:pt x="1503" y="202"/>
                  </a:cubicBezTo>
                  <a:cubicBezTo>
                    <a:pt x="1497" y="201"/>
                    <a:pt x="1497" y="201"/>
                    <a:pt x="1497" y="201"/>
                  </a:cubicBezTo>
                  <a:cubicBezTo>
                    <a:pt x="1492" y="199"/>
                    <a:pt x="1492" y="199"/>
                    <a:pt x="1492" y="199"/>
                  </a:cubicBezTo>
                  <a:cubicBezTo>
                    <a:pt x="1487" y="196"/>
                    <a:pt x="1487" y="196"/>
                    <a:pt x="1487" y="196"/>
                  </a:cubicBezTo>
                  <a:cubicBezTo>
                    <a:pt x="1480" y="188"/>
                    <a:pt x="1469" y="182"/>
                    <a:pt x="1457" y="180"/>
                  </a:cubicBezTo>
                  <a:cubicBezTo>
                    <a:pt x="1451" y="179"/>
                    <a:pt x="1446" y="179"/>
                    <a:pt x="1440" y="179"/>
                  </a:cubicBezTo>
                  <a:cubicBezTo>
                    <a:pt x="1422" y="179"/>
                    <a:pt x="1422" y="179"/>
                    <a:pt x="1422" y="179"/>
                  </a:cubicBezTo>
                  <a:cubicBezTo>
                    <a:pt x="1420" y="179"/>
                    <a:pt x="1418" y="179"/>
                    <a:pt x="1416" y="179"/>
                  </a:cubicBezTo>
                  <a:cubicBezTo>
                    <a:pt x="1407" y="179"/>
                    <a:pt x="1398" y="179"/>
                    <a:pt x="1391" y="176"/>
                  </a:cubicBezTo>
                  <a:cubicBezTo>
                    <a:pt x="1387" y="175"/>
                    <a:pt x="1384" y="172"/>
                    <a:pt x="1380" y="170"/>
                  </a:cubicBezTo>
                  <a:cubicBezTo>
                    <a:pt x="1380" y="170"/>
                    <a:pt x="1380" y="170"/>
                    <a:pt x="1380" y="170"/>
                  </a:cubicBezTo>
                  <a:cubicBezTo>
                    <a:pt x="1380" y="170"/>
                    <a:pt x="1380" y="170"/>
                    <a:pt x="1380" y="170"/>
                  </a:cubicBezTo>
                  <a:cubicBezTo>
                    <a:pt x="1379" y="169"/>
                    <a:pt x="1377" y="168"/>
                    <a:pt x="1376" y="167"/>
                  </a:cubicBezTo>
                  <a:cubicBezTo>
                    <a:pt x="1372" y="164"/>
                    <a:pt x="1368" y="161"/>
                    <a:pt x="1363" y="159"/>
                  </a:cubicBezTo>
                  <a:cubicBezTo>
                    <a:pt x="1357" y="156"/>
                    <a:pt x="1351" y="154"/>
                    <a:pt x="1342" y="153"/>
                  </a:cubicBezTo>
                  <a:cubicBezTo>
                    <a:pt x="1339" y="153"/>
                    <a:pt x="1335" y="152"/>
                    <a:pt x="1331" y="152"/>
                  </a:cubicBezTo>
                  <a:cubicBezTo>
                    <a:pt x="1255" y="152"/>
                    <a:pt x="1255" y="152"/>
                    <a:pt x="1255" y="152"/>
                  </a:cubicBezTo>
                  <a:cubicBezTo>
                    <a:pt x="1252" y="126"/>
                    <a:pt x="1252" y="126"/>
                    <a:pt x="1252" y="126"/>
                  </a:cubicBezTo>
                  <a:cubicBezTo>
                    <a:pt x="1266" y="136"/>
                    <a:pt x="1267" y="135"/>
                    <a:pt x="1269" y="133"/>
                  </a:cubicBezTo>
                  <a:cubicBezTo>
                    <a:pt x="1269" y="132"/>
                    <a:pt x="1269" y="132"/>
                    <a:pt x="1269" y="131"/>
                  </a:cubicBezTo>
                  <a:cubicBezTo>
                    <a:pt x="1269" y="129"/>
                    <a:pt x="1268" y="127"/>
                    <a:pt x="1253" y="117"/>
                  </a:cubicBezTo>
                  <a:cubicBezTo>
                    <a:pt x="1253" y="117"/>
                    <a:pt x="1253" y="117"/>
                    <a:pt x="1253" y="117"/>
                  </a:cubicBezTo>
                  <a:cubicBezTo>
                    <a:pt x="1260" y="99"/>
                    <a:pt x="1260" y="99"/>
                    <a:pt x="1257" y="98"/>
                  </a:cubicBezTo>
                  <a:cubicBezTo>
                    <a:pt x="1257" y="97"/>
                    <a:pt x="1256" y="97"/>
                    <a:pt x="1255" y="97"/>
                  </a:cubicBezTo>
                  <a:cubicBezTo>
                    <a:pt x="1253" y="98"/>
                    <a:pt x="1251" y="100"/>
                    <a:pt x="1244" y="115"/>
                  </a:cubicBezTo>
                  <a:cubicBezTo>
                    <a:pt x="1244" y="115"/>
                    <a:pt x="1244" y="115"/>
                    <a:pt x="1244" y="116"/>
                  </a:cubicBezTo>
                  <a:cubicBezTo>
                    <a:pt x="1238" y="116"/>
                    <a:pt x="1234" y="117"/>
                    <a:pt x="1231" y="118"/>
                  </a:cubicBezTo>
                  <a:cubicBezTo>
                    <a:pt x="1229" y="116"/>
                    <a:pt x="1227" y="114"/>
                    <a:pt x="1227" y="114"/>
                  </a:cubicBezTo>
                  <a:cubicBezTo>
                    <a:pt x="1227" y="114"/>
                    <a:pt x="1226" y="114"/>
                    <a:pt x="1226" y="114"/>
                  </a:cubicBezTo>
                  <a:cubicBezTo>
                    <a:pt x="1235" y="96"/>
                    <a:pt x="1234" y="96"/>
                    <a:pt x="1232" y="94"/>
                  </a:cubicBezTo>
                  <a:cubicBezTo>
                    <a:pt x="1231" y="94"/>
                    <a:pt x="1230" y="94"/>
                    <a:pt x="1229" y="94"/>
                  </a:cubicBezTo>
                  <a:cubicBezTo>
                    <a:pt x="1228" y="94"/>
                    <a:pt x="1226" y="96"/>
                    <a:pt x="1218" y="112"/>
                  </a:cubicBezTo>
                  <a:cubicBezTo>
                    <a:pt x="1218" y="112"/>
                    <a:pt x="1218" y="113"/>
                    <a:pt x="1218" y="113"/>
                  </a:cubicBezTo>
                  <a:cubicBezTo>
                    <a:pt x="1194" y="116"/>
                    <a:pt x="1194" y="116"/>
                    <a:pt x="1194" y="119"/>
                  </a:cubicBezTo>
                  <a:cubicBezTo>
                    <a:pt x="1194" y="120"/>
                    <a:pt x="1194" y="121"/>
                    <a:pt x="1195" y="122"/>
                  </a:cubicBezTo>
                  <a:cubicBezTo>
                    <a:pt x="1196" y="123"/>
                    <a:pt x="1199" y="123"/>
                    <a:pt x="1217" y="121"/>
                  </a:cubicBezTo>
                  <a:cubicBezTo>
                    <a:pt x="1216" y="134"/>
                    <a:pt x="1216" y="134"/>
                    <a:pt x="1216" y="134"/>
                  </a:cubicBezTo>
                  <a:cubicBezTo>
                    <a:pt x="1216" y="134"/>
                    <a:pt x="1216" y="135"/>
                    <a:pt x="1216" y="135"/>
                  </a:cubicBezTo>
                  <a:cubicBezTo>
                    <a:pt x="1216" y="136"/>
                    <a:pt x="1216" y="136"/>
                    <a:pt x="1216" y="136"/>
                  </a:cubicBezTo>
                  <a:cubicBezTo>
                    <a:pt x="1215" y="152"/>
                    <a:pt x="1215" y="152"/>
                    <a:pt x="1215" y="152"/>
                  </a:cubicBezTo>
                  <a:cubicBezTo>
                    <a:pt x="1188" y="152"/>
                    <a:pt x="1188" y="152"/>
                    <a:pt x="1188" y="152"/>
                  </a:cubicBezTo>
                  <a:cubicBezTo>
                    <a:pt x="1188" y="126"/>
                    <a:pt x="1188" y="126"/>
                    <a:pt x="1188" y="126"/>
                  </a:cubicBezTo>
                  <a:cubicBezTo>
                    <a:pt x="1188" y="125"/>
                    <a:pt x="1187" y="125"/>
                    <a:pt x="1187" y="124"/>
                  </a:cubicBezTo>
                  <a:cubicBezTo>
                    <a:pt x="1186" y="124"/>
                    <a:pt x="1186" y="123"/>
                    <a:pt x="1185" y="123"/>
                  </a:cubicBezTo>
                  <a:cubicBezTo>
                    <a:pt x="1158" y="123"/>
                    <a:pt x="1158" y="123"/>
                    <a:pt x="1158" y="123"/>
                  </a:cubicBezTo>
                  <a:cubicBezTo>
                    <a:pt x="1158" y="117"/>
                    <a:pt x="1158" y="117"/>
                    <a:pt x="1158" y="117"/>
                  </a:cubicBezTo>
                  <a:cubicBezTo>
                    <a:pt x="1158" y="117"/>
                    <a:pt x="1158" y="116"/>
                    <a:pt x="1158" y="115"/>
                  </a:cubicBezTo>
                  <a:cubicBezTo>
                    <a:pt x="1157" y="115"/>
                    <a:pt x="1156" y="114"/>
                    <a:pt x="1156" y="114"/>
                  </a:cubicBezTo>
                  <a:cubicBezTo>
                    <a:pt x="1049" y="114"/>
                    <a:pt x="1049" y="114"/>
                    <a:pt x="1049" y="114"/>
                  </a:cubicBezTo>
                  <a:cubicBezTo>
                    <a:pt x="1049" y="114"/>
                    <a:pt x="1049" y="114"/>
                    <a:pt x="1049" y="114"/>
                  </a:cubicBezTo>
                  <a:cubicBezTo>
                    <a:pt x="1048" y="114"/>
                    <a:pt x="1046" y="116"/>
                    <a:pt x="1046" y="117"/>
                  </a:cubicBezTo>
                  <a:cubicBezTo>
                    <a:pt x="1046" y="123"/>
                    <a:pt x="1046" y="123"/>
                    <a:pt x="1046" y="123"/>
                  </a:cubicBezTo>
                  <a:cubicBezTo>
                    <a:pt x="1020" y="123"/>
                    <a:pt x="1020" y="123"/>
                    <a:pt x="1020" y="123"/>
                  </a:cubicBezTo>
                  <a:cubicBezTo>
                    <a:pt x="1020" y="123"/>
                    <a:pt x="1020" y="123"/>
                    <a:pt x="1020" y="123"/>
                  </a:cubicBezTo>
                  <a:cubicBezTo>
                    <a:pt x="1018" y="123"/>
                    <a:pt x="1017" y="124"/>
                    <a:pt x="1017" y="126"/>
                  </a:cubicBezTo>
                  <a:cubicBezTo>
                    <a:pt x="1017" y="152"/>
                    <a:pt x="1017" y="152"/>
                    <a:pt x="1017" y="152"/>
                  </a:cubicBezTo>
                  <a:cubicBezTo>
                    <a:pt x="1011" y="152"/>
                    <a:pt x="1011" y="152"/>
                    <a:pt x="1011" y="152"/>
                  </a:cubicBezTo>
                  <a:cubicBezTo>
                    <a:pt x="1011" y="88"/>
                    <a:pt x="1011" y="88"/>
                    <a:pt x="1011" y="88"/>
                  </a:cubicBezTo>
                  <a:cubicBezTo>
                    <a:pt x="1011" y="87"/>
                    <a:pt x="1011" y="86"/>
                    <a:pt x="1010" y="85"/>
                  </a:cubicBezTo>
                  <a:cubicBezTo>
                    <a:pt x="975" y="68"/>
                    <a:pt x="975" y="68"/>
                    <a:pt x="975" y="68"/>
                  </a:cubicBezTo>
                  <a:cubicBezTo>
                    <a:pt x="974" y="68"/>
                    <a:pt x="973" y="68"/>
                    <a:pt x="973" y="68"/>
                  </a:cubicBezTo>
                  <a:cubicBezTo>
                    <a:pt x="938" y="85"/>
                    <a:pt x="938" y="85"/>
                    <a:pt x="938" y="85"/>
                  </a:cubicBezTo>
                  <a:cubicBezTo>
                    <a:pt x="937" y="86"/>
                    <a:pt x="936" y="87"/>
                    <a:pt x="936" y="88"/>
                  </a:cubicBezTo>
                  <a:cubicBezTo>
                    <a:pt x="936" y="153"/>
                    <a:pt x="936" y="153"/>
                    <a:pt x="936" y="153"/>
                  </a:cubicBezTo>
                  <a:cubicBezTo>
                    <a:pt x="929" y="153"/>
                    <a:pt x="929" y="153"/>
                    <a:pt x="929" y="153"/>
                  </a:cubicBezTo>
                  <a:cubicBezTo>
                    <a:pt x="929" y="112"/>
                    <a:pt x="929" y="112"/>
                    <a:pt x="929" y="112"/>
                  </a:cubicBezTo>
                  <a:cubicBezTo>
                    <a:pt x="929" y="111"/>
                    <a:pt x="928" y="110"/>
                    <a:pt x="927" y="110"/>
                  </a:cubicBezTo>
                  <a:cubicBezTo>
                    <a:pt x="927" y="109"/>
                    <a:pt x="926" y="109"/>
                    <a:pt x="925" y="109"/>
                  </a:cubicBezTo>
                  <a:cubicBezTo>
                    <a:pt x="855" y="128"/>
                    <a:pt x="855" y="128"/>
                    <a:pt x="855" y="128"/>
                  </a:cubicBezTo>
                  <a:cubicBezTo>
                    <a:pt x="852" y="121"/>
                    <a:pt x="845" y="116"/>
                    <a:pt x="836" y="116"/>
                  </a:cubicBezTo>
                  <a:cubicBezTo>
                    <a:pt x="821" y="116"/>
                    <a:pt x="821" y="116"/>
                    <a:pt x="821" y="116"/>
                  </a:cubicBezTo>
                  <a:cubicBezTo>
                    <a:pt x="821" y="110"/>
                    <a:pt x="821" y="110"/>
                    <a:pt x="821" y="110"/>
                  </a:cubicBezTo>
                  <a:cubicBezTo>
                    <a:pt x="821" y="109"/>
                    <a:pt x="819" y="108"/>
                    <a:pt x="818" y="108"/>
                  </a:cubicBezTo>
                  <a:cubicBezTo>
                    <a:pt x="817" y="108"/>
                    <a:pt x="817" y="108"/>
                    <a:pt x="817" y="108"/>
                  </a:cubicBezTo>
                  <a:cubicBezTo>
                    <a:pt x="817" y="102"/>
                    <a:pt x="817" y="102"/>
                    <a:pt x="817" y="102"/>
                  </a:cubicBezTo>
                  <a:cubicBezTo>
                    <a:pt x="817" y="100"/>
                    <a:pt x="816" y="99"/>
                    <a:pt x="814" y="99"/>
                  </a:cubicBezTo>
                  <a:cubicBezTo>
                    <a:pt x="814" y="99"/>
                    <a:pt x="814" y="99"/>
                    <a:pt x="814" y="99"/>
                  </a:cubicBezTo>
                  <a:cubicBezTo>
                    <a:pt x="814" y="91"/>
                    <a:pt x="814" y="91"/>
                    <a:pt x="814" y="91"/>
                  </a:cubicBezTo>
                  <a:cubicBezTo>
                    <a:pt x="814" y="89"/>
                    <a:pt x="813" y="88"/>
                    <a:pt x="811" y="88"/>
                  </a:cubicBezTo>
                  <a:cubicBezTo>
                    <a:pt x="811" y="88"/>
                    <a:pt x="811" y="88"/>
                    <a:pt x="811" y="88"/>
                  </a:cubicBezTo>
                  <a:cubicBezTo>
                    <a:pt x="810" y="82"/>
                    <a:pt x="804" y="77"/>
                    <a:pt x="798" y="77"/>
                  </a:cubicBezTo>
                  <a:cubicBezTo>
                    <a:pt x="791" y="77"/>
                    <a:pt x="785" y="82"/>
                    <a:pt x="784" y="88"/>
                  </a:cubicBezTo>
                  <a:cubicBezTo>
                    <a:pt x="784" y="88"/>
                    <a:pt x="784" y="88"/>
                    <a:pt x="784" y="88"/>
                  </a:cubicBezTo>
                  <a:cubicBezTo>
                    <a:pt x="782" y="88"/>
                    <a:pt x="781" y="89"/>
                    <a:pt x="781" y="91"/>
                  </a:cubicBezTo>
                  <a:cubicBezTo>
                    <a:pt x="781" y="99"/>
                    <a:pt x="781" y="99"/>
                    <a:pt x="781" y="99"/>
                  </a:cubicBezTo>
                  <a:cubicBezTo>
                    <a:pt x="781" y="99"/>
                    <a:pt x="781" y="99"/>
                    <a:pt x="781" y="99"/>
                  </a:cubicBezTo>
                  <a:cubicBezTo>
                    <a:pt x="779" y="99"/>
                    <a:pt x="778" y="100"/>
                    <a:pt x="778" y="102"/>
                  </a:cubicBezTo>
                  <a:cubicBezTo>
                    <a:pt x="778" y="108"/>
                    <a:pt x="778" y="108"/>
                    <a:pt x="778" y="108"/>
                  </a:cubicBezTo>
                  <a:cubicBezTo>
                    <a:pt x="777" y="108"/>
                    <a:pt x="777" y="108"/>
                    <a:pt x="777" y="108"/>
                  </a:cubicBezTo>
                  <a:cubicBezTo>
                    <a:pt x="776" y="108"/>
                    <a:pt x="774" y="109"/>
                    <a:pt x="774" y="110"/>
                  </a:cubicBezTo>
                  <a:cubicBezTo>
                    <a:pt x="774" y="113"/>
                    <a:pt x="774" y="113"/>
                    <a:pt x="774" y="113"/>
                  </a:cubicBezTo>
                  <a:cubicBezTo>
                    <a:pt x="759" y="113"/>
                    <a:pt x="759" y="113"/>
                    <a:pt x="759" y="113"/>
                  </a:cubicBezTo>
                  <a:cubicBezTo>
                    <a:pt x="759" y="111"/>
                    <a:pt x="759" y="111"/>
                    <a:pt x="759" y="111"/>
                  </a:cubicBezTo>
                  <a:cubicBezTo>
                    <a:pt x="759" y="105"/>
                    <a:pt x="753" y="100"/>
                    <a:pt x="746" y="100"/>
                  </a:cubicBezTo>
                  <a:cubicBezTo>
                    <a:pt x="709" y="100"/>
                    <a:pt x="709" y="100"/>
                    <a:pt x="709" y="100"/>
                  </a:cubicBezTo>
                  <a:cubicBezTo>
                    <a:pt x="709" y="88"/>
                    <a:pt x="709" y="88"/>
                    <a:pt x="709" y="88"/>
                  </a:cubicBezTo>
                  <a:cubicBezTo>
                    <a:pt x="709" y="87"/>
                    <a:pt x="708" y="85"/>
                    <a:pt x="706" y="85"/>
                  </a:cubicBezTo>
                  <a:cubicBezTo>
                    <a:pt x="691" y="85"/>
                    <a:pt x="691" y="85"/>
                    <a:pt x="691" y="85"/>
                  </a:cubicBezTo>
                  <a:cubicBezTo>
                    <a:pt x="690" y="85"/>
                    <a:pt x="688" y="87"/>
                    <a:pt x="688" y="88"/>
                  </a:cubicBezTo>
                  <a:cubicBezTo>
                    <a:pt x="688" y="96"/>
                    <a:pt x="688" y="96"/>
                    <a:pt x="688" y="96"/>
                  </a:cubicBezTo>
                  <a:cubicBezTo>
                    <a:pt x="687" y="78"/>
                    <a:pt x="687" y="78"/>
                    <a:pt x="687" y="78"/>
                  </a:cubicBezTo>
                  <a:cubicBezTo>
                    <a:pt x="687" y="76"/>
                    <a:pt x="686" y="75"/>
                    <a:pt x="685" y="75"/>
                  </a:cubicBezTo>
                  <a:cubicBezTo>
                    <a:pt x="670" y="75"/>
                    <a:pt x="670" y="75"/>
                    <a:pt x="670" y="75"/>
                  </a:cubicBezTo>
                  <a:cubicBezTo>
                    <a:pt x="668" y="75"/>
                    <a:pt x="667" y="76"/>
                    <a:pt x="667" y="78"/>
                  </a:cubicBezTo>
                  <a:cubicBezTo>
                    <a:pt x="665" y="130"/>
                    <a:pt x="665" y="130"/>
                    <a:pt x="665" y="130"/>
                  </a:cubicBezTo>
                  <a:cubicBezTo>
                    <a:pt x="660" y="130"/>
                    <a:pt x="660" y="130"/>
                    <a:pt x="660" y="130"/>
                  </a:cubicBezTo>
                  <a:cubicBezTo>
                    <a:pt x="659" y="130"/>
                    <a:pt x="658" y="132"/>
                    <a:pt x="658" y="133"/>
                  </a:cubicBezTo>
                  <a:cubicBezTo>
                    <a:pt x="658" y="153"/>
                    <a:pt x="658" y="153"/>
                    <a:pt x="658" y="153"/>
                  </a:cubicBezTo>
                  <a:cubicBezTo>
                    <a:pt x="653" y="153"/>
                    <a:pt x="653" y="153"/>
                    <a:pt x="653" y="153"/>
                  </a:cubicBezTo>
                  <a:cubicBezTo>
                    <a:pt x="653" y="86"/>
                    <a:pt x="653" y="86"/>
                    <a:pt x="653" y="86"/>
                  </a:cubicBezTo>
                  <a:cubicBezTo>
                    <a:pt x="653" y="84"/>
                    <a:pt x="652" y="83"/>
                    <a:pt x="651" y="83"/>
                  </a:cubicBezTo>
                  <a:cubicBezTo>
                    <a:pt x="645" y="83"/>
                    <a:pt x="645" y="83"/>
                    <a:pt x="645" y="83"/>
                  </a:cubicBezTo>
                  <a:cubicBezTo>
                    <a:pt x="645" y="79"/>
                    <a:pt x="645" y="79"/>
                    <a:pt x="645" y="79"/>
                  </a:cubicBezTo>
                  <a:cubicBezTo>
                    <a:pt x="645" y="78"/>
                    <a:pt x="643" y="77"/>
                    <a:pt x="642" y="77"/>
                  </a:cubicBezTo>
                  <a:cubicBezTo>
                    <a:pt x="610" y="77"/>
                    <a:pt x="610" y="77"/>
                    <a:pt x="610" y="77"/>
                  </a:cubicBezTo>
                  <a:cubicBezTo>
                    <a:pt x="610" y="77"/>
                    <a:pt x="610" y="77"/>
                    <a:pt x="610" y="77"/>
                  </a:cubicBezTo>
                  <a:cubicBezTo>
                    <a:pt x="609" y="77"/>
                    <a:pt x="608" y="77"/>
                    <a:pt x="608" y="77"/>
                  </a:cubicBezTo>
                  <a:cubicBezTo>
                    <a:pt x="607" y="78"/>
                    <a:pt x="607" y="79"/>
                    <a:pt x="607" y="79"/>
                  </a:cubicBezTo>
                  <a:cubicBezTo>
                    <a:pt x="607" y="83"/>
                    <a:pt x="607" y="83"/>
                    <a:pt x="607" y="83"/>
                  </a:cubicBezTo>
                  <a:cubicBezTo>
                    <a:pt x="601" y="83"/>
                    <a:pt x="601" y="83"/>
                    <a:pt x="601" y="83"/>
                  </a:cubicBezTo>
                  <a:cubicBezTo>
                    <a:pt x="599" y="83"/>
                    <a:pt x="598" y="84"/>
                    <a:pt x="598" y="86"/>
                  </a:cubicBezTo>
                  <a:cubicBezTo>
                    <a:pt x="598" y="153"/>
                    <a:pt x="598" y="153"/>
                    <a:pt x="598" y="153"/>
                  </a:cubicBezTo>
                  <a:cubicBezTo>
                    <a:pt x="594" y="153"/>
                    <a:pt x="594" y="153"/>
                    <a:pt x="594" y="153"/>
                  </a:cubicBezTo>
                  <a:cubicBezTo>
                    <a:pt x="593" y="152"/>
                    <a:pt x="592" y="151"/>
                    <a:pt x="591" y="151"/>
                  </a:cubicBezTo>
                  <a:cubicBezTo>
                    <a:pt x="588" y="151"/>
                    <a:pt x="588" y="151"/>
                    <a:pt x="588" y="151"/>
                  </a:cubicBezTo>
                  <a:cubicBezTo>
                    <a:pt x="588" y="126"/>
                    <a:pt x="588" y="126"/>
                    <a:pt x="588" y="126"/>
                  </a:cubicBezTo>
                  <a:cubicBezTo>
                    <a:pt x="588" y="125"/>
                    <a:pt x="586" y="124"/>
                    <a:pt x="585" y="124"/>
                  </a:cubicBezTo>
                  <a:cubicBezTo>
                    <a:pt x="578" y="124"/>
                    <a:pt x="578" y="124"/>
                    <a:pt x="578" y="124"/>
                  </a:cubicBezTo>
                  <a:cubicBezTo>
                    <a:pt x="576" y="124"/>
                    <a:pt x="575" y="125"/>
                    <a:pt x="575" y="126"/>
                  </a:cubicBezTo>
                  <a:cubicBezTo>
                    <a:pt x="575" y="151"/>
                    <a:pt x="575" y="151"/>
                    <a:pt x="575" y="151"/>
                  </a:cubicBezTo>
                  <a:cubicBezTo>
                    <a:pt x="574" y="151"/>
                    <a:pt x="574" y="151"/>
                    <a:pt x="574" y="151"/>
                  </a:cubicBezTo>
                  <a:cubicBezTo>
                    <a:pt x="574" y="122"/>
                    <a:pt x="574" y="122"/>
                    <a:pt x="574" y="122"/>
                  </a:cubicBezTo>
                  <a:cubicBezTo>
                    <a:pt x="574" y="121"/>
                    <a:pt x="574" y="119"/>
                    <a:pt x="572" y="119"/>
                  </a:cubicBezTo>
                  <a:cubicBezTo>
                    <a:pt x="552" y="114"/>
                    <a:pt x="552" y="114"/>
                    <a:pt x="552" y="114"/>
                  </a:cubicBezTo>
                  <a:cubicBezTo>
                    <a:pt x="551" y="114"/>
                    <a:pt x="550" y="114"/>
                    <a:pt x="549" y="114"/>
                  </a:cubicBezTo>
                  <a:cubicBezTo>
                    <a:pt x="548" y="115"/>
                    <a:pt x="548" y="116"/>
                    <a:pt x="548" y="117"/>
                  </a:cubicBezTo>
                  <a:cubicBezTo>
                    <a:pt x="548" y="125"/>
                    <a:pt x="548" y="125"/>
                    <a:pt x="548" y="125"/>
                  </a:cubicBezTo>
                  <a:cubicBezTo>
                    <a:pt x="529" y="130"/>
                    <a:pt x="529" y="130"/>
                    <a:pt x="529" y="130"/>
                  </a:cubicBezTo>
                  <a:cubicBezTo>
                    <a:pt x="528" y="130"/>
                    <a:pt x="527" y="131"/>
                    <a:pt x="527" y="133"/>
                  </a:cubicBezTo>
                  <a:cubicBezTo>
                    <a:pt x="527" y="145"/>
                    <a:pt x="527" y="145"/>
                    <a:pt x="527" y="145"/>
                  </a:cubicBezTo>
                  <a:cubicBezTo>
                    <a:pt x="517" y="137"/>
                    <a:pt x="517" y="137"/>
                    <a:pt x="517" y="137"/>
                  </a:cubicBezTo>
                  <a:cubicBezTo>
                    <a:pt x="514" y="136"/>
                    <a:pt x="514" y="136"/>
                    <a:pt x="514" y="136"/>
                  </a:cubicBezTo>
                  <a:cubicBezTo>
                    <a:pt x="512" y="135"/>
                    <a:pt x="510" y="134"/>
                    <a:pt x="508" y="132"/>
                  </a:cubicBezTo>
                  <a:cubicBezTo>
                    <a:pt x="508" y="132"/>
                    <a:pt x="507" y="132"/>
                    <a:pt x="507" y="132"/>
                  </a:cubicBezTo>
                  <a:cubicBezTo>
                    <a:pt x="495" y="129"/>
                    <a:pt x="495" y="129"/>
                    <a:pt x="495" y="129"/>
                  </a:cubicBezTo>
                  <a:cubicBezTo>
                    <a:pt x="494" y="127"/>
                    <a:pt x="492" y="125"/>
                    <a:pt x="491" y="124"/>
                  </a:cubicBezTo>
                  <a:cubicBezTo>
                    <a:pt x="488" y="120"/>
                    <a:pt x="488" y="120"/>
                    <a:pt x="488" y="120"/>
                  </a:cubicBezTo>
                  <a:cubicBezTo>
                    <a:pt x="487" y="120"/>
                    <a:pt x="487" y="120"/>
                    <a:pt x="487" y="120"/>
                  </a:cubicBezTo>
                  <a:cubicBezTo>
                    <a:pt x="477" y="115"/>
                    <a:pt x="477" y="115"/>
                    <a:pt x="477" y="115"/>
                  </a:cubicBezTo>
                  <a:cubicBezTo>
                    <a:pt x="476" y="115"/>
                    <a:pt x="475" y="115"/>
                    <a:pt x="474" y="116"/>
                  </a:cubicBezTo>
                  <a:cubicBezTo>
                    <a:pt x="466" y="123"/>
                    <a:pt x="466" y="123"/>
                    <a:pt x="466" y="123"/>
                  </a:cubicBezTo>
                  <a:cubicBezTo>
                    <a:pt x="456" y="126"/>
                    <a:pt x="456" y="126"/>
                    <a:pt x="456" y="126"/>
                  </a:cubicBezTo>
                  <a:cubicBezTo>
                    <a:pt x="454" y="123"/>
                    <a:pt x="454" y="123"/>
                    <a:pt x="454" y="123"/>
                  </a:cubicBezTo>
                  <a:cubicBezTo>
                    <a:pt x="454" y="122"/>
                    <a:pt x="453" y="122"/>
                    <a:pt x="452" y="122"/>
                  </a:cubicBezTo>
                  <a:cubicBezTo>
                    <a:pt x="451" y="122"/>
                    <a:pt x="451" y="122"/>
                    <a:pt x="450" y="123"/>
                  </a:cubicBezTo>
                  <a:cubicBezTo>
                    <a:pt x="440" y="133"/>
                    <a:pt x="440" y="133"/>
                    <a:pt x="440" y="133"/>
                  </a:cubicBezTo>
                  <a:cubicBezTo>
                    <a:pt x="435" y="134"/>
                    <a:pt x="435" y="134"/>
                    <a:pt x="435" y="134"/>
                  </a:cubicBezTo>
                  <a:cubicBezTo>
                    <a:pt x="434" y="134"/>
                    <a:pt x="434" y="135"/>
                    <a:pt x="434" y="135"/>
                  </a:cubicBezTo>
                  <a:cubicBezTo>
                    <a:pt x="420" y="147"/>
                    <a:pt x="420" y="147"/>
                    <a:pt x="420" y="147"/>
                  </a:cubicBezTo>
                  <a:cubicBezTo>
                    <a:pt x="414" y="148"/>
                    <a:pt x="414" y="148"/>
                    <a:pt x="414" y="148"/>
                  </a:cubicBezTo>
                  <a:cubicBezTo>
                    <a:pt x="410" y="149"/>
                    <a:pt x="405" y="149"/>
                    <a:pt x="401" y="150"/>
                  </a:cubicBezTo>
                  <a:cubicBezTo>
                    <a:pt x="389" y="153"/>
                    <a:pt x="389" y="153"/>
                    <a:pt x="389" y="15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390" y="159"/>
                    <a:pt x="390" y="159"/>
                    <a:pt x="390" y="159"/>
                  </a:cubicBezTo>
                  <a:cubicBezTo>
                    <a:pt x="390" y="159"/>
                    <a:pt x="390" y="159"/>
                    <a:pt x="390" y="159"/>
                  </a:cubicBezTo>
                  <a:cubicBezTo>
                    <a:pt x="402" y="156"/>
                    <a:pt x="402" y="156"/>
                    <a:pt x="402" y="156"/>
                  </a:cubicBezTo>
                  <a:cubicBezTo>
                    <a:pt x="406" y="155"/>
                    <a:pt x="411" y="154"/>
                    <a:pt x="415" y="153"/>
                  </a:cubicBezTo>
                  <a:cubicBezTo>
                    <a:pt x="422" y="152"/>
                    <a:pt x="422" y="152"/>
                    <a:pt x="422" y="152"/>
                  </a:cubicBezTo>
                  <a:cubicBezTo>
                    <a:pt x="422" y="152"/>
                    <a:pt x="423" y="152"/>
                    <a:pt x="423" y="152"/>
                  </a:cubicBezTo>
                  <a:cubicBezTo>
                    <a:pt x="437" y="139"/>
                    <a:pt x="437" y="139"/>
                    <a:pt x="437" y="139"/>
                  </a:cubicBezTo>
                  <a:cubicBezTo>
                    <a:pt x="442" y="138"/>
                    <a:pt x="442" y="138"/>
                    <a:pt x="442" y="138"/>
                  </a:cubicBezTo>
                  <a:cubicBezTo>
                    <a:pt x="442" y="138"/>
                    <a:pt x="443" y="137"/>
                    <a:pt x="443" y="137"/>
                  </a:cubicBezTo>
                  <a:cubicBezTo>
                    <a:pt x="452" y="129"/>
                    <a:pt x="452" y="129"/>
                    <a:pt x="452" y="129"/>
                  </a:cubicBezTo>
                  <a:cubicBezTo>
                    <a:pt x="453" y="131"/>
                    <a:pt x="453" y="131"/>
                    <a:pt x="453" y="131"/>
                  </a:cubicBezTo>
                  <a:cubicBezTo>
                    <a:pt x="454" y="132"/>
                    <a:pt x="455" y="132"/>
                    <a:pt x="456" y="132"/>
                  </a:cubicBezTo>
                  <a:cubicBezTo>
                    <a:pt x="468" y="128"/>
                    <a:pt x="468" y="128"/>
                    <a:pt x="468" y="128"/>
                  </a:cubicBezTo>
                  <a:cubicBezTo>
                    <a:pt x="468" y="128"/>
                    <a:pt x="468" y="128"/>
                    <a:pt x="469" y="128"/>
                  </a:cubicBezTo>
                  <a:cubicBezTo>
                    <a:pt x="476" y="121"/>
                    <a:pt x="476" y="121"/>
                    <a:pt x="476" y="121"/>
                  </a:cubicBezTo>
                  <a:cubicBezTo>
                    <a:pt x="484" y="125"/>
                    <a:pt x="484" y="125"/>
                    <a:pt x="484" y="125"/>
                  </a:cubicBezTo>
                  <a:cubicBezTo>
                    <a:pt x="486" y="127"/>
                    <a:pt x="486" y="127"/>
                    <a:pt x="486" y="127"/>
                  </a:cubicBezTo>
                  <a:cubicBezTo>
                    <a:pt x="488" y="129"/>
                    <a:pt x="490" y="131"/>
                    <a:pt x="492" y="133"/>
                  </a:cubicBezTo>
                  <a:cubicBezTo>
                    <a:pt x="492" y="134"/>
                    <a:pt x="493" y="134"/>
                    <a:pt x="493" y="134"/>
                  </a:cubicBezTo>
                  <a:cubicBezTo>
                    <a:pt x="505" y="137"/>
                    <a:pt x="505" y="137"/>
                    <a:pt x="505" y="137"/>
                  </a:cubicBezTo>
                  <a:cubicBezTo>
                    <a:pt x="507" y="139"/>
                    <a:pt x="509" y="140"/>
                    <a:pt x="511" y="141"/>
                  </a:cubicBezTo>
                  <a:cubicBezTo>
                    <a:pt x="514" y="142"/>
                    <a:pt x="514" y="142"/>
                    <a:pt x="514" y="142"/>
                  </a:cubicBezTo>
                  <a:cubicBezTo>
                    <a:pt x="526" y="151"/>
                    <a:pt x="526" y="151"/>
                    <a:pt x="526" y="151"/>
                  </a:cubicBezTo>
                  <a:cubicBezTo>
                    <a:pt x="528" y="153"/>
                    <a:pt x="528" y="153"/>
                    <a:pt x="528" y="153"/>
                  </a:cubicBezTo>
                  <a:cubicBezTo>
                    <a:pt x="529" y="153"/>
                    <a:pt x="530" y="154"/>
                    <a:pt x="531" y="153"/>
                  </a:cubicBezTo>
                  <a:cubicBezTo>
                    <a:pt x="532" y="153"/>
                    <a:pt x="533" y="152"/>
                    <a:pt x="533" y="150"/>
                  </a:cubicBezTo>
                  <a:cubicBezTo>
                    <a:pt x="533" y="135"/>
                    <a:pt x="533" y="135"/>
                    <a:pt x="533" y="135"/>
                  </a:cubicBezTo>
                  <a:cubicBezTo>
                    <a:pt x="552" y="130"/>
                    <a:pt x="552" y="130"/>
                    <a:pt x="552" y="130"/>
                  </a:cubicBezTo>
                  <a:cubicBezTo>
                    <a:pt x="553" y="130"/>
                    <a:pt x="554" y="128"/>
                    <a:pt x="554" y="127"/>
                  </a:cubicBezTo>
                  <a:cubicBezTo>
                    <a:pt x="554" y="120"/>
                    <a:pt x="554" y="120"/>
                    <a:pt x="554" y="120"/>
                  </a:cubicBezTo>
                  <a:cubicBezTo>
                    <a:pt x="569" y="124"/>
                    <a:pt x="569" y="124"/>
                    <a:pt x="569" y="124"/>
                  </a:cubicBezTo>
                  <a:cubicBezTo>
                    <a:pt x="569" y="154"/>
                    <a:pt x="569" y="154"/>
                    <a:pt x="569" y="154"/>
                  </a:cubicBezTo>
                  <a:cubicBezTo>
                    <a:pt x="569" y="155"/>
                    <a:pt x="570" y="157"/>
                    <a:pt x="572" y="157"/>
                  </a:cubicBezTo>
                  <a:cubicBezTo>
                    <a:pt x="578" y="157"/>
                    <a:pt x="578" y="157"/>
                    <a:pt x="578" y="157"/>
                  </a:cubicBezTo>
                  <a:cubicBezTo>
                    <a:pt x="579" y="157"/>
                    <a:pt x="581" y="155"/>
                    <a:pt x="581" y="154"/>
                  </a:cubicBezTo>
                  <a:cubicBezTo>
                    <a:pt x="581" y="129"/>
                    <a:pt x="581" y="129"/>
                    <a:pt x="581" y="129"/>
                  </a:cubicBezTo>
                  <a:cubicBezTo>
                    <a:pt x="582" y="129"/>
                    <a:pt x="582" y="129"/>
                    <a:pt x="582" y="129"/>
                  </a:cubicBezTo>
                  <a:cubicBezTo>
                    <a:pt x="582" y="154"/>
                    <a:pt x="582" y="154"/>
                    <a:pt x="582" y="154"/>
                  </a:cubicBezTo>
                  <a:cubicBezTo>
                    <a:pt x="582" y="155"/>
                    <a:pt x="583" y="157"/>
                    <a:pt x="585" y="157"/>
                  </a:cubicBezTo>
                  <a:cubicBezTo>
                    <a:pt x="588" y="157"/>
                    <a:pt x="588" y="157"/>
                    <a:pt x="588" y="157"/>
                  </a:cubicBezTo>
                  <a:cubicBezTo>
                    <a:pt x="588" y="157"/>
                    <a:pt x="589" y="158"/>
                    <a:pt x="589" y="158"/>
                  </a:cubicBezTo>
                  <a:cubicBezTo>
                    <a:pt x="589" y="158"/>
                    <a:pt x="590" y="159"/>
                    <a:pt x="591" y="159"/>
                  </a:cubicBezTo>
                  <a:cubicBezTo>
                    <a:pt x="591" y="159"/>
                    <a:pt x="591" y="159"/>
                    <a:pt x="591" y="159"/>
                  </a:cubicBezTo>
                  <a:cubicBezTo>
                    <a:pt x="601" y="159"/>
                    <a:pt x="601" y="159"/>
                    <a:pt x="601" y="159"/>
                  </a:cubicBezTo>
                  <a:cubicBezTo>
                    <a:pt x="602" y="159"/>
                    <a:pt x="604" y="157"/>
                    <a:pt x="604" y="156"/>
                  </a:cubicBezTo>
                  <a:cubicBezTo>
                    <a:pt x="604" y="89"/>
                    <a:pt x="604" y="89"/>
                    <a:pt x="604" y="89"/>
                  </a:cubicBezTo>
                  <a:cubicBezTo>
                    <a:pt x="610" y="89"/>
                    <a:pt x="610" y="89"/>
                    <a:pt x="610" y="89"/>
                  </a:cubicBezTo>
                  <a:cubicBezTo>
                    <a:pt x="610" y="89"/>
                    <a:pt x="610" y="89"/>
                    <a:pt x="610" y="89"/>
                  </a:cubicBezTo>
                  <a:cubicBezTo>
                    <a:pt x="611" y="89"/>
                    <a:pt x="613" y="87"/>
                    <a:pt x="613" y="86"/>
                  </a:cubicBezTo>
                  <a:cubicBezTo>
                    <a:pt x="613" y="82"/>
                    <a:pt x="613" y="82"/>
                    <a:pt x="613" y="82"/>
                  </a:cubicBezTo>
                  <a:cubicBezTo>
                    <a:pt x="639" y="82"/>
                    <a:pt x="639" y="82"/>
                    <a:pt x="639" y="82"/>
                  </a:cubicBezTo>
                  <a:cubicBezTo>
                    <a:pt x="639" y="86"/>
                    <a:pt x="639" y="86"/>
                    <a:pt x="639" y="86"/>
                  </a:cubicBezTo>
                  <a:cubicBezTo>
                    <a:pt x="639" y="87"/>
                    <a:pt x="640" y="89"/>
                    <a:pt x="642" y="89"/>
                  </a:cubicBezTo>
                  <a:cubicBezTo>
                    <a:pt x="648" y="89"/>
                    <a:pt x="648" y="89"/>
                    <a:pt x="648" y="89"/>
                  </a:cubicBezTo>
                  <a:cubicBezTo>
                    <a:pt x="648" y="156"/>
                    <a:pt x="648" y="156"/>
                    <a:pt x="648" y="156"/>
                  </a:cubicBezTo>
                  <a:cubicBezTo>
                    <a:pt x="648" y="156"/>
                    <a:pt x="648" y="157"/>
                    <a:pt x="648" y="158"/>
                  </a:cubicBezTo>
                  <a:cubicBezTo>
                    <a:pt x="649" y="158"/>
                    <a:pt x="650" y="159"/>
                    <a:pt x="650" y="159"/>
                  </a:cubicBezTo>
                  <a:cubicBezTo>
                    <a:pt x="660" y="159"/>
                    <a:pt x="660" y="159"/>
                    <a:pt x="660" y="159"/>
                  </a:cubicBezTo>
                  <a:cubicBezTo>
                    <a:pt x="662" y="159"/>
                    <a:pt x="663" y="157"/>
                    <a:pt x="663" y="156"/>
                  </a:cubicBezTo>
                  <a:cubicBezTo>
                    <a:pt x="663" y="136"/>
                    <a:pt x="663" y="136"/>
                    <a:pt x="663" y="136"/>
                  </a:cubicBezTo>
                  <a:cubicBezTo>
                    <a:pt x="668" y="136"/>
                    <a:pt x="668" y="136"/>
                    <a:pt x="668" y="136"/>
                  </a:cubicBezTo>
                  <a:cubicBezTo>
                    <a:pt x="669" y="136"/>
                    <a:pt x="671" y="135"/>
                    <a:pt x="671" y="133"/>
                  </a:cubicBezTo>
                  <a:cubicBezTo>
                    <a:pt x="673" y="81"/>
                    <a:pt x="673" y="81"/>
                    <a:pt x="673" y="81"/>
                  </a:cubicBezTo>
                  <a:cubicBezTo>
                    <a:pt x="682" y="81"/>
                    <a:pt x="682" y="81"/>
                    <a:pt x="682" y="81"/>
                  </a:cubicBezTo>
                  <a:cubicBezTo>
                    <a:pt x="684" y="133"/>
                    <a:pt x="684" y="133"/>
                    <a:pt x="684" y="133"/>
                  </a:cubicBezTo>
                  <a:cubicBezTo>
                    <a:pt x="684" y="135"/>
                    <a:pt x="685" y="136"/>
                    <a:pt x="687" y="136"/>
                  </a:cubicBezTo>
                  <a:cubicBezTo>
                    <a:pt x="689" y="136"/>
                    <a:pt x="689" y="136"/>
                    <a:pt x="689" y="136"/>
                  </a:cubicBezTo>
                  <a:cubicBezTo>
                    <a:pt x="691" y="136"/>
                    <a:pt x="692" y="135"/>
                    <a:pt x="692" y="133"/>
                  </a:cubicBezTo>
                  <a:cubicBezTo>
                    <a:pt x="694" y="91"/>
                    <a:pt x="694" y="91"/>
                    <a:pt x="694" y="91"/>
                  </a:cubicBezTo>
                  <a:cubicBezTo>
                    <a:pt x="703" y="91"/>
                    <a:pt x="703" y="91"/>
                    <a:pt x="703" y="91"/>
                  </a:cubicBezTo>
                  <a:cubicBezTo>
                    <a:pt x="704" y="103"/>
                    <a:pt x="704" y="103"/>
                    <a:pt x="704" y="103"/>
                  </a:cubicBezTo>
                  <a:cubicBezTo>
                    <a:pt x="704" y="103"/>
                    <a:pt x="704" y="103"/>
                    <a:pt x="704" y="104"/>
                  </a:cubicBezTo>
                  <a:cubicBezTo>
                    <a:pt x="704" y="104"/>
                    <a:pt x="704" y="104"/>
                    <a:pt x="704" y="104"/>
                  </a:cubicBezTo>
                  <a:cubicBezTo>
                    <a:pt x="705" y="133"/>
                    <a:pt x="705" y="133"/>
                    <a:pt x="705" y="133"/>
                  </a:cubicBezTo>
                  <a:cubicBezTo>
                    <a:pt x="705" y="135"/>
                    <a:pt x="707" y="136"/>
                    <a:pt x="708" y="136"/>
                  </a:cubicBezTo>
                  <a:cubicBezTo>
                    <a:pt x="711" y="136"/>
                    <a:pt x="711" y="136"/>
                    <a:pt x="711" y="136"/>
                  </a:cubicBezTo>
                  <a:cubicBezTo>
                    <a:pt x="712" y="136"/>
                    <a:pt x="712" y="136"/>
                    <a:pt x="712" y="136"/>
                  </a:cubicBezTo>
                  <a:cubicBezTo>
                    <a:pt x="712" y="136"/>
                    <a:pt x="713" y="136"/>
                    <a:pt x="713" y="136"/>
                  </a:cubicBezTo>
                  <a:cubicBezTo>
                    <a:pt x="754" y="136"/>
                    <a:pt x="754" y="136"/>
                    <a:pt x="754" y="136"/>
                  </a:cubicBezTo>
                  <a:cubicBezTo>
                    <a:pt x="754" y="136"/>
                    <a:pt x="755" y="136"/>
                    <a:pt x="755" y="136"/>
                  </a:cubicBezTo>
                  <a:cubicBezTo>
                    <a:pt x="755" y="136"/>
                    <a:pt x="756" y="136"/>
                    <a:pt x="756" y="136"/>
                  </a:cubicBezTo>
                  <a:cubicBezTo>
                    <a:pt x="769" y="136"/>
                    <a:pt x="769" y="136"/>
                    <a:pt x="769" y="136"/>
                  </a:cubicBezTo>
                  <a:cubicBezTo>
                    <a:pt x="769" y="156"/>
                    <a:pt x="769" y="156"/>
                    <a:pt x="769" y="156"/>
                  </a:cubicBezTo>
                  <a:cubicBezTo>
                    <a:pt x="769" y="156"/>
                    <a:pt x="769" y="157"/>
                    <a:pt x="770" y="158"/>
                  </a:cubicBezTo>
                  <a:cubicBezTo>
                    <a:pt x="770" y="158"/>
                    <a:pt x="771" y="158"/>
                    <a:pt x="772" y="158"/>
                  </a:cubicBezTo>
                  <a:cubicBezTo>
                    <a:pt x="772" y="158"/>
                    <a:pt x="772" y="158"/>
                    <a:pt x="772" y="158"/>
                  </a:cubicBezTo>
                  <a:cubicBezTo>
                    <a:pt x="777" y="158"/>
                    <a:pt x="777" y="158"/>
                    <a:pt x="777" y="158"/>
                  </a:cubicBezTo>
                  <a:cubicBezTo>
                    <a:pt x="779" y="158"/>
                    <a:pt x="780" y="157"/>
                    <a:pt x="780" y="156"/>
                  </a:cubicBezTo>
                  <a:cubicBezTo>
                    <a:pt x="780" y="118"/>
                    <a:pt x="780" y="118"/>
                    <a:pt x="780" y="118"/>
                  </a:cubicBezTo>
                  <a:cubicBezTo>
                    <a:pt x="780" y="118"/>
                    <a:pt x="780" y="117"/>
                    <a:pt x="780" y="117"/>
                  </a:cubicBezTo>
                  <a:cubicBezTo>
                    <a:pt x="780" y="117"/>
                    <a:pt x="780" y="117"/>
                    <a:pt x="780" y="116"/>
                  </a:cubicBezTo>
                  <a:cubicBezTo>
                    <a:pt x="780" y="113"/>
                    <a:pt x="780" y="113"/>
                    <a:pt x="780" y="113"/>
                  </a:cubicBezTo>
                  <a:cubicBezTo>
                    <a:pt x="781" y="113"/>
                    <a:pt x="781" y="113"/>
                    <a:pt x="781" y="113"/>
                  </a:cubicBezTo>
                  <a:cubicBezTo>
                    <a:pt x="782" y="113"/>
                    <a:pt x="783" y="112"/>
                    <a:pt x="783" y="110"/>
                  </a:cubicBezTo>
                  <a:cubicBezTo>
                    <a:pt x="783" y="105"/>
                    <a:pt x="783" y="105"/>
                    <a:pt x="783" y="105"/>
                  </a:cubicBezTo>
                  <a:cubicBezTo>
                    <a:pt x="784" y="105"/>
                    <a:pt x="784" y="105"/>
                    <a:pt x="784" y="105"/>
                  </a:cubicBezTo>
                  <a:cubicBezTo>
                    <a:pt x="785" y="105"/>
                    <a:pt x="787" y="104"/>
                    <a:pt x="787" y="102"/>
                  </a:cubicBezTo>
                  <a:cubicBezTo>
                    <a:pt x="787" y="94"/>
                    <a:pt x="787" y="94"/>
                    <a:pt x="787" y="94"/>
                  </a:cubicBezTo>
                  <a:cubicBezTo>
                    <a:pt x="787" y="94"/>
                    <a:pt x="787" y="94"/>
                    <a:pt x="787" y="94"/>
                  </a:cubicBezTo>
                  <a:cubicBezTo>
                    <a:pt x="788" y="94"/>
                    <a:pt x="790" y="92"/>
                    <a:pt x="790" y="91"/>
                  </a:cubicBezTo>
                  <a:cubicBezTo>
                    <a:pt x="790" y="90"/>
                    <a:pt x="790" y="90"/>
                    <a:pt x="790" y="90"/>
                  </a:cubicBezTo>
                  <a:cubicBezTo>
                    <a:pt x="790" y="86"/>
                    <a:pt x="793" y="83"/>
                    <a:pt x="798" y="83"/>
                  </a:cubicBezTo>
                  <a:cubicBezTo>
                    <a:pt x="802" y="83"/>
                    <a:pt x="806" y="86"/>
                    <a:pt x="806" y="90"/>
                  </a:cubicBezTo>
                  <a:cubicBezTo>
                    <a:pt x="806" y="91"/>
                    <a:pt x="806" y="91"/>
                    <a:pt x="806" y="91"/>
                  </a:cubicBezTo>
                  <a:cubicBezTo>
                    <a:pt x="806" y="92"/>
                    <a:pt x="807" y="94"/>
                    <a:pt x="808" y="94"/>
                  </a:cubicBezTo>
                  <a:cubicBezTo>
                    <a:pt x="809" y="102"/>
                    <a:pt x="809" y="102"/>
                    <a:pt x="809" y="102"/>
                  </a:cubicBezTo>
                  <a:cubicBezTo>
                    <a:pt x="809" y="104"/>
                    <a:pt x="810" y="105"/>
                    <a:pt x="811" y="105"/>
                  </a:cubicBezTo>
                  <a:cubicBezTo>
                    <a:pt x="812" y="105"/>
                    <a:pt x="812" y="105"/>
                    <a:pt x="812" y="105"/>
                  </a:cubicBezTo>
                  <a:cubicBezTo>
                    <a:pt x="812" y="110"/>
                    <a:pt x="812" y="110"/>
                    <a:pt x="812" y="110"/>
                  </a:cubicBezTo>
                  <a:cubicBezTo>
                    <a:pt x="812" y="112"/>
                    <a:pt x="813" y="113"/>
                    <a:pt x="814" y="113"/>
                  </a:cubicBezTo>
                  <a:cubicBezTo>
                    <a:pt x="815" y="113"/>
                    <a:pt x="815" y="113"/>
                    <a:pt x="815" y="113"/>
                  </a:cubicBezTo>
                  <a:cubicBezTo>
                    <a:pt x="815" y="119"/>
                    <a:pt x="815" y="119"/>
                    <a:pt x="815" y="119"/>
                  </a:cubicBezTo>
                  <a:cubicBezTo>
                    <a:pt x="815" y="120"/>
                    <a:pt x="815" y="120"/>
                    <a:pt x="815" y="120"/>
                  </a:cubicBezTo>
                  <a:cubicBezTo>
                    <a:pt x="815" y="120"/>
                    <a:pt x="815" y="121"/>
                    <a:pt x="815" y="121"/>
                  </a:cubicBezTo>
                  <a:cubicBezTo>
                    <a:pt x="815" y="156"/>
                    <a:pt x="815" y="156"/>
                    <a:pt x="815" y="156"/>
                  </a:cubicBezTo>
                  <a:cubicBezTo>
                    <a:pt x="815" y="156"/>
                    <a:pt x="815" y="157"/>
                    <a:pt x="816" y="158"/>
                  </a:cubicBezTo>
                  <a:cubicBezTo>
                    <a:pt x="816" y="158"/>
                    <a:pt x="817" y="158"/>
                    <a:pt x="818" y="158"/>
                  </a:cubicBezTo>
                  <a:cubicBezTo>
                    <a:pt x="834" y="158"/>
                    <a:pt x="834" y="158"/>
                    <a:pt x="834" y="158"/>
                  </a:cubicBezTo>
                  <a:cubicBezTo>
                    <a:pt x="836" y="158"/>
                    <a:pt x="837" y="157"/>
                    <a:pt x="837" y="156"/>
                  </a:cubicBezTo>
                  <a:cubicBezTo>
                    <a:pt x="837" y="139"/>
                    <a:pt x="837" y="139"/>
                    <a:pt x="837" y="139"/>
                  </a:cubicBezTo>
                  <a:cubicBezTo>
                    <a:pt x="852" y="135"/>
                    <a:pt x="852" y="135"/>
                    <a:pt x="852" y="135"/>
                  </a:cubicBezTo>
                  <a:cubicBezTo>
                    <a:pt x="853" y="135"/>
                    <a:pt x="853" y="134"/>
                    <a:pt x="853" y="134"/>
                  </a:cubicBezTo>
                  <a:cubicBezTo>
                    <a:pt x="853" y="134"/>
                    <a:pt x="854" y="134"/>
                    <a:pt x="854" y="134"/>
                  </a:cubicBezTo>
                  <a:cubicBezTo>
                    <a:pt x="923" y="116"/>
                    <a:pt x="923" y="116"/>
                    <a:pt x="923" y="116"/>
                  </a:cubicBezTo>
                  <a:cubicBezTo>
                    <a:pt x="923" y="155"/>
                    <a:pt x="923" y="155"/>
                    <a:pt x="923" y="155"/>
                  </a:cubicBezTo>
                  <a:cubicBezTo>
                    <a:pt x="923" y="156"/>
                    <a:pt x="923" y="157"/>
                    <a:pt x="924" y="157"/>
                  </a:cubicBezTo>
                  <a:cubicBezTo>
                    <a:pt x="924" y="158"/>
                    <a:pt x="925" y="158"/>
                    <a:pt x="926" y="158"/>
                  </a:cubicBezTo>
                  <a:cubicBezTo>
                    <a:pt x="926" y="158"/>
                    <a:pt x="926" y="158"/>
                    <a:pt x="926" y="158"/>
                  </a:cubicBezTo>
                  <a:cubicBezTo>
                    <a:pt x="939" y="158"/>
                    <a:pt x="939" y="158"/>
                    <a:pt x="939" y="158"/>
                  </a:cubicBezTo>
                  <a:cubicBezTo>
                    <a:pt x="940" y="158"/>
                    <a:pt x="942" y="157"/>
                    <a:pt x="942" y="155"/>
                  </a:cubicBezTo>
                  <a:cubicBezTo>
                    <a:pt x="942" y="90"/>
                    <a:pt x="942" y="90"/>
                    <a:pt x="942" y="90"/>
                  </a:cubicBezTo>
                  <a:cubicBezTo>
                    <a:pt x="974" y="74"/>
                    <a:pt x="974" y="74"/>
                    <a:pt x="974" y="74"/>
                  </a:cubicBezTo>
                  <a:cubicBezTo>
                    <a:pt x="1006" y="90"/>
                    <a:pt x="1006" y="90"/>
                    <a:pt x="1006" y="90"/>
                  </a:cubicBezTo>
                  <a:cubicBezTo>
                    <a:pt x="1006" y="155"/>
                    <a:pt x="1006" y="155"/>
                    <a:pt x="1006" y="155"/>
                  </a:cubicBezTo>
                  <a:cubicBezTo>
                    <a:pt x="1006" y="157"/>
                    <a:pt x="1007" y="158"/>
                    <a:pt x="1009" y="158"/>
                  </a:cubicBezTo>
                  <a:cubicBezTo>
                    <a:pt x="1020" y="158"/>
                    <a:pt x="1020" y="158"/>
                    <a:pt x="1020" y="158"/>
                  </a:cubicBezTo>
                  <a:cubicBezTo>
                    <a:pt x="1021" y="158"/>
                    <a:pt x="1022" y="157"/>
                    <a:pt x="1022" y="155"/>
                  </a:cubicBezTo>
                  <a:cubicBezTo>
                    <a:pt x="1023" y="129"/>
                    <a:pt x="1023" y="129"/>
                    <a:pt x="1023" y="129"/>
                  </a:cubicBezTo>
                  <a:cubicBezTo>
                    <a:pt x="1049" y="129"/>
                    <a:pt x="1049" y="129"/>
                    <a:pt x="1049" y="129"/>
                  </a:cubicBezTo>
                  <a:cubicBezTo>
                    <a:pt x="1049" y="129"/>
                    <a:pt x="1049" y="129"/>
                    <a:pt x="1049" y="129"/>
                  </a:cubicBezTo>
                  <a:cubicBezTo>
                    <a:pt x="1051" y="129"/>
                    <a:pt x="1052" y="128"/>
                    <a:pt x="1052" y="126"/>
                  </a:cubicBezTo>
                  <a:cubicBezTo>
                    <a:pt x="1052" y="120"/>
                    <a:pt x="1052" y="120"/>
                    <a:pt x="1052" y="120"/>
                  </a:cubicBezTo>
                  <a:cubicBezTo>
                    <a:pt x="1153" y="120"/>
                    <a:pt x="1153" y="120"/>
                    <a:pt x="1153" y="120"/>
                  </a:cubicBezTo>
                  <a:cubicBezTo>
                    <a:pt x="1153" y="126"/>
                    <a:pt x="1153" y="126"/>
                    <a:pt x="1153" y="126"/>
                  </a:cubicBezTo>
                  <a:cubicBezTo>
                    <a:pt x="1153" y="127"/>
                    <a:pt x="1153" y="128"/>
                    <a:pt x="1154" y="128"/>
                  </a:cubicBezTo>
                  <a:cubicBezTo>
                    <a:pt x="1154" y="129"/>
                    <a:pt x="1155" y="129"/>
                    <a:pt x="1156" y="129"/>
                  </a:cubicBezTo>
                  <a:cubicBezTo>
                    <a:pt x="1182" y="129"/>
                    <a:pt x="1182" y="129"/>
                    <a:pt x="1182" y="129"/>
                  </a:cubicBezTo>
                  <a:cubicBezTo>
                    <a:pt x="1182" y="155"/>
                    <a:pt x="1182" y="155"/>
                    <a:pt x="1182" y="155"/>
                  </a:cubicBezTo>
                  <a:cubicBezTo>
                    <a:pt x="1182" y="156"/>
                    <a:pt x="1182" y="157"/>
                    <a:pt x="1183" y="157"/>
                  </a:cubicBezTo>
                  <a:cubicBezTo>
                    <a:pt x="1183" y="158"/>
                    <a:pt x="1184" y="158"/>
                    <a:pt x="1185" y="158"/>
                  </a:cubicBezTo>
                  <a:cubicBezTo>
                    <a:pt x="1217" y="158"/>
                    <a:pt x="1217" y="158"/>
                    <a:pt x="1217" y="158"/>
                  </a:cubicBezTo>
                  <a:cubicBezTo>
                    <a:pt x="1219" y="158"/>
                    <a:pt x="1220" y="157"/>
                    <a:pt x="1220" y="155"/>
                  </a:cubicBezTo>
                  <a:cubicBezTo>
                    <a:pt x="1220" y="153"/>
                    <a:pt x="1220" y="153"/>
                    <a:pt x="1220" y="153"/>
                  </a:cubicBezTo>
                  <a:cubicBezTo>
                    <a:pt x="1221" y="155"/>
                    <a:pt x="1221" y="155"/>
                    <a:pt x="1221" y="155"/>
                  </a:cubicBezTo>
                  <a:cubicBezTo>
                    <a:pt x="1221" y="157"/>
                    <a:pt x="1222" y="158"/>
                    <a:pt x="1223" y="158"/>
                  </a:cubicBezTo>
                  <a:cubicBezTo>
                    <a:pt x="1233" y="158"/>
                    <a:pt x="1233" y="158"/>
                    <a:pt x="1233" y="158"/>
                  </a:cubicBezTo>
                  <a:cubicBezTo>
                    <a:pt x="1234" y="158"/>
                    <a:pt x="1235" y="158"/>
                    <a:pt x="1235" y="157"/>
                  </a:cubicBezTo>
                  <a:cubicBezTo>
                    <a:pt x="1236" y="158"/>
                    <a:pt x="1236" y="158"/>
                    <a:pt x="1237" y="158"/>
                  </a:cubicBezTo>
                  <a:cubicBezTo>
                    <a:pt x="1247" y="158"/>
                    <a:pt x="1247" y="158"/>
                    <a:pt x="1247" y="158"/>
                  </a:cubicBezTo>
                  <a:cubicBezTo>
                    <a:pt x="1248" y="158"/>
                    <a:pt x="1248" y="158"/>
                    <a:pt x="1249" y="157"/>
                  </a:cubicBezTo>
                  <a:cubicBezTo>
                    <a:pt x="1249" y="157"/>
                    <a:pt x="1250" y="156"/>
                    <a:pt x="1250" y="155"/>
                  </a:cubicBezTo>
                  <a:cubicBezTo>
                    <a:pt x="1250" y="156"/>
                    <a:pt x="1250" y="156"/>
                    <a:pt x="1250" y="156"/>
                  </a:cubicBezTo>
                  <a:cubicBezTo>
                    <a:pt x="1250" y="157"/>
                    <a:pt x="1251" y="158"/>
                    <a:pt x="1252" y="158"/>
                  </a:cubicBezTo>
                  <a:cubicBezTo>
                    <a:pt x="1331" y="158"/>
                    <a:pt x="1331" y="158"/>
                    <a:pt x="1331" y="158"/>
                  </a:cubicBezTo>
                  <a:cubicBezTo>
                    <a:pt x="1335" y="158"/>
                    <a:pt x="1339" y="158"/>
                    <a:pt x="1342" y="159"/>
                  </a:cubicBezTo>
                  <a:cubicBezTo>
                    <a:pt x="1349" y="159"/>
                    <a:pt x="1355" y="161"/>
                    <a:pt x="1361" y="164"/>
                  </a:cubicBezTo>
                  <a:cubicBezTo>
                    <a:pt x="1365" y="166"/>
                    <a:pt x="1369" y="169"/>
                    <a:pt x="1372" y="171"/>
                  </a:cubicBezTo>
                  <a:cubicBezTo>
                    <a:pt x="1374" y="172"/>
                    <a:pt x="1375" y="173"/>
                    <a:pt x="1377" y="174"/>
                  </a:cubicBezTo>
                  <a:cubicBezTo>
                    <a:pt x="1377" y="174"/>
                    <a:pt x="1377" y="175"/>
                    <a:pt x="1377" y="175"/>
                  </a:cubicBezTo>
                  <a:cubicBezTo>
                    <a:pt x="1381" y="177"/>
                    <a:pt x="1385" y="180"/>
                    <a:pt x="1389" y="181"/>
                  </a:cubicBezTo>
                  <a:cubicBezTo>
                    <a:pt x="1397" y="185"/>
                    <a:pt x="1407" y="185"/>
                    <a:pt x="1416" y="185"/>
                  </a:cubicBezTo>
                  <a:cubicBezTo>
                    <a:pt x="1418" y="185"/>
                    <a:pt x="1420" y="185"/>
                    <a:pt x="1422" y="185"/>
                  </a:cubicBezTo>
                  <a:cubicBezTo>
                    <a:pt x="1440" y="185"/>
                    <a:pt x="1440" y="185"/>
                    <a:pt x="1440" y="185"/>
                  </a:cubicBezTo>
                  <a:cubicBezTo>
                    <a:pt x="1445" y="185"/>
                    <a:pt x="1451" y="185"/>
                    <a:pt x="1456" y="186"/>
                  </a:cubicBezTo>
                  <a:cubicBezTo>
                    <a:pt x="1467" y="187"/>
                    <a:pt x="1477" y="193"/>
                    <a:pt x="1483" y="200"/>
                  </a:cubicBezTo>
                  <a:cubicBezTo>
                    <a:pt x="1484" y="200"/>
                    <a:pt x="1484" y="200"/>
                    <a:pt x="1484" y="200"/>
                  </a:cubicBezTo>
                  <a:cubicBezTo>
                    <a:pt x="1490" y="204"/>
                    <a:pt x="1490" y="204"/>
                    <a:pt x="1490" y="204"/>
                  </a:cubicBezTo>
                  <a:cubicBezTo>
                    <a:pt x="1496" y="206"/>
                    <a:pt x="1496" y="206"/>
                    <a:pt x="1496" y="206"/>
                  </a:cubicBezTo>
                  <a:cubicBezTo>
                    <a:pt x="1502" y="207"/>
                    <a:pt x="1502" y="207"/>
                    <a:pt x="1502" y="207"/>
                  </a:cubicBezTo>
                  <a:cubicBezTo>
                    <a:pt x="1503" y="208"/>
                    <a:pt x="1504" y="208"/>
                    <a:pt x="1506" y="208"/>
                  </a:cubicBezTo>
                  <a:cubicBezTo>
                    <a:pt x="1507" y="208"/>
                    <a:pt x="1508" y="208"/>
                    <a:pt x="1508" y="208"/>
                  </a:cubicBezTo>
                  <a:cubicBezTo>
                    <a:pt x="1514" y="208"/>
                    <a:pt x="1520" y="208"/>
                    <a:pt x="1525" y="208"/>
                  </a:cubicBezTo>
                  <a:cubicBezTo>
                    <a:pt x="1528" y="208"/>
                    <a:pt x="1531" y="208"/>
                    <a:pt x="1534" y="208"/>
                  </a:cubicBezTo>
                  <a:cubicBezTo>
                    <a:pt x="1536" y="208"/>
                    <a:pt x="1538" y="208"/>
                    <a:pt x="1540" y="208"/>
                  </a:cubicBezTo>
                  <a:cubicBezTo>
                    <a:pt x="1547" y="208"/>
                    <a:pt x="1554" y="208"/>
                    <a:pt x="1560" y="209"/>
                  </a:cubicBezTo>
                  <a:cubicBezTo>
                    <a:pt x="1568" y="211"/>
                    <a:pt x="1576" y="214"/>
                    <a:pt x="1583" y="219"/>
                  </a:cubicBezTo>
                  <a:cubicBezTo>
                    <a:pt x="1590" y="225"/>
                    <a:pt x="1597" y="229"/>
                    <a:pt x="1605" y="231"/>
                  </a:cubicBezTo>
                  <a:cubicBezTo>
                    <a:pt x="1607" y="232"/>
                    <a:pt x="1607" y="232"/>
                    <a:pt x="1607" y="232"/>
                  </a:cubicBezTo>
                  <a:cubicBezTo>
                    <a:pt x="1609" y="232"/>
                    <a:pt x="1610" y="232"/>
                    <a:pt x="1612" y="233"/>
                  </a:cubicBezTo>
                  <a:cubicBezTo>
                    <a:pt x="1614" y="233"/>
                    <a:pt x="1614" y="233"/>
                    <a:pt x="1614" y="233"/>
                  </a:cubicBezTo>
                  <a:cubicBezTo>
                    <a:pt x="1615" y="233"/>
                    <a:pt x="1617" y="233"/>
                    <a:pt x="1618" y="233"/>
                  </a:cubicBezTo>
                  <a:cubicBezTo>
                    <a:pt x="1622" y="233"/>
                    <a:pt x="1627" y="234"/>
                    <a:pt x="1631" y="234"/>
                  </a:cubicBezTo>
                  <a:cubicBezTo>
                    <a:pt x="1891" y="234"/>
                    <a:pt x="1891" y="234"/>
                    <a:pt x="1891" y="234"/>
                  </a:cubicBezTo>
                  <a:cubicBezTo>
                    <a:pt x="2088" y="234"/>
                    <a:pt x="2088" y="234"/>
                    <a:pt x="2088" y="234"/>
                  </a:cubicBezTo>
                  <a:cubicBezTo>
                    <a:pt x="2088" y="234"/>
                    <a:pt x="2088" y="234"/>
                    <a:pt x="2088" y="234"/>
                  </a:cubicBezTo>
                  <a:cubicBezTo>
                    <a:pt x="2153" y="234"/>
                    <a:pt x="2153" y="234"/>
                    <a:pt x="2153" y="234"/>
                  </a:cubicBezTo>
                  <a:cubicBezTo>
                    <a:pt x="2157" y="234"/>
                    <a:pt x="2161" y="233"/>
                    <a:pt x="2166" y="233"/>
                  </a:cubicBezTo>
                  <a:cubicBezTo>
                    <a:pt x="2167" y="233"/>
                    <a:pt x="2169" y="233"/>
                    <a:pt x="2170" y="233"/>
                  </a:cubicBezTo>
                  <a:cubicBezTo>
                    <a:pt x="2172" y="233"/>
                    <a:pt x="2172" y="233"/>
                    <a:pt x="2172" y="233"/>
                  </a:cubicBezTo>
                  <a:cubicBezTo>
                    <a:pt x="2174" y="232"/>
                    <a:pt x="2175" y="232"/>
                    <a:pt x="2176" y="232"/>
                  </a:cubicBezTo>
                  <a:cubicBezTo>
                    <a:pt x="2179" y="231"/>
                    <a:pt x="2179" y="231"/>
                    <a:pt x="2179" y="231"/>
                  </a:cubicBezTo>
                  <a:cubicBezTo>
                    <a:pt x="2187" y="229"/>
                    <a:pt x="2194" y="225"/>
                    <a:pt x="2201" y="219"/>
                  </a:cubicBezTo>
                  <a:cubicBezTo>
                    <a:pt x="2207" y="214"/>
                    <a:pt x="2216" y="211"/>
                    <a:pt x="2223" y="209"/>
                  </a:cubicBezTo>
                  <a:cubicBezTo>
                    <a:pt x="2230" y="208"/>
                    <a:pt x="2237" y="208"/>
                    <a:pt x="2244" y="208"/>
                  </a:cubicBezTo>
                  <a:cubicBezTo>
                    <a:pt x="2246" y="208"/>
                    <a:pt x="2248" y="208"/>
                    <a:pt x="2249" y="208"/>
                  </a:cubicBezTo>
                  <a:cubicBezTo>
                    <a:pt x="2252" y="208"/>
                    <a:pt x="2255" y="208"/>
                    <a:pt x="2259" y="208"/>
                  </a:cubicBezTo>
                  <a:cubicBezTo>
                    <a:pt x="2264" y="208"/>
                    <a:pt x="2270" y="208"/>
                    <a:pt x="2275" y="208"/>
                  </a:cubicBezTo>
                  <a:cubicBezTo>
                    <a:pt x="2276" y="208"/>
                    <a:pt x="2277" y="208"/>
                    <a:pt x="2278" y="208"/>
                  </a:cubicBezTo>
                  <a:cubicBezTo>
                    <a:pt x="2279" y="208"/>
                    <a:pt x="2281" y="208"/>
                    <a:pt x="2282" y="207"/>
                  </a:cubicBezTo>
                  <a:cubicBezTo>
                    <a:pt x="2288" y="206"/>
                    <a:pt x="2288" y="206"/>
                    <a:pt x="2288" y="206"/>
                  </a:cubicBezTo>
                  <a:cubicBezTo>
                    <a:pt x="2294" y="204"/>
                    <a:pt x="2294" y="204"/>
                    <a:pt x="2294" y="204"/>
                  </a:cubicBezTo>
                  <a:cubicBezTo>
                    <a:pt x="2300" y="200"/>
                    <a:pt x="2300" y="200"/>
                    <a:pt x="2300" y="200"/>
                  </a:cubicBezTo>
                  <a:cubicBezTo>
                    <a:pt x="2300" y="200"/>
                    <a:pt x="2300" y="200"/>
                    <a:pt x="2300" y="200"/>
                  </a:cubicBezTo>
                  <a:cubicBezTo>
                    <a:pt x="2307" y="193"/>
                    <a:pt x="2317" y="187"/>
                    <a:pt x="2328" y="186"/>
                  </a:cubicBezTo>
                  <a:cubicBezTo>
                    <a:pt x="2333" y="185"/>
                    <a:pt x="2339" y="185"/>
                    <a:pt x="2344" y="185"/>
                  </a:cubicBezTo>
                  <a:cubicBezTo>
                    <a:pt x="2362" y="185"/>
                    <a:pt x="2362" y="185"/>
                    <a:pt x="2362" y="185"/>
                  </a:cubicBezTo>
                  <a:cubicBezTo>
                    <a:pt x="2364" y="185"/>
                    <a:pt x="2366" y="185"/>
                    <a:pt x="2368" y="185"/>
                  </a:cubicBezTo>
                  <a:cubicBezTo>
                    <a:pt x="2377" y="185"/>
                    <a:pt x="2387" y="185"/>
                    <a:pt x="2395" y="181"/>
                  </a:cubicBezTo>
                  <a:cubicBezTo>
                    <a:pt x="2399" y="180"/>
                    <a:pt x="2403" y="177"/>
                    <a:pt x="2407" y="175"/>
                  </a:cubicBezTo>
                  <a:cubicBezTo>
                    <a:pt x="2407" y="175"/>
                    <a:pt x="2407" y="174"/>
                    <a:pt x="2407" y="174"/>
                  </a:cubicBezTo>
                  <a:cubicBezTo>
                    <a:pt x="2408" y="173"/>
                    <a:pt x="2410" y="172"/>
                    <a:pt x="2411" y="171"/>
                  </a:cubicBezTo>
                  <a:cubicBezTo>
                    <a:pt x="2415" y="169"/>
                    <a:pt x="2419" y="166"/>
                    <a:pt x="2423" y="164"/>
                  </a:cubicBezTo>
                  <a:cubicBezTo>
                    <a:pt x="2428" y="161"/>
                    <a:pt x="2435" y="160"/>
                    <a:pt x="2442" y="159"/>
                  </a:cubicBezTo>
                  <a:cubicBezTo>
                    <a:pt x="2445" y="158"/>
                    <a:pt x="2449" y="158"/>
                    <a:pt x="2453" y="158"/>
                  </a:cubicBezTo>
                  <a:cubicBezTo>
                    <a:pt x="2510" y="158"/>
                    <a:pt x="2510" y="158"/>
                    <a:pt x="2510" y="158"/>
                  </a:cubicBezTo>
                  <a:cubicBezTo>
                    <a:pt x="2510" y="158"/>
                    <a:pt x="2510" y="158"/>
                    <a:pt x="2510" y="158"/>
                  </a:cubicBezTo>
                  <a:cubicBezTo>
                    <a:pt x="2541" y="158"/>
                    <a:pt x="2541" y="158"/>
                    <a:pt x="2541" y="158"/>
                  </a:cubicBezTo>
                  <a:cubicBezTo>
                    <a:pt x="2541" y="158"/>
                    <a:pt x="2541" y="158"/>
                    <a:pt x="2541" y="158"/>
                  </a:cubicBezTo>
                  <a:cubicBezTo>
                    <a:pt x="2550" y="158"/>
                    <a:pt x="2550" y="158"/>
                    <a:pt x="2550" y="158"/>
                  </a:cubicBezTo>
                  <a:cubicBezTo>
                    <a:pt x="2552" y="158"/>
                    <a:pt x="2605" y="149"/>
                    <a:pt x="2617" y="144"/>
                  </a:cubicBezTo>
                  <a:cubicBezTo>
                    <a:pt x="2624" y="142"/>
                    <a:pt x="2633" y="138"/>
                    <a:pt x="2636" y="131"/>
                  </a:cubicBezTo>
                  <a:cubicBezTo>
                    <a:pt x="2637" y="131"/>
                    <a:pt x="2637" y="130"/>
                    <a:pt x="2637" y="130"/>
                  </a:cubicBezTo>
                  <a:cubicBezTo>
                    <a:pt x="2683" y="144"/>
                    <a:pt x="2683" y="144"/>
                    <a:pt x="2683" y="144"/>
                  </a:cubicBezTo>
                  <a:cubicBezTo>
                    <a:pt x="2695" y="157"/>
                    <a:pt x="2695" y="157"/>
                    <a:pt x="2695" y="157"/>
                  </a:cubicBezTo>
                  <a:cubicBezTo>
                    <a:pt x="2695" y="158"/>
                    <a:pt x="2696" y="158"/>
                    <a:pt x="2697" y="158"/>
                  </a:cubicBezTo>
                  <a:cubicBezTo>
                    <a:pt x="2702" y="158"/>
                    <a:pt x="2702" y="158"/>
                    <a:pt x="2702" y="158"/>
                  </a:cubicBezTo>
                  <a:cubicBezTo>
                    <a:pt x="2703" y="158"/>
                    <a:pt x="2704" y="157"/>
                    <a:pt x="2704" y="155"/>
                  </a:cubicBezTo>
                  <a:cubicBezTo>
                    <a:pt x="2704" y="125"/>
                    <a:pt x="2704" y="125"/>
                    <a:pt x="2704" y="125"/>
                  </a:cubicBezTo>
                  <a:cubicBezTo>
                    <a:pt x="2730" y="120"/>
                    <a:pt x="2730" y="120"/>
                    <a:pt x="2730" y="120"/>
                  </a:cubicBezTo>
                  <a:cubicBezTo>
                    <a:pt x="2732" y="120"/>
                    <a:pt x="2733" y="119"/>
                    <a:pt x="2733" y="117"/>
                  </a:cubicBezTo>
                  <a:cubicBezTo>
                    <a:pt x="2733" y="111"/>
                    <a:pt x="2733" y="111"/>
                    <a:pt x="2733" y="111"/>
                  </a:cubicBezTo>
                  <a:cubicBezTo>
                    <a:pt x="2755" y="115"/>
                    <a:pt x="2755" y="115"/>
                    <a:pt x="2755" y="115"/>
                  </a:cubicBezTo>
                  <a:cubicBezTo>
                    <a:pt x="2755" y="143"/>
                    <a:pt x="2755" y="143"/>
                    <a:pt x="2755" y="143"/>
                  </a:cubicBezTo>
                  <a:cubicBezTo>
                    <a:pt x="2755" y="144"/>
                    <a:pt x="2756" y="146"/>
                    <a:pt x="2758" y="146"/>
                  </a:cubicBezTo>
                  <a:cubicBezTo>
                    <a:pt x="2766" y="146"/>
                    <a:pt x="2766" y="146"/>
                    <a:pt x="2766" y="146"/>
                  </a:cubicBezTo>
                  <a:cubicBezTo>
                    <a:pt x="2768" y="146"/>
                    <a:pt x="2769" y="144"/>
                    <a:pt x="2769" y="143"/>
                  </a:cubicBezTo>
                  <a:cubicBezTo>
                    <a:pt x="2769" y="119"/>
                    <a:pt x="2769" y="119"/>
                    <a:pt x="2769" y="119"/>
                  </a:cubicBezTo>
                  <a:cubicBezTo>
                    <a:pt x="2773" y="119"/>
                    <a:pt x="2773" y="119"/>
                    <a:pt x="2773" y="119"/>
                  </a:cubicBezTo>
                  <a:cubicBezTo>
                    <a:pt x="2773" y="143"/>
                    <a:pt x="2773" y="143"/>
                    <a:pt x="2773" y="143"/>
                  </a:cubicBezTo>
                  <a:cubicBezTo>
                    <a:pt x="2773" y="144"/>
                    <a:pt x="2774" y="146"/>
                    <a:pt x="2776" y="146"/>
                  </a:cubicBezTo>
                  <a:cubicBezTo>
                    <a:pt x="2785" y="146"/>
                    <a:pt x="2785" y="146"/>
                    <a:pt x="2785" y="146"/>
                  </a:cubicBezTo>
                  <a:cubicBezTo>
                    <a:pt x="2786" y="146"/>
                    <a:pt x="2788" y="144"/>
                    <a:pt x="2788" y="143"/>
                  </a:cubicBezTo>
                  <a:cubicBezTo>
                    <a:pt x="2788" y="140"/>
                    <a:pt x="2788" y="140"/>
                    <a:pt x="2788" y="140"/>
                  </a:cubicBezTo>
                  <a:cubicBezTo>
                    <a:pt x="2805" y="140"/>
                    <a:pt x="2805" y="140"/>
                    <a:pt x="2805" y="140"/>
                  </a:cubicBezTo>
                  <a:cubicBezTo>
                    <a:pt x="2807" y="140"/>
                    <a:pt x="2808" y="139"/>
                    <a:pt x="2808" y="138"/>
                  </a:cubicBezTo>
                  <a:cubicBezTo>
                    <a:pt x="2808" y="76"/>
                    <a:pt x="2808" y="76"/>
                    <a:pt x="2808" y="76"/>
                  </a:cubicBezTo>
                  <a:cubicBezTo>
                    <a:pt x="2817" y="76"/>
                    <a:pt x="2817" y="76"/>
                    <a:pt x="2817" y="76"/>
                  </a:cubicBezTo>
                  <a:cubicBezTo>
                    <a:pt x="2818" y="76"/>
                    <a:pt x="2818" y="76"/>
                    <a:pt x="2818" y="76"/>
                  </a:cubicBezTo>
                  <a:cubicBezTo>
                    <a:pt x="2819" y="76"/>
                    <a:pt x="2820" y="75"/>
                    <a:pt x="2820" y="73"/>
                  </a:cubicBezTo>
                  <a:cubicBezTo>
                    <a:pt x="2820" y="70"/>
                    <a:pt x="2820" y="70"/>
                    <a:pt x="2820" y="70"/>
                  </a:cubicBezTo>
                  <a:cubicBezTo>
                    <a:pt x="2858" y="70"/>
                    <a:pt x="2858" y="70"/>
                    <a:pt x="2858" y="70"/>
                  </a:cubicBezTo>
                  <a:cubicBezTo>
                    <a:pt x="2858" y="73"/>
                    <a:pt x="2858" y="73"/>
                    <a:pt x="2858" y="73"/>
                  </a:cubicBezTo>
                  <a:cubicBezTo>
                    <a:pt x="2858" y="75"/>
                    <a:pt x="2859" y="76"/>
                    <a:pt x="2861" y="76"/>
                  </a:cubicBezTo>
                  <a:cubicBezTo>
                    <a:pt x="2870" y="76"/>
                    <a:pt x="2870" y="76"/>
                    <a:pt x="2870" y="76"/>
                  </a:cubicBezTo>
                  <a:cubicBezTo>
                    <a:pt x="2870" y="155"/>
                    <a:pt x="2870" y="155"/>
                    <a:pt x="2870" y="155"/>
                  </a:cubicBezTo>
                  <a:cubicBezTo>
                    <a:pt x="2870" y="156"/>
                    <a:pt x="2870" y="157"/>
                    <a:pt x="2871" y="157"/>
                  </a:cubicBezTo>
                  <a:cubicBezTo>
                    <a:pt x="2871" y="158"/>
                    <a:pt x="2872" y="158"/>
                    <a:pt x="2873" y="158"/>
                  </a:cubicBezTo>
                  <a:cubicBezTo>
                    <a:pt x="2891" y="158"/>
                    <a:pt x="2891" y="158"/>
                    <a:pt x="2891" y="158"/>
                  </a:cubicBezTo>
                  <a:cubicBezTo>
                    <a:pt x="2891" y="158"/>
                    <a:pt x="2891" y="158"/>
                    <a:pt x="2891" y="158"/>
                  </a:cubicBezTo>
                  <a:cubicBezTo>
                    <a:pt x="2892" y="158"/>
                    <a:pt x="2893" y="158"/>
                    <a:pt x="2893" y="157"/>
                  </a:cubicBezTo>
                  <a:cubicBezTo>
                    <a:pt x="2894" y="157"/>
                    <a:pt x="2894" y="156"/>
                    <a:pt x="2894" y="155"/>
                  </a:cubicBezTo>
                  <a:cubicBezTo>
                    <a:pt x="2894" y="151"/>
                    <a:pt x="2894" y="151"/>
                    <a:pt x="2894" y="151"/>
                  </a:cubicBezTo>
                  <a:cubicBezTo>
                    <a:pt x="2894" y="145"/>
                    <a:pt x="2899" y="139"/>
                    <a:pt x="2906" y="139"/>
                  </a:cubicBezTo>
                  <a:cubicBezTo>
                    <a:pt x="2907" y="139"/>
                    <a:pt x="2907" y="139"/>
                    <a:pt x="2907" y="139"/>
                  </a:cubicBezTo>
                  <a:cubicBezTo>
                    <a:pt x="2908" y="139"/>
                    <a:pt x="2908" y="139"/>
                    <a:pt x="2909" y="139"/>
                  </a:cubicBezTo>
                  <a:cubicBezTo>
                    <a:pt x="2915" y="139"/>
                    <a:pt x="2921" y="144"/>
                    <a:pt x="2921" y="151"/>
                  </a:cubicBezTo>
                  <a:cubicBezTo>
                    <a:pt x="2921" y="155"/>
                    <a:pt x="2921" y="155"/>
                    <a:pt x="2921" y="155"/>
                  </a:cubicBezTo>
                  <a:cubicBezTo>
                    <a:pt x="2921" y="157"/>
                    <a:pt x="2922" y="158"/>
                    <a:pt x="2924" y="158"/>
                  </a:cubicBezTo>
                  <a:cubicBezTo>
                    <a:pt x="2929" y="158"/>
                    <a:pt x="2929" y="158"/>
                    <a:pt x="2929" y="158"/>
                  </a:cubicBezTo>
                  <a:cubicBezTo>
                    <a:pt x="2929" y="158"/>
                    <a:pt x="2929" y="158"/>
                    <a:pt x="2929" y="158"/>
                  </a:cubicBezTo>
                  <a:cubicBezTo>
                    <a:pt x="2930" y="158"/>
                    <a:pt x="2931" y="158"/>
                    <a:pt x="2931" y="157"/>
                  </a:cubicBezTo>
                  <a:cubicBezTo>
                    <a:pt x="2932" y="157"/>
                    <a:pt x="2932" y="156"/>
                    <a:pt x="2932" y="155"/>
                  </a:cubicBezTo>
                  <a:cubicBezTo>
                    <a:pt x="2932" y="124"/>
                    <a:pt x="2932" y="124"/>
                    <a:pt x="2932" y="124"/>
                  </a:cubicBezTo>
                  <a:cubicBezTo>
                    <a:pt x="2932" y="123"/>
                    <a:pt x="2932" y="122"/>
                    <a:pt x="2932" y="121"/>
                  </a:cubicBezTo>
                  <a:cubicBezTo>
                    <a:pt x="2932" y="121"/>
                    <a:pt x="2932" y="120"/>
                    <a:pt x="2932" y="120"/>
                  </a:cubicBezTo>
                  <a:cubicBezTo>
                    <a:pt x="2932" y="120"/>
                    <a:pt x="2932" y="120"/>
                    <a:pt x="2932" y="119"/>
                  </a:cubicBezTo>
                  <a:cubicBezTo>
                    <a:pt x="2932" y="119"/>
                    <a:pt x="2932" y="119"/>
                    <a:pt x="2932" y="118"/>
                  </a:cubicBezTo>
                  <a:cubicBezTo>
                    <a:pt x="2934" y="108"/>
                    <a:pt x="2944" y="100"/>
                    <a:pt x="2956" y="100"/>
                  </a:cubicBezTo>
                  <a:cubicBezTo>
                    <a:pt x="2967" y="100"/>
                    <a:pt x="2977" y="107"/>
                    <a:pt x="2980" y="116"/>
                  </a:cubicBezTo>
                  <a:cubicBezTo>
                    <a:pt x="2980" y="117"/>
                    <a:pt x="2980" y="117"/>
                    <a:pt x="2980" y="117"/>
                  </a:cubicBezTo>
                  <a:cubicBezTo>
                    <a:pt x="2980" y="118"/>
                    <a:pt x="2980" y="118"/>
                    <a:pt x="2980" y="119"/>
                  </a:cubicBezTo>
                  <a:cubicBezTo>
                    <a:pt x="2980" y="119"/>
                    <a:pt x="2980" y="119"/>
                    <a:pt x="2980" y="119"/>
                  </a:cubicBezTo>
                  <a:cubicBezTo>
                    <a:pt x="2980" y="120"/>
                    <a:pt x="2980" y="120"/>
                    <a:pt x="2980" y="121"/>
                  </a:cubicBezTo>
                  <a:cubicBezTo>
                    <a:pt x="2980" y="122"/>
                    <a:pt x="2980" y="123"/>
                    <a:pt x="2980" y="125"/>
                  </a:cubicBezTo>
                  <a:cubicBezTo>
                    <a:pt x="2980" y="156"/>
                    <a:pt x="2980" y="156"/>
                    <a:pt x="2980" y="156"/>
                  </a:cubicBezTo>
                  <a:cubicBezTo>
                    <a:pt x="2980" y="157"/>
                    <a:pt x="2981" y="158"/>
                    <a:pt x="2983" y="158"/>
                  </a:cubicBezTo>
                  <a:cubicBezTo>
                    <a:pt x="2989" y="158"/>
                    <a:pt x="2989" y="158"/>
                    <a:pt x="2989" y="158"/>
                  </a:cubicBezTo>
                  <a:cubicBezTo>
                    <a:pt x="2990" y="158"/>
                    <a:pt x="2990" y="158"/>
                    <a:pt x="2991" y="158"/>
                  </a:cubicBezTo>
                  <a:cubicBezTo>
                    <a:pt x="2991" y="157"/>
                    <a:pt x="2992" y="156"/>
                    <a:pt x="2992" y="156"/>
                  </a:cubicBezTo>
                  <a:cubicBezTo>
                    <a:pt x="2992" y="124"/>
                    <a:pt x="2992" y="124"/>
                    <a:pt x="2992" y="124"/>
                  </a:cubicBezTo>
                  <a:cubicBezTo>
                    <a:pt x="2992" y="123"/>
                    <a:pt x="2991" y="122"/>
                    <a:pt x="2991" y="121"/>
                  </a:cubicBezTo>
                  <a:cubicBezTo>
                    <a:pt x="2991" y="120"/>
                    <a:pt x="2991" y="120"/>
                    <a:pt x="2991" y="119"/>
                  </a:cubicBezTo>
                  <a:cubicBezTo>
                    <a:pt x="2992" y="119"/>
                    <a:pt x="2992" y="119"/>
                    <a:pt x="2992" y="119"/>
                  </a:cubicBezTo>
                  <a:cubicBezTo>
                    <a:pt x="2992" y="118"/>
                    <a:pt x="2992" y="118"/>
                    <a:pt x="2991" y="117"/>
                  </a:cubicBezTo>
                  <a:cubicBezTo>
                    <a:pt x="2992" y="117"/>
                    <a:pt x="2992" y="117"/>
                    <a:pt x="2992" y="116"/>
                  </a:cubicBezTo>
                  <a:cubicBezTo>
                    <a:pt x="2994" y="107"/>
                    <a:pt x="3004" y="100"/>
                    <a:pt x="3016" y="100"/>
                  </a:cubicBezTo>
                  <a:cubicBezTo>
                    <a:pt x="3027" y="100"/>
                    <a:pt x="3037" y="107"/>
                    <a:pt x="3039" y="116"/>
                  </a:cubicBezTo>
                  <a:cubicBezTo>
                    <a:pt x="3039" y="117"/>
                    <a:pt x="3039" y="117"/>
                    <a:pt x="3040" y="117"/>
                  </a:cubicBezTo>
                  <a:cubicBezTo>
                    <a:pt x="3040" y="118"/>
                    <a:pt x="3039" y="118"/>
                    <a:pt x="3040" y="119"/>
                  </a:cubicBezTo>
                  <a:cubicBezTo>
                    <a:pt x="3040" y="120"/>
                    <a:pt x="3040" y="120"/>
                    <a:pt x="3040" y="120"/>
                  </a:cubicBezTo>
                  <a:cubicBezTo>
                    <a:pt x="3040" y="120"/>
                    <a:pt x="3040" y="120"/>
                    <a:pt x="3040" y="121"/>
                  </a:cubicBezTo>
                  <a:cubicBezTo>
                    <a:pt x="3040" y="122"/>
                    <a:pt x="3040" y="123"/>
                    <a:pt x="3039" y="124"/>
                  </a:cubicBezTo>
                  <a:cubicBezTo>
                    <a:pt x="3039" y="125"/>
                    <a:pt x="3039" y="125"/>
                    <a:pt x="3039" y="125"/>
                  </a:cubicBezTo>
                  <a:cubicBezTo>
                    <a:pt x="3039" y="156"/>
                    <a:pt x="3039" y="156"/>
                    <a:pt x="3039" y="156"/>
                  </a:cubicBezTo>
                  <a:cubicBezTo>
                    <a:pt x="3039" y="157"/>
                    <a:pt x="3041" y="158"/>
                    <a:pt x="3042" y="158"/>
                  </a:cubicBezTo>
                  <a:cubicBezTo>
                    <a:pt x="3055" y="158"/>
                    <a:pt x="3055" y="158"/>
                    <a:pt x="3055" y="158"/>
                  </a:cubicBezTo>
                  <a:cubicBezTo>
                    <a:pt x="3055" y="158"/>
                    <a:pt x="3055" y="158"/>
                    <a:pt x="3055" y="158"/>
                  </a:cubicBezTo>
                  <a:cubicBezTo>
                    <a:pt x="3055" y="158"/>
                    <a:pt x="3056" y="158"/>
                    <a:pt x="3057" y="158"/>
                  </a:cubicBezTo>
                  <a:cubicBezTo>
                    <a:pt x="3057" y="157"/>
                    <a:pt x="3058" y="156"/>
                    <a:pt x="3058" y="156"/>
                  </a:cubicBezTo>
                  <a:cubicBezTo>
                    <a:pt x="3058" y="118"/>
                    <a:pt x="3058" y="118"/>
                    <a:pt x="3058" y="118"/>
                  </a:cubicBezTo>
                  <a:cubicBezTo>
                    <a:pt x="3058" y="118"/>
                    <a:pt x="3057" y="117"/>
                    <a:pt x="3057" y="117"/>
                  </a:cubicBezTo>
                  <a:cubicBezTo>
                    <a:pt x="3057" y="117"/>
                    <a:pt x="3058" y="116"/>
                    <a:pt x="3058" y="116"/>
                  </a:cubicBezTo>
                  <a:cubicBezTo>
                    <a:pt x="3058" y="114"/>
                    <a:pt x="3058" y="114"/>
                    <a:pt x="3058" y="114"/>
                  </a:cubicBezTo>
                  <a:cubicBezTo>
                    <a:pt x="3067" y="114"/>
                    <a:pt x="3067" y="114"/>
                    <a:pt x="3067" y="114"/>
                  </a:cubicBezTo>
                  <a:cubicBezTo>
                    <a:pt x="3068" y="114"/>
                    <a:pt x="3069" y="113"/>
                    <a:pt x="3069" y="112"/>
                  </a:cubicBezTo>
                  <a:cubicBezTo>
                    <a:pt x="3069" y="100"/>
                    <a:pt x="3069" y="100"/>
                    <a:pt x="3069" y="100"/>
                  </a:cubicBezTo>
                  <a:cubicBezTo>
                    <a:pt x="3075" y="100"/>
                    <a:pt x="3075" y="100"/>
                    <a:pt x="3075" y="100"/>
                  </a:cubicBezTo>
                  <a:cubicBezTo>
                    <a:pt x="3074" y="100"/>
                    <a:pt x="3073" y="101"/>
                    <a:pt x="3073" y="102"/>
                  </a:cubicBezTo>
                  <a:cubicBezTo>
                    <a:pt x="3073" y="111"/>
                    <a:pt x="3073" y="111"/>
                    <a:pt x="3073" y="111"/>
                  </a:cubicBezTo>
                  <a:cubicBezTo>
                    <a:pt x="3073" y="112"/>
                    <a:pt x="3075" y="114"/>
                    <a:pt x="3076" y="114"/>
                  </a:cubicBezTo>
                  <a:cubicBezTo>
                    <a:pt x="3083" y="114"/>
                    <a:pt x="3083" y="114"/>
                    <a:pt x="3083" y="114"/>
                  </a:cubicBezTo>
                  <a:cubicBezTo>
                    <a:pt x="3085" y="114"/>
                    <a:pt x="3086" y="112"/>
                    <a:pt x="3086" y="111"/>
                  </a:cubicBezTo>
                  <a:cubicBezTo>
                    <a:pt x="3086" y="102"/>
                    <a:pt x="3086" y="102"/>
                    <a:pt x="3086" y="102"/>
                  </a:cubicBezTo>
                  <a:cubicBezTo>
                    <a:pt x="3086" y="101"/>
                    <a:pt x="3086" y="100"/>
                    <a:pt x="3085" y="100"/>
                  </a:cubicBezTo>
                  <a:cubicBezTo>
                    <a:pt x="3095" y="100"/>
                    <a:pt x="3095" y="100"/>
                    <a:pt x="3095" y="100"/>
                  </a:cubicBezTo>
                  <a:cubicBezTo>
                    <a:pt x="3094" y="100"/>
                    <a:pt x="3093" y="101"/>
                    <a:pt x="3093" y="102"/>
                  </a:cubicBezTo>
                  <a:cubicBezTo>
                    <a:pt x="3093" y="111"/>
                    <a:pt x="3093" y="111"/>
                    <a:pt x="3093" y="111"/>
                  </a:cubicBezTo>
                  <a:cubicBezTo>
                    <a:pt x="3093" y="112"/>
                    <a:pt x="3095" y="114"/>
                    <a:pt x="3096" y="114"/>
                  </a:cubicBezTo>
                  <a:cubicBezTo>
                    <a:pt x="3103" y="114"/>
                    <a:pt x="3103" y="114"/>
                    <a:pt x="3103" y="114"/>
                  </a:cubicBezTo>
                  <a:cubicBezTo>
                    <a:pt x="3105" y="114"/>
                    <a:pt x="3106" y="112"/>
                    <a:pt x="3106" y="111"/>
                  </a:cubicBezTo>
                  <a:cubicBezTo>
                    <a:pt x="3106" y="102"/>
                    <a:pt x="3106" y="102"/>
                    <a:pt x="3106" y="102"/>
                  </a:cubicBezTo>
                  <a:cubicBezTo>
                    <a:pt x="3106" y="101"/>
                    <a:pt x="3105" y="100"/>
                    <a:pt x="3105" y="100"/>
                  </a:cubicBezTo>
                  <a:cubicBezTo>
                    <a:pt x="3115" y="100"/>
                    <a:pt x="3115" y="100"/>
                    <a:pt x="3115" y="100"/>
                  </a:cubicBezTo>
                  <a:cubicBezTo>
                    <a:pt x="3114" y="100"/>
                    <a:pt x="3113" y="101"/>
                    <a:pt x="3113" y="102"/>
                  </a:cubicBezTo>
                  <a:cubicBezTo>
                    <a:pt x="3113" y="111"/>
                    <a:pt x="3113" y="111"/>
                    <a:pt x="3113" y="111"/>
                  </a:cubicBezTo>
                  <a:cubicBezTo>
                    <a:pt x="3113" y="112"/>
                    <a:pt x="3115" y="114"/>
                    <a:pt x="3116" y="114"/>
                  </a:cubicBezTo>
                  <a:cubicBezTo>
                    <a:pt x="3123" y="114"/>
                    <a:pt x="3123" y="114"/>
                    <a:pt x="3123" y="114"/>
                  </a:cubicBezTo>
                  <a:cubicBezTo>
                    <a:pt x="3125" y="114"/>
                    <a:pt x="3126" y="112"/>
                    <a:pt x="3126" y="111"/>
                  </a:cubicBezTo>
                  <a:cubicBezTo>
                    <a:pt x="3126" y="102"/>
                    <a:pt x="3126" y="102"/>
                    <a:pt x="3126" y="102"/>
                  </a:cubicBezTo>
                  <a:cubicBezTo>
                    <a:pt x="3126" y="101"/>
                    <a:pt x="3125" y="100"/>
                    <a:pt x="3125" y="100"/>
                  </a:cubicBezTo>
                  <a:cubicBezTo>
                    <a:pt x="3134" y="100"/>
                    <a:pt x="3134" y="100"/>
                    <a:pt x="3134" y="100"/>
                  </a:cubicBezTo>
                  <a:cubicBezTo>
                    <a:pt x="3134" y="100"/>
                    <a:pt x="3133" y="101"/>
                    <a:pt x="3133" y="102"/>
                  </a:cubicBezTo>
                  <a:cubicBezTo>
                    <a:pt x="3133" y="111"/>
                    <a:pt x="3133" y="111"/>
                    <a:pt x="3133" y="111"/>
                  </a:cubicBezTo>
                  <a:cubicBezTo>
                    <a:pt x="3133" y="112"/>
                    <a:pt x="3135" y="114"/>
                    <a:pt x="3136" y="114"/>
                  </a:cubicBezTo>
                  <a:cubicBezTo>
                    <a:pt x="3143" y="114"/>
                    <a:pt x="3143" y="114"/>
                    <a:pt x="3143" y="114"/>
                  </a:cubicBezTo>
                  <a:cubicBezTo>
                    <a:pt x="3145" y="114"/>
                    <a:pt x="3146" y="112"/>
                    <a:pt x="3146" y="111"/>
                  </a:cubicBezTo>
                  <a:cubicBezTo>
                    <a:pt x="3146" y="102"/>
                    <a:pt x="3146" y="102"/>
                    <a:pt x="3146" y="102"/>
                  </a:cubicBezTo>
                  <a:cubicBezTo>
                    <a:pt x="3146" y="101"/>
                    <a:pt x="3146" y="100"/>
                    <a:pt x="3145" y="100"/>
                  </a:cubicBezTo>
                  <a:cubicBezTo>
                    <a:pt x="3152" y="100"/>
                    <a:pt x="3152" y="100"/>
                    <a:pt x="3152" y="100"/>
                  </a:cubicBezTo>
                  <a:cubicBezTo>
                    <a:pt x="3152" y="112"/>
                    <a:pt x="3152" y="112"/>
                    <a:pt x="3152" y="112"/>
                  </a:cubicBezTo>
                  <a:cubicBezTo>
                    <a:pt x="3152" y="113"/>
                    <a:pt x="3153" y="114"/>
                    <a:pt x="3155" y="114"/>
                  </a:cubicBezTo>
                  <a:cubicBezTo>
                    <a:pt x="3163" y="114"/>
                    <a:pt x="3163" y="114"/>
                    <a:pt x="3163" y="114"/>
                  </a:cubicBezTo>
                  <a:cubicBezTo>
                    <a:pt x="3165" y="114"/>
                    <a:pt x="3166" y="113"/>
                    <a:pt x="3166" y="112"/>
                  </a:cubicBezTo>
                  <a:cubicBezTo>
                    <a:pt x="3166" y="97"/>
                    <a:pt x="3166" y="97"/>
                    <a:pt x="3166" y="97"/>
                  </a:cubicBezTo>
                  <a:cubicBezTo>
                    <a:pt x="3166" y="69"/>
                    <a:pt x="3166" y="39"/>
                    <a:pt x="3166" y="10"/>
                  </a:cubicBezTo>
                  <a:cubicBezTo>
                    <a:pt x="3166" y="8"/>
                    <a:pt x="3166" y="8"/>
                    <a:pt x="3166" y="8"/>
                  </a:cubicBezTo>
                  <a:cubicBezTo>
                    <a:pt x="3166" y="8"/>
                    <a:pt x="3166" y="8"/>
                    <a:pt x="3167" y="7"/>
                  </a:cubicBezTo>
                  <a:cubicBezTo>
                    <a:pt x="3167" y="7"/>
                    <a:pt x="3167" y="7"/>
                    <a:pt x="3168" y="7"/>
                  </a:cubicBezTo>
                  <a:cubicBezTo>
                    <a:pt x="3169" y="6"/>
                    <a:pt x="3170" y="6"/>
                    <a:pt x="3172" y="6"/>
                  </a:cubicBezTo>
                  <a:cubicBezTo>
                    <a:pt x="3186" y="6"/>
                    <a:pt x="3186" y="6"/>
                    <a:pt x="3186" y="6"/>
                  </a:cubicBezTo>
                  <a:cubicBezTo>
                    <a:pt x="3188" y="6"/>
                    <a:pt x="3190" y="6"/>
                    <a:pt x="3191" y="7"/>
                  </a:cubicBezTo>
                  <a:cubicBezTo>
                    <a:pt x="3191" y="7"/>
                    <a:pt x="3192" y="7"/>
                    <a:pt x="3192" y="8"/>
                  </a:cubicBezTo>
                  <a:cubicBezTo>
                    <a:pt x="3192" y="8"/>
                    <a:pt x="3192" y="8"/>
                    <a:pt x="3192" y="8"/>
                  </a:cubicBezTo>
                  <a:cubicBezTo>
                    <a:pt x="3193" y="10"/>
                    <a:pt x="3193" y="12"/>
                    <a:pt x="3193" y="15"/>
                  </a:cubicBezTo>
                  <a:cubicBezTo>
                    <a:pt x="3193" y="112"/>
                    <a:pt x="3193" y="112"/>
                    <a:pt x="3193" y="112"/>
                  </a:cubicBezTo>
                  <a:cubicBezTo>
                    <a:pt x="3193" y="113"/>
                    <a:pt x="3194" y="114"/>
                    <a:pt x="3195" y="114"/>
                  </a:cubicBezTo>
                  <a:cubicBezTo>
                    <a:pt x="3214" y="114"/>
                    <a:pt x="3214" y="114"/>
                    <a:pt x="3214" y="114"/>
                  </a:cubicBezTo>
                  <a:cubicBezTo>
                    <a:pt x="3215" y="114"/>
                    <a:pt x="3217" y="113"/>
                    <a:pt x="3217" y="112"/>
                  </a:cubicBezTo>
                  <a:cubicBezTo>
                    <a:pt x="3217" y="96"/>
                    <a:pt x="3217" y="96"/>
                    <a:pt x="3217" y="96"/>
                  </a:cubicBezTo>
                  <a:cubicBezTo>
                    <a:pt x="3217" y="68"/>
                    <a:pt x="3217" y="39"/>
                    <a:pt x="3216" y="10"/>
                  </a:cubicBezTo>
                  <a:cubicBezTo>
                    <a:pt x="3216" y="8"/>
                    <a:pt x="3216" y="8"/>
                    <a:pt x="3216" y="8"/>
                  </a:cubicBezTo>
                  <a:cubicBezTo>
                    <a:pt x="3216" y="8"/>
                    <a:pt x="3217" y="8"/>
                    <a:pt x="3217" y="7"/>
                  </a:cubicBezTo>
                  <a:cubicBezTo>
                    <a:pt x="3217" y="7"/>
                    <a:pt x="3218" y="7"/>
                    <a:pt x="3218" y="7"/>
                  </a:cubicBezTo>
                  <a:cubicBezTo>
                    <a:pt x="3219" y="6"/>
                    <a:pt x="3221" y="6"/>
                    <a:pt x="3222" y="6"/>
                  </a:cubicBezTo>
                  <a:cubicBezTo>
                    <a:pt x="3237" y="6"/>
                    <a:pt x="3237" y="6"/>
                    <a:pt x="3237" y="6"/>
                  </a:cubicBezTo>
                  <a:cubicBezTo>
                    <a:pt x="3239" y="6"/>
                    <a:pt x="3240" y="6"/>
                    <a:pt x="3242" y="7"/>
                  </a:cubicBezTo>
                  <a:cubicBezTo>
                    <a:pt x="3242" y="7"/>
                    <a:pt x="3242" y="7"/>
                    <a:pt x="3243" y="8"/>
                  </a:cubicBezTo>
                  <a:cubicBezTo>
                    <a:pt x="3243" y="8"/>
                    <a:pt x="3243" y="8"/>
                    <a:pt x="3243" y="8"/>
                  </a:cubicBezTo>
                  <a:cubicBezTo>
                    <a:pt x="3243" y="10"/>
                    <a:pt x="3243" y="12"/>
                    <a:pt x="3243" y="15"/>
                  </a:cubicBezTo>
                  <a:cubicBezTo>
                    <a:pt x="3243" y="112"/>
                    <a:pt x="3243" y="112"/>
                    <a:pt x="3243" y="112"/>
                  </a:cubicBezTo>
                  <a:cubicBezTo>
                    <a:pt x="3243" y="113"/>
                    <a:pt x="3244" y="114"/>
                    <a:pt x="3246" y="114"/>
                  </a:cubicBezTo>
                  <a:cubicBezTo>
                    <a:pt x="3262" y="114"/>
                    <a:pt x="3262" y="114"/>
                    <a:pt x="3262" y="114"/>
                  </a:cubicBezTo>
                  <a:cubicBezTo>
                    <a:pt x="3262" y="149"/>
                    <a:pt x="3262" y="149"/>
                    <a:pt x="3262" y="149"/>
                  </a:cubicBezTo>
                  <a:cubicBezTo>
                    <a:pt x="3262" y="149"/>
                    <a:pt x="3262" y="149"/>
                    <a:pt x="3262" y="149"/>
                  </a:cubicBezTo>
                  <a:cubicBezTo>
                    <a:pt x="3262" y="156"/>
                    <a:pt x="3262" y="156"/>
                    <a:pt x="3262" y="156"/>
                  </a:cubicBezTo>
                  <a:cubicBezTo>
                    <a:pt x="3262" y="158"/>
                    <a:pt x="3263" y="159"/>
                    <a:pt x="3265" y="159"/>
                  </a:cubicBezTo>
                  <a:cubicBezTo>
                    <a:pt x="3274" y="159"/>
                    <a:pt x="3274" y="159"/>
                    <a:pt x="3274" y="159"/>
                  </a:cubicBezTo>
                  <a:cubicBezTo>
                    <a:pt x="3274" y="159"/>
                    <a:pt x="3274" y="159"/>
                    <a:pt x="3274" y="159"/>
                  </a:cubicBezTo>
                  <a:cubicBezTo>
                    <a:pt x="3275" y="159"/>
                    <a:pt x="3276" y="158"/>
                    <a:pt x="3276" y="158"/>
                  </a:cubicBezTo>
                  <a:cubicBezTo>
                    <a:pt x="3277" y="157"/>
                    <a:pt x="3277" y="157"/>
                    <a:pt x="3277" y="156"/>
                  </a:cubicBezTo>
                  <a:cubicBezTo>
                    <a:pt x="3277" y="92"/>
                    <a:pt x="3277" y="92"/>
                    <a:pt x="3277" y="92"/>
                  </a:cubicBezTo>
                  <a:cubicBezTo>
                    <a:pt x="3327" y="92"/>
                    <a:pt x="3327" y="92"/>
                    <a:pt x="3327" y="92"/>
                  </a:cubicBezTo>
                  <a:cubicBezTo>
                    <a:pt x="3327" y="109"/>
                    <a:pt x="3327" y="109"/>
                    <a:pt x="3327" y="109"/>
                  </a:cubicBezTo>
                  <a:cubicBezTo>
                    <a:pt x="3327" y="110"/>
                    <a:pt x="3327" y="111"/>
                    <a:pt x="3328" y="112"/>
                  </a:cubicBezTo>
                  <a:cubicBezTo>
                    <a:pt x="3343" y="121"/>
                    <a:pt x="3343" y="121"/>
                    <a:pt x="3343" y="121"/>
                  </a:cubicBezTo>
                  <a:cubicBezTo>
                    <a:pt x="3344" y="122"/>
                    <a:pt x="3345" y="122"/>
                    <a:pt x="3346" y="122"/>
                  </a:cubicBezTo>
                  <a:cubicBezTo>
                    <a:pt x="3347" y="121"/>
                    <a:pt x="3347" y="120"/>
                    <a:pt x="3347" y="119"/>
                  </a:cubicBezTo>
                  <a:cubicBezTo>
                    <a:pt x="3347" y="112"/>
                    <a:pt x="3347" y="112"/>
                    <a:pt x="3347" y="112"/>
                  </a:cubicBezTo>
                  <a:cubicBezTo>
                    <a:pt x="3361" y="121"/>
                    <a:pt x="3361" y="121"/>
                    <a:pt x="3361" y="121"/>
                  </a:cubicBezTo>
                  <a:cubicBezTo>
                    <a:pt x="3362" y="122"/>
                    <a:pt x="3363" y="122"/>
                    <a:pt x="3364" y="122"/>
                  </a:cubicBezTo>
                  <a:cubicBezTo>
                    <a:pt x="3365" y="121"/>
                    <a:pt x="3366" y="120"/>
                    <a:pt x="3366" y="119"/>
                  </a:cubicBezTo>
                  <a:cubicBezTo>
                    <a:pt x="3366" y="112"/>
                    <a:pt x="3366" y="112"/>
                    <a:pt x="3366" y="112"/>
                  </a:cubicBezTo>
                  <a:cubicBezTo>
                    <a:pt x="3378" y="121"/>
                    <a:pt x="3378" y="121"/>
                    <a:pt x="3378" y="121"/>
                  </a:cubicBezTo>
                  <a:cubicBezTo>
                    <a:pt x="3378" y="122"/>
                    <a:pt x="3378" y="122"/>
                    <a:pt x="3378" y="122"/>
                  </a:cubicBezTo>
                  <a:cubicBezTo>
                    <a:pt x="3378" y="122"/>
                    <a:pt x="3379" y="122"/>
                    <a:pt x="3379" y="123"/>
                  </a:cubicBezTo>
                  <a:cubicBezTo>
                    <a:pt x="3379" y="123"/>
                    <a:pt x="3378" y="123"/>
                    <a:pt x="3378" y="124"/>
                  </a:cubicBezTo>
                  <a:cubicBezTo>
                    <a:pt x="3378" y="133"/>
                    <a:pt x="3378" y="133"/>
                    <a:pt x="3378" y="133"/>
                  </a:cubicBezTo>
                  <a:cubicBezTo>
                    <a:pt x="3378" y="134"/>
                    <a:pt x="3380" y="136"/>
                    <a:pt x="3381" y="136"/>
                  </a:cubicBezTo>
                  <a:cubicBezTo>
                    <a:pt x="3387" y="136"/>
                    <a:pt x="3387" y="136"/>
                    <a:pt x="3387" y="136"/>
                  </a:cubicBezTo>
                  <a:cubicBezTo>
                    <a:pt x="3387" y="142"/>
                    <a:pt x="3387" y="142"/>
                    <a:pt x="3387" y="142"/>
                  </a:cubicBezTo>
                  <a:cubicBezTo>
                    <a:pt x="3387" y="143"/>
                    <a:pt x="3387" y="144"/>
                    <a:pt x="3388" y="144"/>
                  </a:cubicBezTo>
                  <a:cubicBezTo>
                    <a:pt x="3388" y="145"/>
                    <a:pt x="3389" y="145"/>
                    <a:pt x="3390" y="145"/>
                  </a:cubicBezTo>
                  <a:cubicBezTo>
                    <a:pt x="3390" y="145"/>
                    <a:pt x="3390" y="145"/>
                    <a:pt x="3390" y="145"/>
                  </a:cubicBezTo>
                  <a:cubicBezTo>
                    <a:pt x="3397" y="145"/>
                    <a:pt x="3397" y="145"/>
                    <a:pt x="3397" y="145"/>
                  </a:cubicBezTo>
                  <a:cubicBezTo>
                    <a:pt x="3398" y="145"/>
                    <a:pt x="3398" y="145"/>
                    <a:pt x="3399" y="145"/>
                  </a:cubicBezTo>
                  <a:cubicBezTo>
                    <a:pt x="3399" y="145"/>
                    <a:pt x="3400" y="145"/>
                    <a:pt x="3400" y="145"/>
                  </a:cubicBezTo>
                  <a:cubicBezTo>
                    <a:pt x="3407" y="145"/>
                    <a:pt x="3407" y="145"/>
                    <a:pt x="3407" y="145"/>
                  </a:cubicBezTo>
                  <a:cubicBezTo>
                    <a:pt x="3415" y="145"/>
                    <a:pt x="3423" y="145"/>
                    <a:pt x="3431" y="145"/>
                  </a:cubicBezTo>
                  <a:cubicBezTo>
                    <a:pt x="3436" y="149"/>
                    <a:pt x="3442" y="154"/>
                    <a:pt x="3448" y="158"/>
                  </a:cubicBezTo>
                  <a:cubicBezTo>
                    <a:pt x="3449" y="159"/>
                    <a:pt x="3449" y="159"/>
                    <a:pt x="3450" y="159"/>
                  </a:cubicBezTo>
                  <a:cubicBezTo>
                    <a:pt x="3849" y="160"/>
                    <a:pt x="3849" y="160"/>
                    <a:pt x="3849" y="160"/>
                  </a:cubicBezTo>
                  <a:lnTo>
                    <a:pt x="3849" y="154"/>
                  </a:lnTo>
                  <a:close/>
                  <a:moveTo>
                    <a:pt x="751" y="130"/>
                  </a:moveTo>
                  <a:cubicBezTo>
                    <a:pt x="716" y="130"/>
                    <a:pt x="716" y="130"/>
                    <a:pt x="716" y="130"/>
                  </a:cubicBezTo>
                  <a:cubicBezTo>
                    <a:pt x="716" y="129"/>
                    <a:pt x="716" y="129"/>
                    <a:pt x="716" y="129"/>
                  </a:cubicBezTo>
                  <a:cubicBezTo>
                    <a:pt x="732" y="129"/>
                    <a:pt x="732" y="129"/>
                    <a:pt x="732" y="129"/>
                  </a:cubicBezTo>
                  <a:cubicBezTo>
                    <a:pt x="733" y="129"/>
                    <a:pt x="734" y="127"/>
                    <a:pt x="734" y="126"/>
                  </a:cubicBezTo>
                  <a:cubicBezTo>
                    <a:pt x="734" y="121"/>
                    <a:pt x="734" y="121"/>
                    <a:pt x="734" y="121"/>
                  </a:cubicBezTo>
                  <a:cubicBezTo>
                    <a:pt x="751" y="121"/>
                    <a:pt x="751" y="121"/>
                    <a:pt x="751" y="121"/>
                  </a:cubicBezTo>
                  <a:lnTo>
                    <a:pt x="751" y="130"/>
                  </a:lnTo>
                  <a:close/>
                  <a:moveTo>
                    <a:pt x="751" y="113"/>
                  </a:moveTo>
                  <a:cubicBezTo>
                    <a:pt x="730" y="113"/>
                    <a:pt x="730" y="113"/>
                    <a:pt x="730" y="113"/>
                  </a:cubicBezTo>
                  <a:cubicBezTo>
                    <a:pt x="728" y="113"/>
                    <a:pt x="727" y="115"/>
                    <a:pt x="727" y="116"/>
                  </a:cubicBezTo>
                  <a:cubicBezTo>
                    <a:pt x="727" y="121"/>
                    <a:pt x="727" y="121"/>
                    <a:pt x="727" y="121"/>
                  </a:cubicBezTo>
                  <a:cubicBezTo>
                    <a:pt x="711" y="121"/>
                    <a:pt x="711" y="121"/>
                    <a:pt x="711" y="121"/>
                  </a:cubicBezTo>
                  <a:cubicBezTo>
                    <a:pt x="711" y="121"/>
                    <a:pt x="711" y="121"/>
                    <a:pt x="710" y="121"/>
                  </a:cubicBezTo>
                  <a:cubicBezTo>
                    <a:pt x="710" y="107"/>
                    <a:pt x="710" y="107"/>
                    <a:pt x="710" y="107"/>
                  </a:cubicBezTo>
                  <a:cubicBezTo>
                    <a:pt x="746" y="107"/>
                    <a:pt x="746" y="107"/>
                    <a:pt x="746" y="107"/>
                  </a:cubicBezTo>
                  <a:cubicBezTo>
                    <a:pt x="749" y="107"/>
                    <a:pt x="751" y="109"/>
                    <a:pt x="751" y="111"/>
                  </a:cubicBezTo>
                  <a:lnTo>
                    <a:pt x="751" y="113"/>
                  </a:lnTo>
                  <a:close/>
                  <a:moveTo>
                    <a:pt x="774" y="132"/>
                  </a:moveTo>
                  <a:cubicBezTo>
                    <a:pt x="774" y="131"/>
                    <a:pt x="773" y="130"/>
                    <a:pt x="772" y="130"/>
                  </a:cubicBezTo>
                  <a:cubicBezTo>
                    <a:pt x="759" y="130"/>
                    <a:pt x="759" y="130"/>
                    <a:pt x="759" y="130"/>
                  </a:cubicBezTo>
                  <a:cubicBezTo>
                    <a:pt x="759" y="121"/>
                    <a:pt x="759" y="121"/>
                    <a:pt x="759" y="121"/>
                  </a:cubicBezTo>
                  <a:cubicBezTo>
                    <a:pt x="774" y="121"/>
                    <a:pt x="774" y="121"/>
                    <a:pt x="774" y="121"/>
                  </a:cubicBezTo>
                  <a:lnTo>
                    <a:pt x="774" y="132"/>
                  </a:lnTo>
                  <a:close/>
                  <a:moveTo>
                    <a:pt x="834" y="134"/>
                  </a:moveTo>
                  <a:cubicBezTo>
                    <a:pt x="832" y="134"/>
                    <a:pt x="832" y="135"/>
                    <a:pt x="832" y="136"/>
                  </a:cubicBezTo>
                  <a:cubicBezTo>
                    <a:pt x="831" y="153"/>
                    <a:pt x="831" y="153"/>
                    <a:pt x="831" y="153"/>
                  </a:cubicBezTo>
                  <a:cubicBezTo>
                    <a:pt x="821" y="153"/>
                    <a:pt x="821" y="153"/>
                    <a:pt x="821" y="153"/>
                  </a:cubicBezTo>
                  <a:cubicBezTo>
                    <a:pt x="821" y="124"/>
                    <a:pt x="821" y="124"/>
                    <a:pt x="821" y="124"/>
                  </a:cubicBezTo>
                  <a:cubicBezTo>
                    <a:pt x="836" y="124"/>
                    <a:pt x="836" y="124"/>
                    <a:pt x="836" y="124"/>
                  </a:cubicBezTo>
                  <a:cubicBezTo>
                    <a:pt x="841" y="124"/>
                    <a:pt x="846" y="126"/>
                    <a:pt x="848" y="130"/>
                  </a:cubicBezTo>
                  <a:lnTo>
                    <a:pt x="834" y="134"/>
                  </a:lnTo>
                  <a:close/>
                  <a:moveTo>
                    <a:pt x="1229" y="152"/>
                  </a:moveTo>
                  <a:cubicBezTo>
                    <a:pt x="1229" y="152"/>
                    <a:pt x="1229" y="152"/>
                    <a:pt x="1229" y="152"/>
                  </a:cubicBezTo>
                  <a:cubicBezTo>
                    <a:pt x="1226" y="152"/>
                    <a:pt x="1226" y="152"/>
                    <a:pt x="1226" y="152"/>
                  </a:cubicBezTo>
                  <a:cubicBezTo>
                    <a:pt x="1225" y="138"/>
                    <a:pt x="1225" y="138"/>
                    <a:pt x="1225" y="138"/>
                  </a:cubicBezTo>
                  <a:cubicBezTo>
                    <a:pt x="1227" y="138"/>
                    <a:pt x="1229" y="138"/>
                    <a:pt x="1231" y="137"/>
                  </a:cubicBezTo>
                  <a:cubicBezTo>
                    <a:pt x="1231" y="152"/>
                    <a:pt x="1231" y="152"/>
                    <a:pt x="1231" y="152"/>
                  </a:cubicBezTo>
                  <a:lnTo>
                    <a:pt x="1229" y="152"/>
                  </a:lnTo>
                  <a:close/>
                  <a:moveTo>
                    <a:pt x="1231" y="130"/>
                  </a:moveTo>
                  <a:cubicBezTo>
                    <a:pt x="1231" y="130"/>
                    <a:pt x="1231" y="130"/>
                    <a:pt x="1231" y="130"/>
                  </a:cubicBezTo>
                  <a:cubicBezTo>
                    <a:pt x="1229" y="130"/>
                    <a:pt x="1227" y="131"/>
                    <a:pt x="1225" y="131"/>
                  </a:cubicBezTo>
                  <a:cubicBezTo>
                    <a:pt x="1225" y="125"/>
                    <a:pt x="1225" y="125"/>
                    <a:pt x="1225" y="125"/>
                  </a:cubicBezTo>
                  <a:cubicBezTo>
                    <a:pt x="1226" y="125"/>
                    <a:pt x="1227" y="125"/>
                    <a:pt x="1228" y="125"/>
                  </a:cubicBezTo>
                  <a:cubicBezTo>
                    <a:pt x="1230" y="126"/>
                    <a:pt x="1231" y="127"/>
                    <a:pt x="1232" y="128"/>
                  </a:cubicBezTo>
                  <a:cubicBezTo>
                    <a:pt x="1231" y="129"/>
                    <a:pt x="1231" y="130"/>
                    <a:pt x="1231" y="130"/>
                  </a:cubicBezTo>
                  <a:close/>
                  <a:moveTo>
                    <a:pt x="1243" y="131"/>
                  </a:moveTo>
                  <a:cubicBezTo>
                    <a:pt x="1243" y="130"/>
                    <a:pt x="1244" y="129"/>
                    <a:pt x="1243" y="128"/>
                  </a:cubicBezTo>
                  <a:cubicBezTo>
                    <a:pt x="1243" y="127"/>
                    <a:pt x="1242" y="126"/>
                    <a:pt x="1241" y="125"/>
                  </a:cubicBezTo>
                  <a:cubicBezTo>
                    <a:pt x="1241" y="125"/>
                    <a:pt x="1241" y="124"/>
                    <a:pt x="1241" y="124"/>
                  </a:cubicBezTo>
                  <a:cubicBezTo>
                    <a:pt x="1242" y="124"/>
                    <a:pt x="1243" y="124"/>
                    <a:pt x="1244" y="124"/>
                  </a:cubicBezTo>
                  <a:cubicBezTo>
                    <a:pt x="1244" y="135"/>
                    <a:pt x="1244" y="135"/>
                    <a:pt x="1244" y="135"/>
                  </a:cubicBezTo>
                  <a:cubicBezTo>
                    <a:pt x="1243" y="134"/>
                    <a:pt x="1241" y="133"/>
                    <a:pt x="1239" y="132"/>
                  </a:cubicBezTo>
                  <a:cubicBezTo>
                    <a:pt x="1241" y="132"/>
                    <a:pt x="1242" y="132"/>
                    <a:pt x="1243" y="131"/>
                  </a:cubicBezTo>
                  <a:close/>
                  <a:moveTo>
                    <a:pt x="1239" y="152"/>
                  </a:moveTo>
                  <a:cubicBezTo>
                    <a:pt x="1238" y="140"/>
                    <a:pt x="1238" y="140"/>
                    <a:pt x="1238" y="140"/>
                  </a:cubicBezTo>
                  <a:cubicBezTo>
                    <a:pt x="1241" y="141"/>
                    <a:pt x="1243" y="143"/>
                    <a:pt x="1244" y="143"/>
                  </a:cubicBezTo>
                  <a:cubicBezTo>
                    <a:pt x="1244" y="152"/>
                    <a:pt x="1244" y="152"/>
                    <a:pt x="1244" y="152"/>
                  </a:cubicBezTo>
                  <a:lnTo>
                    <a:pt x="1239" y="152"/>
                  </a:lnTo>
                  <a:close/>
                  <a:moveTo>
                    <a:pt x="2927" y="153"/>
                  </a:moveTo>
                  <a:cubicBezTo>
                    <a:pt x="2926" y="153"/>
                    <a:pt x="2926" y="153"/>
                    <a:pt x="2926" y="153"/>
                  </a:cubicBezTo>
                  <a:cubicBezTo>
                    <a:pt x="2926" y="151"/>
                    <a:pt x="2926" y="151"/>
                    <a:pt x="2926" y="151"/>
                  </a:cubicBezTo>
                  <a:cubicBezTo>
                    <a:pt x="2926" y="142"/>
                    <a:pt x="2920" y="135"/>
                    <a:pt x="2912" y="134"/>
                  </a:cubicBezTo>
                  <a:cubicBezTo>
                    <a:pt x="2912" y="124"/>
                    <a:pt x="2912" y="124"/>
                    <a:pt x="2912" y="124"/>
                  </a:cubicBezTo>
                  <a:cubicBezTo>
                    <a:pt x="2912" y="123"/>
                    <a:pt x="2912" y="123"/>
                    <a:pt x="2913" y="123"/>
                  </a:cubicBezTo>
                  <a:cubicBezTo>
                    <a:pt x="2926" y="123"/>
                    <a:pt x="2926" y="123"/>
                    <a:pt x="2926" y="123"/>
                  </a:cubicBezTo>
                  <a:cubicBezTo>
                    <a:pt x="2926" y="124"/>
                    <a:pt x="2927" y="124"/>
                    <a:pt x="2927" y="125"/>
                  </a:cubicBezTo>
                  <a:lnTo>
                    <a:pt x="2927" y="153"/>
                  </a:lnTo>
                  <a:close/>
                  <a:moveTo>
                    <a:pt x="2986" y="153"/>
                  </a:moveTo>
                  <a:cubicBezTo>
                    <a:pt x="2985" y="153"/>
                    <a:pt x="2985" y="153"/>
                    <a:pt x="2985" y="153"/>
                  </a:cubicBezTo>
                  <a:cubicBezTo>
                    <a:pt x="2985" y="126"/>
                    <a:pt x="2985" y="126"/>
                    <a:pt x="2985" y="126"/>
                  </a:cubicBezTo>
                  <a:cubicBezTo>
                    <a:pt x="2986" y="125"/>
                    <a:pt x="2986" y="124"/>
                    <a:pt x="2986" y="123"/>
                  </a:cubicBezTo>
                  <a:cubicBezTo>
                    <a:pt x="2986" y="124"/>
                    <a:pt x="2986" y="124"/>
                    <a:pt x="2986" y="125"/>
                  </a:cubicBezTo>
                  <a:lnTo>
                    <a:pt x="2986" y="153"/>
                  </a:lnTo>
                  <a:close/>
                  <a:moveTo>
                    <a:pt x="3052" y="153"/>
                  </a:moveTo>
                  <a:cubicBezTo>
                    <a:pt x="3045" y="153"/>
                    <a:pt x="3045" y="153"/>
                    <a:pt x="3045" y="153"/>
                  </a:cubicBezTo>
                  <a:cubicBezTo>
                    <a:pt x="3045" y="125"/>
                    <a:pt x="3045" y="125"/>
                    <a:pt x="3045" y="125"/>
                  </a:cubicBezTo>
                  <a:cubicBezTo>
                    <a:pt x="3045" y="124"/>
                    <a:pt x="3045" y="123"/>
                    <a:pt x="3045" y="121"/>
                  </a:cubicBezTo>
                  <a:cubicBezTo>
                    <a:pt x="3052" y="121"/>
                    <a:pt x="3052" y="121"/>
                    <a:pt x="3052" y="121"/>
                  </a:cubicBezTo>
                  <a:lnTo>
                    <a:pt x="3052" y="153"/>
                  </a:lnTo>
                  <a:close/>
                  <a:moveTo>
                    <a:pt x="3141" y="108"/>
                  </a:moveTo>
                  <a:cubicBezTo>
                    <a:pt x="3139" y="108"/>
                    <a:pt x="3139" y="108"/>
                    <a:pt x="3139" y="108"/>
                  </a:cubicBezTo>
                  <a:cubicBezTo>
                    <a:pt x="3139" y="105"/>
                    <a:pt x="3139" y="105"/>
                    <a:pt x="3139" y="105"/>
                  </a:cubicBezTo>
                  <a:cubicBezTo>
                    <a:pt x="3141" y="105"/>
                    <a:pt x="3141" y="105"/>
                    <a:pt x="3141" y="105"/>
                  </a:cubicBezTo>
                  <a:lnTo>
                    <a:pt x="3141" y="108"/>
                  </a:lnTo>
                  <a:close/>
                  <a:moveTo>
                    <a:pt x="3394" y="140"/>
                  </a:moveTo>
                  <a:cubicBezTo>
                    <a:pt x="3392" y="140"/>
                    <a:pt x="3392" y="140"/>
                    <a:pt x="3392" y="140"/>
                  </a:cubicBezTo>
                  <a:cubicBezTo>
                    <a:pt x="3392" y="133"/>
                    <a:pt x="3392" y="133"/>
                    <a:pt x="3392" y="133"/>
                  </a:cubicBezTo>
                  <a:cubicBezTo>
                    <a:pt x="3392" y="131"/>
                    <a:pt x="3391" y="130"/>
                    <a:pt x="3390" y="130"/>
                  </a:cubicBezTo>
                  <a:cubicBezTo>
                    <a:pt x="3384" y="130"/>
                    <a:pt x="3384" y="130"/>
                    <a:pt x="3384" y="130"/>
                  </a:cubicBezTo>
                  <a:cubicBezTo>
                    <a:pt x="3384" y="127"/>
                    <a:pt x="3384" y="127"/>
                    <a:pt x="3384" y="127"/>
                  </a:cubicBezTo>
                  <a:cubicBezTo>
                    <a:pt x="3392" y="127"/>
                    <a:pt x="3392" y="127"/>
                    <a:pt x="3392" y="127"/>
                  </a:cubicBezTo>
                  <a:cubicBezTo>
                    <a:pt x="3393" y="127"/>
                    <a:pt x="3394" y="127"/>
                    <a:pt x="3394" y="127"/>
                  </a:cubicBezTo>
                  <a:lnTo>
                    <a:pt x="3394" y="140"/>
                  </a:lnTo>
                  <a:close/>
                </a:path>
              </a:pathLst>
            </a:custGeom>
            <a:solidFill>
              <a:srgbClr val="9BBEB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5973" tIns="32986" rIns="65973" bIns="3298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48" name="TextBox 247"/>
          <p:cNvSpPr txBox="1"/>
          <p:nvPr/>
        </p:nvSpPr>
        <p:spPr>
          <a:xfrm>
            <a:off x="670004" y="334482"/>
            <a:ext cx="2473888" cy="43858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eaLnBrk="1" hangingPunct="1"/>
            <a:r>
              <a:rPr lang="ru-RU" altLang="ru-RU" sz="800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Южное межрегиональное управление Федеральной службы по надзору в сфере природопользования 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670008" y="126940"/>
            <a:ext cx="1637690" cy="269302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РОСПРИРОДНАДЗОР</a:t>
            </a:r>
            <a:endParaRPr lang="ru-RU" sz="1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70" name="AutoShape 2" descr="Картинки по запросу КРАСНОДАРСКИЙ КРАЙ карта схе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Картинки по запросу КРАСНОДАРСКИЙ КРАЙ карта схе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Картинки по запросу КРАСНОДАРСКИЙ КРАЙ карта схе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 rot="5400000">
            <a:off x="4539706" y="1941499"/>
            <a:ext cx="9397" cy="6169444"/>
          </a:xfrm>
          <a:prstGeom prst="rect">
            <a:avLst/>
          </a:prstGeom>
          <a:solidFill>
            <a:srgbClr val="A1BFB7"/>
          </a:solidFill>
          <a:ln w="9525">
            <a:noFill/>
            <a:round/>
            <a:headEnd/>
            <a:tailEnd/>
          </a:ln>
        </p:spPr>
        <p:txBody>
          <a:bodyPr vert="horz" wrap="square" lIns="49480" tIns="24740" rIns="49480" bIns="2474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pic>
        <p:nvPicPr>
          <p:cNvPr id="123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706" y="107055"/>
            <a:ext cx="420003" cy="4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Группа 1541"/>
          <p:cNvGrpSpPr>
            <a:grpSpLocks noChangeAspect="1"/>
          </p:cNvGrpSpPr>
          <p:nvPr/>
        </p:nvGrpSpPr>
        <p:grpSpPr>
          <a:xfrm>
            <a:off x="5601976" y="4342769"/>
            <a:ext cx="295391" cy="372545"/>
            <a:chOff x="5803969" y="5491253"/>
            <a:chExt cx="425381" cy="536485"/>
          </a:xfrm>
          <a:solidFill>
            <a:schemeClr val="bg1"/>
          </a:solidFill>
        </p:grpSpPr>
        <p:sp>
          <p:nvSpPr>
            <p:cNvPr id="132" name="Freeform 5"/>
            <p:cNvSpPr>
              <a:spLocks noEditPoints="1"/>
            </p:cNvSpPr>
            <p:nvPr/>
          </p:nvSpPr>
          <p:spPr bwMode="auto">
            <a:xfrm>
              <a:off x="5803969" y="5491253"/>
              <a:ext cx="258766" cy="258767"/>
            </a:xfrm>
            <a:custGeom>
              <a:avLst/>
              <a:gdLst>
                <a:gd name="T0" fmla="*/ 717 w 717"/>
                <a:gd name="T1" fmla="*/ 359 h 717"/>
                <a:gd name="T2" fmla="*/ 358 w 717"/>
                <a:gd name="T3" fmla="*/ 0 h 717"/>
                <a:gd name="T4" fmla="*/ 0 w 717"/>
                <a:gd name="T5" fmla="*/ 359 h 717"/>
                <a:gd name="T6" fmla="*/ 358 w 717"/>
                <a:gd name="T7" fmla="*/ 717 h 717"/>
                <a:gd name="T8" fmla="*/ 717 w 717"/>
                <a:gd name="T9" fmla="*/ 359 h 717"/>
                <a:gd name="T10" fmla="*/ 156 w 717"/>
                <a:gd name="T11" fmla="*/ 585 h 717"/>
                <a:gd name="T12" fmla="*/ 156 w 717"/>
                <a:gd name="T13" fmla="*/ 585 h 717"/>
                <a:gd name="T14" fmla="*/ 132 w 717"/>
                <a:gd name="T15" fmla="*/ 561 h 717"/>
                <a:gd name="T16" fmla="*/ 121 w 717"/>
                <a:gd name="T17" fmla="*/ 536 h 717"/>
                <a:gd name="T18" fmla="*/ 132 w 717"/>
                <a:gd name="T19" fmla="*/ 511 h 717"/>
                <a:gd name="T20" fmla="*/ 284 w 717"/>
                <a:gd name="T21" fmla="*/ 359 h 717"/>
                <a:gd name="T22" fmla="*/ 132 w 717"/>
                <a:gd name="T23" fmla="*/ 206 h 717"/>
                <a:gd name="T24" fmla="*/ 121 w 717"/>
                <a:gd name="T25" fmla="*/ 181 h 717"/>
                <a:gd name="T26" fmla="*/ 132 w 717"/>
                <a:gd name="T27" fmla="*/ 156 h 717"/>
                <a:gd name="T28" fmla="*/ 156 w 717"/>
                <a:gd name="T29" fmla="*/ 132 h 717"/>
                <a:gd name="T30" fmla="*/ 206 w 717"/>
                <a:gd name="T31" fmla="*/ 132 h 717"/>
                <a:gd name="T32" fmla="*/ 358 w 717"/>
                <a:gd name="T33" fmla="*/ 285 h 717"/>
                <a:gd name="T34" fmla="*/ 511 w 717"/>
                <a:gd name="T35" fmla="*/ 132 h 717"/>
                <a:gd name="T36" fmla="*/ 536 w 717"/>
                <a:gd name="T37" fmla="*/ 122 h 717"/>
                <a:gd name="T38" fmla="*/ 561 w 717"/>
                <a:gd name="T39" fmla="*/ 132 h 717"/>
                <a:gd name="T40" fmla="*/ 585 w 717"/>
                <a:gd name="T41" fmla="*/ 156 h 717"/>
                <a:gd name="T42" fmla="*/ 585 w 717"/>
                <a:gd name="T43" fmla="*/ 206 h 717"/>
                <a:gd name="T44" fmla="*/ 432 w 717"/>
                <a:gd name="T45" fmla="*/ 359 h 717"/>
                <a:gd name="T46" fmla="*/ 585 w 717"/>
                <a:gd name="T47" fmla="*/ 511 h 717"/>
                <a:gd name="T48" fmla="*/ 595 w 717"/>
                <a:gd name="T49" fmla="*/ 536 h 717"/>
                <a:gd name="T50" fmla="*/ 585 w 717"/>
                <a:gd name="T51" fmla="*/ 561 h 717"/>
                <a:gd name="T52" fmla="*/ 561 w 717"/>
                <a:gd name="T53" fmla="*/ 585 h 717"/>
                <a:gd name="T54" fmla="*/ 511 w 717"/>
                <a:gd name="T55" fmla="*/ 585 h 717"/>
                <a:gd name="T56" fmla="*/ 358 w 717"/>
                <a:gd name="T57" fmla="*/ 433 h 717"/>
                <a:gd name="T58" fmla="*/ 206 w 717"/>
                <a:gd name="T59" fmla="*/ 585 h 717"/>
                <a:gd name="T60" fmla="*/ 181 w 717"/>
                <a:gd name="T61" fmla="*/ 596 h 717"/>
                <a:gd name="T62" fmla="*/ 156 w 717"/>
                <a:gd name="T63" fmla="*/ 585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7" h="717">
                  <a:moveTo>
                    <a:pt x="717" y="359"/>
                  </a:moveTo>
                  <a:cubicBezTo>
                    <a:pt x="717" y="161"/>
                    <a:pt x="556" y="0"/>
                    <a:pt x="358" y="0"/>
                  </a:cubicBezTo>
                  <a:cubicBezTo>
                    <a:pt x="160" y="0"/>
                    <a:pt x="0" y="161"/>
                    <a:pt x="0" y="359"/>
                  </a:cubicBezTo>
                  <a:cubicBezTo>
                    <a:pt x="0" y="556"/>
                    <a:pt x="160" y="717"/>
                    <a:pt x="358" y="717"/>
                  </a:cubicBezTo>
                  <a:cubicBezTo>
                    <a:pt x="556" y="717"/>
                    <a:pt x="717" y="556"/>
                    <a:pt x="717" y="359"/>
                  </a:cubicBezTo>
                  <a:close/>
                  <a:moveTo>
                    <a:pt x="156" y="585"/>
                  </a:moveTo>
                  <a:lnTo>
                    <a:pt x="156" y="585"/>
                  </a:lnTo>
                  <a:lnTo>
                    <a:pt x="132" y="561"/>
                  </a:lnTo>
                  <a:cubicBezTo>
                    <a:pt x="125" y="554"/>
                    <a:pt x="121" y="545"/>
                    <a:pt x="121" y="536"/>
                  </a:cubicBezTo>
                  <a:cubicBezTo>
                    <a:pt x="121" y="527"/>
                    <a:pt x="125" y="518"/>
                    <a:pt x="132" y="511"/>
                  </a:cubicBezTo>
                  <a:lnTo>
                    <a:pt x="284" y="359"/>
                  </a:lnTo>
                  <a:lnTo>
                    <a:pt x="132" y="206"/>
                  </a:lnTo>
                  <a:cubicBezTo>
                    <a:pt x="125" y="199"/>
                    <a:pt x="121" y="190"/>
                    <a:pt x="121" y="181"/>
                  </a:cubicBezTo>
                  <a:cubicBezTo>
                    <a:pt x="121" y="172"/>
                    <a:pt x="125" y="163"/>
                    <a:pt x="132" y="156"/>
                  </a:cubicBezTo>
                  <a:lnTo>
                    <a:pt x="156" y="132"/>
                  </a:lnTo>
                  <a:cubicBezTo>
                    <a:pt x="170" y="118"/>
                    <a:pt x="192" y="118"/>
                    <a:pt x="206" y="132"/>
                  </a:cubicBezTo>
                  <a:lnTo>
                    <a:pt x="358" y="285"/>
                  </a:lnTo>
                  <a:lnTo>
                    <a:pt x="511" y="132"/>
                  </a:lnTo>
                  <a:cubicBezTo>
                    <a:pt x="518" y="125"/>
                    <a:pt x="526" y="122"/>
                    <a:pt x="536" y="122"/>
                  </a:cubicBezTo>
                  <a:cubicBezTo>
                    <a:pt x="545" y="122"/>
                    <a:pt x="554" y="125"/>
                    <a:pt x="561" y="132"/>
                  </a:cubicBezTo>
                  <a:lnTo>
                    <a:pt x="585" y="156"/>
                  </a:lnTo>
                  <a:cubicBezTo>
                    <a:pt x="599" y="170"/>
                    <a:pt x="599" y="192"/>
                    <a:pt x="585" y="206"/>
                  </a:cubicBezTo>
                  <a:lnTo>
                    <a:pt x="432" y="359"/>
                  </a:lnTo>
                  <a:lnTo>
                    <a:pt x="585" y="511"/>
                  </a:lnTo>
                  <a:cubicBezTo>
                    <a:pt x="592" y="518"/>
                    <a:pt x="595" y="527"/>
                    <a:pt x="595" y="536"/>
                  </a:cubicBezTo>
                  <a:cubicBezTo>
                    <a:pt x="595" y="545"/>
                    <a:pt x="592" y="554"/>
                    <a:pt x="585" y="561"/>
                  </a:cubicBezTo>
                  <a:lnTo>
                    <a:pt x="561" y="585"/>
                  </a:lnTo>
                  <a:cubicBezTo>
                    <a:pt x="547" y="599"/>
                    <a:pt x="525" y="599"/>
                    <a:pt x="511" y="585"/>
                  </a:cubicBezTo>
                  <a:lnTo>
                    <a:pt x="358" y="433"/>
                  </a:lnTo>
                  <a:lnTo>
                    <a:pt x="206" y="585"/>
                  </a:lnTo>
                  <a:cubicBezTo>
                    <a:pt x="199" y="592"/>
                    <a:pt x="190" y="596"/>
                    <a:pt x="181" y="596"/>
                  </a:cubicBezTo>
                  <a:cubicBezTo>
                    <a:pt x="172" y="596"/>
                    <a:pt x="163" y="592"/>
                    <a:pt x="156" y="5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" name="Oval 1289"/>
            <p:cNvSpPr>
              <a:spLocks noChangeArrowheads="1"/>
            </p:cNvSpPr>
            <p:nvPr/>
          </p:nvSpPr>
          <p:spPr bwMode="auto">
            <a:xfrm>
              <a:off x="6121400" y="5800725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" name="Freeform 1290"/>
            <p:cNvSpPr>
              <a:spLocks noEditPoints="1"/>
            </p:cNvSpPr>
            <p:nvPr/>
          </p:nvSpPr>
          <p:spPr bwMode="auto">
            <a:xfrm>
              <a:off x="5845175" y="5524500"/>
              <a:ext cx="384175" cy="503238"/>
            </a:xfrm>
            <a:custGeom>
              <a:avLst/>
              <a:gdLst>
                <a:gd name="T0" fmla="*/ 636 w 1068"/>
                <a:gd name="T1" fmla="*/ 268 h 1396"/>
                <a:gd name="T2" fmla="*/ 0 w 1068"/>
                <a:gd name="T3" fmla="*/ 1099 h 1396"/>
                <a:gd name="T4" fmla="*/ 95 w 1068"/>
                <a:gd name="T5" fmla="*/ 1396 h 1396"/>
                <a:gd name="T6" fmla="*/ 1068 w 1068"/>
                <a:gd name="T7" fmla="*/ 1276 h 1396"/>
                <a:gd name="T8" fmla="*/ 1068 w 1068"/>
                <a:gd name="T9" fmla="*/ 1245 h 1396"/>
                <a:gd name="T10" fmla="*/ 1068 w 1068"/>
                <a:gd name="T11" fmla="*/ 441 h 1396"/>
                <a:gd name="T12" fmla="*/ 972 w 1068"/>
                <a:gd name="T13" fmla="*/ 0 h 1396"/>
                <a:gd name="T14" fmla="*/ 838 w 1068"/>
                <a:gd name="T15" fmla="*/ 829 h 1396"/>
                <a:gd name="T16" fmla="*/ 820 w 1068"/>
                <a:gd name="T17" fmla="*/ 834 h 1396"/>
                <a:gd name="T18" fmla="*/ 816 w 1068"/>
                <a:gd name="T19" fmla="*/ 846 h 1396"/>
                <a:gd name="T20" fmla="*/ 795 w 1068"/>
                <a:gd name="T21" fmla="*/ 840 h 1396"/>
                <a:gd name="T22" fmla="*/ 775 w 1068"/>
                <a:gd name="T23" fmla="*/ 846 h 1396"/>
                <a:gd name="T24" fmla="*/ 770 w 1068"/>
                <a:gd name="T25" fmla="*/ 834 h 1396"/>
                <a:gd name="T26" fmla="*/ 752 w 1068"/>
                <a:gd name="T27" fmla="*/ 829 h 1396"/>
                <a:gd name="T28" fmla="*/ 752 w 1068"/>
                <a:gd name="T29" fmla="*/ 815 h 1396"/>
                <a:gd name="T30" fmla="*/ 747 w 1068"/>
                <a:gd name="T31" fmla="*/ 799 h 1396"/>
                <a:gd name="T32" fmla="*/ 741 w 1068"/>
                <a:gd name="T33" fmla="*/ 788 h 1396"/>
                <a:gd name="T34" fmla="*/ 752 w 1068"/>
                <a:gd name="T35" fmla="*/ 775 h 1396"/>
                <a:gd name="T36" fmla="*/ 752 w 1068"/>
                <a:gd name="T37" fmla="*/ 762 h 1396"/>
                <a:gd name="T38" fmla="*/ 770 w 1068"/>
                <a:gd name="T39" fmla="*/ 757 h 1396"/>
                <a:gd name="T40" fmla="*/ 775 w 1068"/>
                <a:gd name="T41" fmla="*/ 745 h 1396"/>
                <a:gd name="T42" fmla="*/ 793 w 1068"/>
                <a:gd name="T43" fmla="*/ 749 h 1396"/>
                <a:gd name="T44" fmla="*/ 803 w 1068"/>
                <a:gd name="T45" fmla="*/ 741 h 1396"/>
                <a:gd name="T46" fmla="*/ 817 w 1068"/>
                <a:gd name="T47" fmla="*/ 755 h 1396"/>
                <a:gd name="T48" fmla="*/ 829 w 1068"/>
                <a:gd name="T49" fmla="*/ 752 h 1396"/>
                <a:gd name="T50" fmla="*/ 834 w 1068"/>
                <a:gd name="T51" fmla="*/ 772 h 1396"/>
                <a:gd name="T52" fmla="*/ 849 w 1068"/>
                <a:gd name="T53" fmla="*/ 787 h 1396"/>
                <a:gd name="T54" fmla="*/ 843 w 1068"/>
                <a:gd name="T55" fmla="*/ 799 h 1396"/>
                <a:gd name="T56" fmla="*/ 839 w 1068"/>
                <a:gd name="T57" fmla="*/ 815 h 1396"/>
                <a:gd name="T58" fmla="*/ 835 w 1068"/>
                <a:gd name="T59" fmla="*/ 823 h 1396"/>
                <a:gd name="T60" fmla="*/ 856 w 1068"/>
                <a:gd name="T61" fmla="*/ 831 h 1396"/>
                <a:gd name="T62" fmla="*/ 861 w 1068"/>
                <a:gd name="T63" fmla="*/ 821 h 1396"/>
                <a:gd name="T64" fmla="*/ 867 w 1068"/>
                <a:gd name="T65" fmla="*/ 801 h 1396"/>
                <a:gd name="T66" fmla="*/ 867 w 1068"/>
                <a:gd name="T67" fmla="*/ 789 h 1396"/>
                <a:gd name="T68" fmla="*/ 861 w 1068"/>
                <a:gd name="T69" fmla="*/ 769 h 1396"/>
                <a:gd name="T70" fmla="*/ 855 w 1068"/>
                <a:gd name="T71" fmla="*/ 759 h 1396"/>
                <a:gd name="T72" fmla="*/ 911 w 1068"/>
                <a:gd name="T73" fmla="*/ 751 h 1396"/>
                <a:gd name="T74" fmla="*/ 854 w 1068"/>
                <a:gd name="T75" fmla="*/ 834 h 1396"/>
                <a:gd name="T76" fmla="*/ 827 w 1068"/>
                <a:gd name="T77" fmla="*/ 638 h 1396"/>
                <a:gd name="T78" fmla="*/ 827 w 1068"/>
                <a:gd name="T79" fmla="*/ 738 h 1396"/>
                <a:gd name="T80" fmla="*/ 907 w 1068"/>
                <a:gd name="T81" fmla="*/ 375 h 1396"/>
                <a:gd name="T82" fmla="*/ 710 w 1068"/>
                <a:gd name="T83" fmla="*/ 375 h 1396"/>
                <a:gd name="T84" fmla="*/ 764 w 1068"/>
                <a:gd name="T85" fmla="*/ 637 h 1396"/>
                <a:gd name="T86" fmla="*/ 680 w 1068"/>
                <a:gd name="T87" fmla="*/ 637 h 1396"/>
                <a:gd name="T88" fmla="*/ 742 w 1068"/>
                <a:gd name="T89" fmla="*/ 751 h 1396"/>
                <a:gd name="T90" fmla="*/ 741 w 1068"/>
                <a:gd name="T91" fmla="*/ 768 h 1396"/>
                <a:gd name="T92" fmla="*/ 729 w 1068"/>
                <a:gd name="T93" fmla="*/ 772 h 1396"/>
                <a:gd name="T94" fmla="*/ 733 w 1068"/>
                <a:gd name="T95" fmla="*/ 795 h 1396"/>
                <a:gd name="T96" fmla="*/ 725 w 1068"/>
                <a:gd name="T97" fmla="*/ 804 h 1396"/>
                <a:gd name="T98" fmla="*/ 740 w 1068"/>
                <a:gd name="T99" fmla="*/ 821 h 1396"/>
                <a:gd name="T100" fmla="*/ 737 w 1068"/>
                <a:gd name="T101" fmla="*/ 834 h 1396"/>
                <a:gd name="T102" fmla="*/ 680 w 1068"/>
                <a:gd name="T103" fmla="*/ 751 h 1396"/>
                <a:gd name="T104" fmla="*/ 580 w 1068"/>
                <a:gd name="T105" fmla="*/ 760 h 1396"/>
                <a:gd name="T106" fmla="*/ 201 w 1068"/>
                <a:gd name="T107" fmla="*/ 760 h 1396"/>
                <a:gd name="T108" fmla="*/ 153 w 1068"/>
                <a:gd name="T109" fmla="*/ 1286 h 1396"/>
                <a:gd name="T110" fmla="*/ 168 w 1068"/>
                <a:gd name="T111" fmla="*/ 956 h 1396"/>
                <a:gd name="T112" fmla="*/ 680 w 1068"/>
                <a:gd name="T113" fmla="*/ 1223 h 1396"/>
                <a:gd name="T114" fmla="*/ 764 w 1068"/>
                <a:gd name="T115" fmla="*/ 1223 h 1396"/>
                <a:gd name="T116" fmla="*/ 911 w 1068"/>
                <a:gd name="T117" fmla="*/ 852 h 1396"/>
                <a:gd name="T118" fmla="*/ 940 w 1068"/>
                <a:gd name="T119" fmla="*/ 1286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8" h="1396">
                  <a:moveTo>
                    <a:pt x="972" y="0"/>
                  </a:moveTo>
                  <a:lnTo>
                    <a:pt x="530" y="0"/>
                  </a:lnTo>
                  <a:cubicBezTo>
                    <a:pt x="596" y="70"/>
                    <a:pt x="636" y="164"/>
                    <a:pt x="636" y="268"/>
                  </a:cubicBezTo>
                  <a:cubicBezTo>
                    <a:pt x="636" y="484"/>
                    <a:pt x="461" y="659"/>
                    <a:pt x="245" y="659"/>
                  </a:cubicBezTo>
                  <a:cubicBezTo>
                    <a:pt x="152" y="659"/>
                    <a:pt x="67" y="626"/>
                    <a:pt x="0" y="572"/>
                  </a:cubicBezTo>
                  <a:lnTo>
                    <a:pt x="0" y="1099"/>
                  </a:lnTo>
                  <a:lnTo>
                    <a:pt x="0" y="1241"/>
                  </a:lnTo>
                  <a:lnTo>
                    <a:pt x="0" y="1299"/>
                  </a:lnTo>
                  <a:cubicBezTo>
                    <a:pt x="0" y="1352"/>
                    <a:pt x="42" y="1396"/>
                    <a:pt x="95" y="1396"/>
                  </a:cubicBezTo>
                  <a:lnTo>
                    <a:pt x="972" y="1396"/>
                  </a:lnTo>
                  <a:cubicBezTo>
                    <a:pt x="1023" y="1396"/>
                    <a:pt x="1064" y="1356"/>
                    <a:pt x="1067" y="1306"/>
                  </a:cubicBezTo>
                  <a:lnTo>
                    <a:pt x="1068" y="1276"/>
                  </a:lnTo>
                  <a:lnTo>
                    <a:pt x="1068" y="1276"/>
                  </a:lnTo>
                  <a:lnTo>
                    <a:pt x="1068" y="1273"/>
                  </a:lnTo>
                  <a:lnTo>
                    <a:pt x="1068" y="1245"/>
                  </a:lnTo>
                  <a:lnTo>
                    <a:pt x="1068" y="493"/>
                  </a:lnTo>
                  <a:lnTo>
                    <a:pt x="1068" y="463"/>
                  </a:lnTo>
                  <a:lnTo>
                    <a:pt x="1068" y="441"/>
                  </a:lnTo>
                  <a:lnTo>
                    <a:pt x="1068" y="397"/>
                  </a:lnTo>
                  <a:lnTo>
                    <a:pt x="1068" y="97"/>
                  </a:lnTo>
                  <a:cubicBezTo>
                    <a:pt x="1068" y="44"/>
                    <a:pt x="1025" y="0"/>
                    <a:pt x="972" y="0"/>
                  </a:cubicBezTo>
                  <a:close/>
                  <a:moveTo>
                    <a:pt x="835" y="823"/>
                  </a:moveTo>
                  <a:lnTo>
                    <a:pt x="835" y="823"/>
                  </a:lnTo>
                  <a:lnTo>
                    <a:pt x="838" y="829"/>
                  </a:lnTo>
                  <a:cubicBezTo>
                    <a:pt x="836" y="832"/>
                    <a:pt x="832" y="835"/>
                    <a:pt x="829" y="838"/>
                  </a:cubicBezTo>
                  <a:lnTo>
                    <a:pt x="823" y="834"/>
                  </a:lnTo>
                  <a:cubicBezTo>
                    <a:pt x="822" y="834"/>
                    <a:pt x="821" y="834"/>
                    <a:pt x="820" y="834"/>
                  </a:cubicBezTo>
                  <a:cubicBezTo>
                    <a:pt x="819" y="834"/>
                    <a:pt x="818" y="834"/>
                    <a:pt x="817" y="835"/>
                  </a:cubicBezTo>
                  <a:cubicBezTo>
                    <a:pt x="816" y="836"/>
                    <a:pt x="815" y="837"/>
                    <a:pt x="815" y="839"/>
                  </a:cubicBezTo>
                  <a:lnTo>
                    <a:pt x="816" y="846"/>
                  </a:lnTo>
                  <a:cubicBezTo>
                    <a:pt x="812" y="847"/>
                    <a:pt x="807" y="848"/>
                    <a:pt x="803" y="849"/>
                  </a:cubicBezTo>
                  <a:lnTo>
                    <a:pt x="799" y="843"/>
                  </a:lnTo>
                  <a:cubicBezTo>
                    <a:pt x="799" y="841"/>
                    <a:pt x="797" y="840"/>
                    <a:pt x="795" y="840"/>
                  </a:cubicBezTo>
                  <a:cubicBezTo>
                    <a:pt x="793" y="840"/>
                    <a:pt x="792" y="841"/>
                    <a:pt x="791" y="843"/>
                  </a:cubicBezTo>
                  <a:lnTo>
                    <a:pt x="788" y="849"/>
                  </a:lnTo>
                  <a:cubicBezTo>
                    <a:pt x="783" y="848"/>
                    <a:pt x="779" y="847"/>
                    <a:pt x="775" y="846"/>
                  </a:cubicBezTo>
                  <a:lnTo>
                    <a:pt x="775" y="839"/>
                  </a:lnTo>
                  <a:cubicBezTo>
                    <a:pt x="775" y="837"/>
                    <a:pt x="775" y="836"/>
                    <a:pt x="774" y="835"/>
                  </a:cubicBezTo>
                  <a:cubicBezTo>
                    <a:pt x="773" y="834"/>
                    <a:pt x="771" y="834"/>
                    <a:pt x="770" y="834"/>
                  </a:cubicBezTo>
                  <a:cubicBezTo>
                    <a:pt x="769" y="834"/>
                    <a:pt x="768" y="834"/>
                    <a:pt x="768" y="834"/>
                  </a:cubicBezTo>
                  <a:lnTo>
                    <a:pt x="762" y="838"/>
                  </a:lnTo>
                  <a:cubicBezTo>
                    <a:pt x="758" y="835"/>
                    <a:pt x="755" y="832"/>
                    <a:pt x="752" y="829"/>
                  </a:cubicBezTo>
                  <a:lnTo>
                    <a:pt x="756" y="823"/>
                  </a:lnTo>
                  <a:cubicBezTo>
                    <a:pt x="757" y="821"/>
                    <a:pt x="757" y="819"/>
                    <a:pt x="756" y="818"/>
                  </a:cubicBezTo>
                  <a:cubicBezTo>
                    <a:pt x="755" y="816"/>
                    <a:pt x="754" y="815"/>
                    <a:pt x="752" y="815"/>
                  </a:cubicBezTo>
                  <a:lnTo>
                    <a:pt x="745" y="815"/>
                  </a:lnTo>
                  <a:cubicBezTo>
                    <a:pt x="743" y="811"/>
                    <a:pt x="742" y="807"/>
                    <a:pt x="741" y="803"/>
                  </a:cubicBezTo>
                  <a:lnTo>
                    <a:pt x="747" y="799"/>
                  </a:lnTo>
                  <a:cubicBezTo>
                    <a:pt x="749" y="799"/>
                    <a:pt x="750" y="797"/>
                    <a:pt x="750" y="795"/>
                  </a:cubicBezTo>
                  <a:cubicBezTo>
                    <a:pt x="750" y="793"/>
                    <a:pt x="749" y="792"/>
                    <a:pt x="747" y="791"/>
                  </a:cubicBezTo>
                  <a:lnTo>
                    <a:pt x="741" y="788"/>
                  </a:lnTo>
                  <a:cubicBezTo>
                    <a:pt x="742" y="783"/>
                    <a:pt x="743" y="779"/>
                    <a:pt x="745" y="775"/>
                  </a:cubicBezTo>
                  <a:lnTo>
                    <a:pt x="752" y="775"/>
                  </a:lnTo>
                  <a:lnTo>
                    <a:pt x="752" y="775"/>
                  </a:lnTo>
                  <a:cubicBezTo>
                    <a:pt x="753" y="775"/>
                    <a:pt x="755" y="774"/>
                    <a:pt x="756" y="772"/>
                  </a:cubicBezTo>
                  <a:cubicBezTo>
                    <a:pt x="757" y="771"/>
                    <a:pt x="757" y="769"/>
                    <a:pt x="756" y="768"/>
                  </a:cubicBezTo>
                  <a:lnTo>
                    <a:pt x="752" y="762"/>
                  </a:lnTo>
                  <a:cubicBezTo>
                    <a:pt x="755" y="758"/>
                    <a:pt x="758" y="755"/>
                    <a:pt x="762" y="752"/>
                  </a:cubicBezTo>
                  <a:lnTo>
                    <a:pt x="768" y="756"/>
                  </a:lnTo>
                  <a:cubicBezTo>
                    <a:pt x="768" y="756"/>
                    <a:pt x="769" y="757"/>
                    <a:pt x="770" y="757"/>
                  </a:cubicBezTo>
                  <a:cubicBezTo>
                    <a:pt x="771" y="757"/>
                    <a:pt x="773" y="756"/>
                    <a:pt x="774" y="755"/>
                  </a:cubicBezTo>
                  <a:cubicBezTo>
                    <a:pt x="775" y="754"/>
                    <a:pt x="775" y="753"/>
                    <a:pt x="775" y="752"/>
                  </a:cubicBezTo>
                  <a:lnTo>
                    <a:pt x="775" y="745"/>
                  </a:lnTo>
                  <a:cubicBezTo>
                    <a:pt x="779" y="743"/>
                    <a:pt x="783" y="742"/>
                    <a:pt x="788" y="741"/>
                  </a:cubicBezTo>
                  <a:lnTo>
                    <a:pt x="791" y="747"/>
                  </a:lnTo>
                  <a:cubicBezTo>
                    <a:pt x="791" y="748"/>
                    <a:pt x="792" y="749"/>
                    <a:pt x="793" y="749"/>
                  </a:cubicBezTo>
                  <a:cubicBezTo>
                    <a:pt x="794" y="750"/>
                    <a:pt x="794" y="750"/>
                    <a:pt x="795" y="750"/>
                  </a:cubicBezTo>
                  <a:cubicBezTo>
                    <a:pt x="797" y="750"/>
                    <a:pt x="799" y="749"/>
                    <a:pt x="799" y="747"/>
                  </a:cubicBezTo>
                  <a:lnTo>
                    <a:pt x="803" y="741"/>
                  </a:lnTo>
                  <a:cubicBezTo>
                    <a:pt x="807" y="742"/>
                    <a:pt x="812" y="743"/>
                    <a:pt x="816" y="745"/>
                  </a:cubicBezTo>
                  <a:lnTo>
                    <a:pt x="815" y="752"/>
                  </a:lnTo>
                  <a:cubicBezTo>
                    <a:pt x="815" y="753"/>
                    <a:pt x="816" y="754"/>
                    <a:pt x="817" y="755"/>
                  </a:cubicBezTo>
                  <a:cubicBezTo>
                    <a:pt x="818" y="756"/>
                    <a:pt x="819" y="757"/>
                    <a:pt x="820" y="757"/>
                  </a:cubicBezTo>
                  <a:cubicBezTo>
                    <a:pt x="821" y="757"/>
                    <a:pt x="822" y="756"/>
                    <a:pt x="823" y="756"/>
                  </a:cubicBezTo>
                  <a:lnTo>
                    <a:pt x="829" y="752"/>
                  </a:lnTo>
                  <a:cubicBezTo>
                    <a:pt x="832" y="755"/>
                    <a:pt x="835" y="758"/>
                    <a:pt x="838" y="762"/>
                  </a:cubicBezTo>
                  <a:lnTo>
                    <a:pt x="835" y="768"/>
                  </a:lnTo>
                  <a:cubicBezTo>
                    <a:pt x="834" y="769"/>
                    <a:pt x="834" y="771"/>
                    <a:pt x="834" y="772"/>
                  </a:cubicBezTo>
                  <a:cubicBezTo>
                    <a:pt x="835" y="774"/>
                    <a:pt x="837" y="775"/>
                    <a:pt x="839" y="775"/>
                  </a:cubicBezTo>
                  <a:lnTo>
                    <a:pt x="846" y="775"/>
                  </a:lnTo>
                  <a:cubicBezTo>
                    <a:pt x="848" y="779"/>
                    <a:pt x="849" y="783"/>
                    <a:pt x="849" y="787"/>
                  </a:cubicBezTo>
                  <a:lnTo>
                    <a:pt x="843" y="791"/>
                  </a:lnTo>
                  <a:cubicBezTo>
                    <a:pt x="842" y="792"/>
                    <a:pt x="841" y="793"/>
                    <a:pt x="841" y="795"/>
                  </a:cubicBezTo>
                  <a:cubicBezTo>
                    <a:pt x="841" y="797"/>
                    <a:pt x="842" y="799"/>
                    <a:pt x="843" y="799"/>
                  </a:cubicBezTo>
                  <a:lnTo>
                    <a:pt x="849" y="803"/>
                  </a:lnTo>
                  <a:cubicBezTo>
                    <a:pt x="849" y="807"/>
                    <a:pt x="848" y="811"/>
                    <a:pt x="846" y="815"/>
                  </a:cubicBezTo>
                  <a:lnTo>
                    <a:pt x="839" y="815"/>
                  </a:lnTo>
                  <a:lnTo>
                    <a:pt x="839" y="815"/>
                  </a:lnTo>
                  <a:cubicBezTo>
                    <a:pt x="837" y="815"/>
                    <a:pt x="835" y="816"/>
                    <a:pt x="835" y="818"/>
                  </a:cubicBezTo>
                  <a:cubicBezTo>
                    <a:pt x="834" y="819"/>
                    <a:pt x="834" y="821"/>
                    <a:pt x="835" y="823"/>
                  </a:cubicBezTo>
                  <a:close/>
                  <a:moveTo>
                    <a:pt x="854" y="834"/>
                  </a:moveTo>
                  <a:lnTo>
                    <a:pt x="854" y="834"/>
                  </a:lnTo>
                  <a:lnTo>
                    <a:pt x="856" y="831"/>
                  </a:lnTo>
                  <a:lnTo>
                    <a:pt x="850" y="822"/>
                  </a:lnTo>
                  <a:lnTo>
                    <a:pt x="851" y="821"/>
                  </a:lnTo>
                  <a:lnTo>
                    <a:pt x="861" y="821"/>
                  </a:lnTo>
                  <a:lnTo>
                    <a:pt x="862" y="818"/>
                  </a:lnTo>
                  <a:cubicBezTo>
                    <a:pt x="864" y="814"/>
                    <a:pt x="866" y="809"/>
                    <a:pt x="866" y="804"/>
                  </a:cubicBezTo>
                  <a:lnTo>
                    <a:pt x="867" y="801"/>
                  </a:lnTo>
                  <a:lnTo>
                    <a:pt x="857" y="796"/>
                  </a:lnTo>
                  <a:lnTo>
                    <a:pt x="857" y="795"/>
                  </a:lnTo>
                  <a:lnTo>
                    <a:pt x="867" y="789"/>
                  </a:lnTo>
                  <a:lnTo>
                    <a:pt x="866" y="786"/>
                  </a:lnTo>
                  <a:cubicBezTo>
                    <a:pt x="866" y="781"/>
                    <a:pt x="864" y="777"/>
                    <a:pt x="862" y="772"/>
                  </a:cubicBezTo>
                  <a:lnTo>
                    <a:pt x="861" y="769"/>
                  </a:lnTo>
                  <a:lnTo>
                    <a:pt x="851" y="769"/>
                  </a:lnTo>
                  <a:lnTo>
                    <a:pt x="850" y="768"/>
                  </a:lnTo>
                  <a:lnTo>
                    <a:pt x="855" y="759"/>
                  </a:lnTo>
                  <a:lnTo>
                    <a:pt x="854" y="757"/>
                  </a:lnTo>
                  <a:cubicBezTo>
                    <a:pt x="852" y="755"/>
                    <a:pt x="850" y="753"/>
                    <a:pt x="849" y="751"/>
                  </a:cubicBezTo>
                  <a:lnTo>
                    <a:pt x="911" y="751"/>
                  </a:lnTo>
                  <a:lnTo>
                    <a:pt x="911" y="839"/>
                  </a:lnTo>
                  <a:lnTo>
                    <a:pt x="848" y="839"/>
                  </a:lnTo>
                  <a:cubicBezTo>
                    <a:pt x="850" y="838"/>
                    <a:pt x="852" y="836"/>
                    <a:pt x="854" y="834"/>
                  </a:cubicBezTo>
                  <a:close/>
                  <a:moveTo>
                    <a:pt x="827" y="738"/>
                  </a:moveTo>
                  <a:lnTo>
                    <a:pt x="827" y="738"/>
                  </a:lnTo>
                  <a:lnTo>
                    <a:pt x="827" y="638"/>
                  </a:lnTo>
                  <a:lnTo>
                    <a:pt x="911" y="638"/>
                  </a:lnTo>
                  <a:lnTo>
                    <a:pt x="911" y="738"/>
                  </a:lnTo>
                  <a:lnTo>
                    <a:pt x="827" y="738"/>
                  </a:lnTo>
                  <a:close/>
                  <a:moveTo>
                    <a:pt x="710" y="375"/>
                  </a:moveTo>
                  <a:lnTo>
                    <a:pt x="710" y="375"/>
                  </a:lnTo>
                  <a:lnTo>
                    <a:pt x="907" y="375"/>
                  </a:lnTo>
                  <a:lnTo>
                    <a:pt x="907" y="436"/>
                  </a:lnTo>
                  <a:lnTo>
                    <a:pt x="710" y="436"/>
                  </a:lnTo>
                  <a:lnTo>
                    <a:pt x="710" y="375"/>
                  </a:lnTo>
                  <a:close/>
                  <a:moveTo>
                    <a:pt x="680" y="637"/>
                  </a:moveTo>
                  <a:lnTo>
                    <a:pt x="680" y="637"/>
                  </a:lnTo>
                  <a:lnTo>
                    <a:pt x="764" y="637"/>
                  </a:lnTo>
                  <a:lnTo>
                    <a:pt x="764" y="737"/>
                  </a:lnTo>
                  <a:lnTo>
                    <a:pt x="680" y="737"/>
                  </a:lnTo>
                  <a:lnTo>
                    <a:pt x="680" y="637"/>
                  </a:lnTo>
                  <a:close/>
                  <a:moveTo>
                    <a:pt x="680" y="751"/>
                  </a:moveTo>
                  <a:lnTo>
                    <a:pt x="680" y="751"/>
                  </a:lnTo>
                  <a:lnTo>
                    <a:pt x="742" y="751"/>
                  </a:lnTo>
                  <a:cubicBezTo>
                    <a:pt x="740" y="753"/>
                    <a:pt x="739" y="755"/>
                    <a:pt x="737" y="757"/>
                  </a:cubicBezTo>
                  <a:lnTo>
                    <a:pt x="735" y="759"/>
                  </a:lnTo>
                  <a:lnTo>
                    <a:pt x="741" y="768"/>
                  </a:lnTo>
                  <a:lnTo>
                    <a:pt x="740" y="769"/>
                  </a:lnTo>
                  <a:lnTo>
                    <a:pt x="730" y="769"/>
                  </a:lnTo>
                  <a:lnTo>
                    <a:pt x="729" y="772"/>
                  </a:lnTo>
                  <a:cubicBezTo>
                    <a:pt x="727" y="777"/>
                    <a:pt x="725" y="781"/>
                    <a:pt x="725" y="786"/>
                  </a:cubicBezTo>
                  <a:lnTo>
                    <a:pt x="724" y="789"/>
                  </a:lnTo>
                  <a:lnTo>
                    <a:pt x="733" y="795"/>
                  </a:lnTo>
                  <a:lnTo>
                    <a:pt x="733" y="796"/>
                  </a:lnTo>
                  <a:lnTo>
                    <a:pt x="724" y="801"/>
                  </a:lnTo>
                  <a:lnTo>
                    <a:pt x="725" y="804"/>
                  </a:lnTo>
                  <a:cubicBezTo>
                    <a:pt x="725" y="809"/>
                    <a:pt x="727" y="814"/>
                    <a:pt x="728" y="818"/>
                  </a:cubicBezTo>
                  <a:lnTo>
                    <a:pt x="730" y="821"/>
                  </a:lnTo>
                  <a:lnTo>
                    <a:pt x="740" y="821"/>
                  </a:lnTo>
                  <a:lnTo>
                    <a:pt x="741" y="822"/>
                  </a:lnTo>
                  <a:lnTo>
                    <a:pt x="735" y="831"/>
                  </a:lnTo>
                  <a:lnTo>
                    <a:pt x="737" y="834"/>
                  </a:lnTo>
                  <a:cubicBezTo>
                    <a:pt x="739" y="836"/>
                    <a:pt x="741" y="838"/>
                    <a:pt x="743" y="839"/>
                  </a:cubicBezTo>
                  <a:lnTo>
                    <a:pt x="680" y="839"/>
                  </a:lnTo>
                  <a:lnTo>
                    <a:pt x="680" y="751"/>
                  </a:lnTo>
                  <a:close/>
                  <a:moveTo>
                    <a:pt x="201" y="760"/>
                  </a:moveTo>
                  <a:lnTo>
                    <a:pt x="201" y="760"/>
                  </a:lnTo>
                  <a:lnTo>
                    <a:pt x="580" y="760"/>
                  </a:lnTo>
                  <a:lnTo>
                    <a:pt x="580" y="822"/>
                  </a:lnTo>
                  <a:lnTo>
                    <a:pt x="201" y="822"/>
                  </a:lnTo>
                  <a:lnTo>
                    <a:pt x="201" y="760"/>
                  </a:lnTo>
                  <a:close/>
                  <a:moveTo>
                    <a:pt x="940" y="1286"/>
                  </a:moveTo>
                  <a:lnTo>
                    <a:pt x="940" y="1286"/>
                  </a:lnTo>
                  <a:lnTo>
                    <a:pt x="153" y="1286"/>
                  </a:lnTo>
                  <a:lnTo>
                    <a:pt x="96" y="1223"/>
                  </a:lnTo>
                  <a:lnTo>
                    <a:pt x="168" y="1223"/>
                  </a:lnTo>
                  <a:lnTo>
                    <a:pt x="168" y="956"/>
                  </a:lnTo>
                  <a:lnTo>
                    <a:pt x="613" y="956"/>
                  </a:lnTo>
                  <a:lnTo>
                    <a:pt x="613" y="1223"/>
                  </a:lnTo>
                  <a:lnTo>
                    <a:pt x="680" y="1223"/>
                  </a:lnTo>
                  <a:lnTo>
                    <a:pt x="680" y="850"/>
                  </a:lnTo>
                  <a:lnTo>
                    <a:pt x="764" y="850"/>
                  </a:lnTo>
                  <a:lnTo>
                    <a:pt x="764" y="1223"/>
                  </a:lnTo>
                  <a:lnTo>
                    <a:pt x="827" y="1223"/>
                  </a:lnTo>
                  <a:lnTo>
                    <a:pt x="827" y="852"/>
                  </a:lnTo>
                  <a:lnTo>
                    <a:pt x="911" y="852"/>
                  </a:lnTo>
                  <a:lnTo>
                    <a:pt x="911" y="1223"/>
                  </a:lnTo>
                  <a:lnTo>
                    <a:pt x="940" y="1223"/>
                  </a:lnTo>
                  <a:lnTo>
                    <a:pt x="940" y="12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2" name="Подзаголовок 2"/>
          <p:cNvSpPr txBox="1">
            <a:spLocks/>
          </p:cNvSpPr>
          <p:nvPr/>
        </p:nvSpPr>
        <p:spPr>
          <a:xfrm>
            <a:off x="5940152" y="4855781"/>
            <a:ext cx="3181152" cy="287721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126"/>
          <p:cNvGrpSpPr/>
          <p:nvPr/>
        </p:nvGrpSpPr>
        <p:grpSpPr>
          <a:xfrm>
            <a:off x="390525" y="2635757"/>
            <a:ext cx="482218" cy="241300"/>
            <a:chOff x="390525" y="3429000"/>
            <a:chExt cx="482218" cy="241300"/>
          </a:xfrm>
        </p:grpSpPr>
        <p:sp>
          <p:nvSpPr>
            <p:cNvPr id="128" name="Oval 1289"/>
            <p:cNvSpPr>
              <a:spLocks noChangeArrowheads="1"/>
            </p:cNvSpPr>
            <p:nvPr/>
          </p:nvSpPr>
          <p:spPr bwMode="auto">
            <a:xfrm>
              <a:off x="692931" y="3584966"/>
              <a:ext cx="14331" cy="143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" name="Группа 92"/>
            <p:cNvGrpSpPr/>
            <p:nvPr/>
          </p:nvGrpSpPr>
          <p:grpSpPr>
            <a:xfrm>
              <a:off x="390525" y="3429000"/>
              <a:ext cx="482218" cy="241300"/>
              <a:chOff x="7695174" y="4234048"/>
              <a:chExt cx="1007392" cy="578875"/>
            </a:xfrm>
            <a:solidFill>
              <a:schemeClr val="bg1"/>
            </a:solidFill>
          </p:grpSpPr>
          <p:sp>
            <p:nvSpPr>
              <p:cNvPr id="130" name="Freeform 1112"/>
              <p:cNvSpPr>
                <a:spLocks/>
              </p:cNvSpPr>
              <p:nvPr/>
            </p:nvSpPr>
            <p:spPr bwMode="auto">
              <a:xfrm>
                <a:off x="7695174" y="4634373"/>
                <a:ext cx="31951" cy="39469"/>
              </a:xfrm>
              <a:custGeom>
                <a:avLst/>
                <a:gdLst>
                  <a:gd name="T0" fmla="*/ 52 w 77"/>
                  <a:gd name="T1" fmla="*/ 56 h 90"/>
                  <a:gd name="T2" fmla="*/ 67 w 77"/>
                  <a:gd name="T3" fmla="*/ 20 h 90"/>
                  <a:gd name="T4" fmla="*/ 61 w 77"/>
                  <a:gd name="T5" fmla="*/ 16 h 90"/>
                  <a:gd name="T6" fmla="*/ 51 w 77"/>
                  <a:gd name="T7" fmla="*/ 21 h 90"/>
                  <a:gd name="T8" fmla="*/ 14 w 77"/>
                  <a:gd name="T9" fmla="*/ 0 h 90"/>
                  <a:gd name="T10" fmla="*/ 13 w 77"/>
                  <a:gd name="T11" fmla="*/ 3 h 90"/>
                  <a:gd name="T12" fmla="*/ 14 w 77"/>
                  <a:gd name="T13" fmla="*/ 29 h 90"/>
                  <a:gd name="T14" fmla="*/ 0 w 77"/>
                  <a:gd name="T15" fmla="*/ 41 h 90"/>
                  <a:gd name="T16" fmla="*/ 3 w 77"/>
                  <a:gd name="T17" fmla="*/ 53 h 90"/>
                  <a:gd name="T18" fmla="*/ 26 w 77"/>
                  <a:gd name="T19" fmla="*/ 52 h 90"/>
                  <a:gd name="T20" fmla="*/ 55 w 77"/>
                  <a:gd name="T21" fmla="*/ 82 h 90"/>
                  <a:gd name="T22" fmla="*/ 70 w 77"/>
                  <a:gd name="T23" fmla="*/ 90 h 90"/>
                  <a:gd name="T24" fmla="*/ 77 w 77"/>
                  <a:gd name="T25" fmla="*/ 83 h 90"/>
                  <a:gd name="T26" fmla="*/ 52 w 77"/>
                  <a:gd name="T27" fmla="*/ 56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90">
                    <a:moveTo>
                      <a:pt x="52" y="56"/>
                    </a:moveTo>
                    <a:lnTo>
                      <a:pt x="67" y="20"/>
                    </a:lnTo>
                    <a:lnTo>
                      <a:pt x="61" y="16"/>
                    </a:lnTo>
                    <a:lnTo>
                      <a:pt x="51" y="21"/>
                    </a:lnTo>
                    <a:lnTo>
                      <a:pt x="14" y="0"/>
                    </a:lnTo>
                    <a:lnTo>
                      <a:pt x="13" y="3"/>
                    </a:lnTo>
                    <a:lnTo>
                      <a:pt x="14" y="29"/>
                    </a:lnTo>
                    <a:lnTo>
                      <a:pt x="0" y="41"/>
                    </a:lnTo>
                    <a:lnTo>
                      <a:pt x="3" y="53"/>
                    </a:lnTo>
                    <a:lnTo>
                      <a:pt x="26" y="52"/>
                    </a:lnTo>
                    <a:lnTo>
                      <a:pt x="55" y="82"/>
                    </a:lnTo>
                    <a:lnTo>
                      <a:pt x="70" y="90"/>
                    </a:lnTo>
                    <a:lnTo>
                      <a:pt x="77" y="83"/>
                    </a:lnTo>
                    <a:lnTo>
                      <a:pt x="52" y="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Freeform 1113"/>
              <p:cNvSpPr>
                <a:spLocks/>
              </p:cNvSpPr>
              <p:nvPr/>
            </p:nvSpPr>
            <p:spPr bwMode="auto">
              <a:xfrm>
                <a:off x="7730884" y="4459584"/>
                <a:ext cx="20675" cy="24434"/>
              </a:xfrm>
              <a:custGeom>
                <a:avLst/>
                <a:gdLst>
                  <a:gd name="T0" fmla="*/ 30 w 47"/>
                  <a:gd name="T1" fmla="*/ 57 h 57"/>
                  <a:gd name="T2" fmla="*/ 45 w 47"/>
                  <a:gd name="T3" fmla="*/ 50 h 57"/>
                  <a:gd name="T4" fmla="*/ 47 w 47"/>
                  <a:gd name="T5" fmla="*/ 19 h 57"/>
                  <a:gd name="T6" fmla="*/ 43 w 47"/>
                  <a:gd name="T7" fmla="*/ 15 h 57"/>
                  <a:gd name="T8" fmla="*/ 39 w 47"/>
                  <a:gd name="T9" fmla="*/ 28 h 57"/>
                  <a:gd name="T10" fmla="*/ 21 w 47"/>
                  <a:gd name="T11" fmla="*/ 18 h 57"/>
                  <a:gd name="T12" fmla="*/ 14 w 47"/>
                  <a:gd name="T13" fmla="*/ 0 h 57"/>
                  <a:gd name="T14" fmla="*/ 7 w 47"/>
                  <a:gd name="T15" fmla="*/ 4 h 57"/>
                  <a:gd name="T16" fmla="*/ 0 w 47"/>
                  <a:gd name="T17" fmla="*/ 4 h 57"/>
                  <a:gd name="T18" fmla="*/ 30 w 47"/>
                  <a:gd name="T1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57">
                    <a:moveTo>
                      <a:pt x="30" y="57"/>
                    </a:moveTo>
                    <a:lnTo>
                      <a:pt x="45" y="50"/>
                    </a:lnTo>
                    <a:lnTo>
                      <a:pt x="47" y="19"/>
                    </a:lnTo>
                    <a:lnTo>
                      <a:pt x="43" y="15"/>
                    </a:lnTo>
                    <a:lnTo>
                      <a:pt x="39" y="28"/>
                    </a:lnTo>
                    <a:lnTo>
                      <a:pt x="21" y="18"/>
                    </a:lnTo>
                    <a:lnTo>
                      <a:pt x="14" y="0"/>
                    </a:lnTo>
                    <a:lnTo>
                      <a:pt x="7" y="4"/>
                    </a:lnTo>
                    <a:lnTo>
                      <a:pt x="0" y="4"/>
                    </a:lnTo>
                    <a:lnTo>
                      <a:pt x="30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Freeform 1114"/>
              <p:cNvSpPr>
                <a:spLocks/>
              </p:cNvSpPr>
              <p:nvPr/>
            </p:nvSpPr>
            <p:spPr bwMode="auto">
              <a:xfrm>
                <a:off x="7879361" y="4651289"/>
                <a:ext cx="37589" cy="31951"/>
              </a:xfrm>
              <a:custGeom>
                <a:avLst/>
                <a:gdLst>
                  <a:gd name="T0" fmla="*/ 73 w 88"/>
                  <a:gd name="T1" fmla="*/ 42 h 75"/>
                  <a:gd name="T2" fmla="*/ 78 w 88"/>
                  <a:gd name="T3" fmla="*/ 38 h 75"/>
                  <a:gd name="T4" fmla="*/ 83 w 88"/>
                  <a:gd name="T5" fmla="*/ 34 h 75"/>
                  <a:gd name="T6" fmla="*/ 84 w 88"/>
                  <a:gd name="T7" fmla="*/ 30 h 75"/>
                  <a:gd name="T8" fmla="*/ 88 w 88"/>
                  <a:gd name="T9" fmla="*/ 22 h 75"/>
                  <a:gd name="T10" fmla="*/ 79 w 88"/>
                  <a:gd name="T11" fmla="*/ 6 h 75"/>
                  <a:gd name="T12" fmla="*/ 77 w 88"/>
                  <a:gd name="T13" fmla="*/ 2 h 75"/>
                  <a:gd name="T14" fmla="*/ 75 w 88"/>
                  <a:gd name="T15" fmla="*/ 6 h 75"/>
                  <a:gd name="T16" fmla="*/ 75 w 88"/>
                  <a:gd name="T17" fmla="*/ 7 h 75"/>
                  <a:gd name="T18" fmla="*/ 69 w 88"/>
                  <a:gd name="T19" fmla="*/ 7 h 75"/>
                  <a:gd name="T20" fmla="*/ 57 w 88"/>
                  <a:gd name="T21" fmla="*/ 1 h 75"/>
                  <a:gd name="T22" fmla="*/ 44 w 88"/>
                  <a:gd name="T23" fmla="*/ 12 h 75"/>
                  <a:gd name="T24" fmla="*/ 33 w 88"/>
                  <a:gd name="T25" fmla="*/ 7 h 75"/>
                  <a:gd name="T26" fmla="*/ 17 w 88"/>
                  <a:gd name="T27" fmla="*/ 0 h 75"/>
                  <a:gd name="T28" fmla="*/ 14 w 88"/>
                  <a:gd name="T29" fmla="*/ 5 h 75"/>
                  <a:gd name="T30" fmla="*/ 14 w 88"/>
                  <a:gd name="T31" fmla="*/ 6 h 75"/>
                  <a:gd name="T32" fmla="*/ 13 w 88"/>
                  <a:gd name="T33" fmla="*/ 6 h 75"/>
                  <a:gd name="T34" fmla="*/ 6 w 88"/>
                  <a:gd name="T35" fmla="*/ 5 h 75"/>
                  <a:gd name="T36" fmla="*/ 4 w 88"/>
                  <a:gd name="T37" fmla="*/ 11 h 75"/>
                  <a:gd name="T38" fmla="*/ 4 w 88"/>
                  <a:gd name="T39" fmla="*/ 16 h 75"/>
                  <a:gd name="T40" fmla="*/ 5 w 88"/>
                  <a:gd name="T41" fmla="*/ 20 h 75"/>
                  <a:gd name="T42" fmla="*/ 2 w 88"/>
                  <a:gd name="T43" fmla="*/ 26 h 75"/>
                  <a:gd name="T44" fmla="*/ 0 w 88"/>
                  <a:gd name="T45" fmla="*/ 29 h 75"/>
                  <a:gd name="T46" fmla="*/ 8 w 88"/>
                  <a:gd name="T47" fmla="*/ 41 h 75"/>
                  <a:gd name="T48" fmla="*/ 12 w 88"/>
                  <a:gd name="T49" fmla="*/ 45 h 75"/>
                  <a:gd name="T50" fmla="*/ 19 w 88"/>
                  <a:gd name="T51" fmla="*/ 60 h 75"/>
                  <a:gd name="T52" fmla="*/ 25 w 88"/>
                  <a:gd name="T53" fmla="*/ 75 h 75"/>
                  <a:gd name="T54" fmla="*/ 25 w 88"/>
                  <a:gd name="T55" fmla="*/ 75 h 75"/>
                  <a:gd name="T56" fmla="*/ 32 w 88"/>
                  <a:gd name="T57" fmla="*/ 73 h 75"/>
                  <a:gd name="T58" fmla="*/ 40 w 88"/>
                  <a:gd name="T59" fmla="*/ 71 h 75"/>
                  <a:gd name="T60" fmla="*/ 44 w 88"/>
                  <a:gd name="T61" fmla="*/ 67 h 75"/>
                  <a:gd name="T62" fmla="*/ 58 w 88"/>
                  <a:gd name="T63" fmla="*/ 56 h 75"/>
                  <a:gd name="T64" fmla="*/ 69 w 88"/>
                  <a:gd name="T65" fmla="*/ 48 h 75"/>
                  <a:gd name="T66" fmla="*/ 73 w 88"/>
                  <a:gd name="T67" fmla="*/ 4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8" h="75">
                    <a:moveTo>
                      <a:pt x="73" y="42"/>
                    </a:moveTo>
                    <a:cubicBezTo>
                      <a:pt x="75" y="40"/>
                      <a:pt x="76" y="39"/>
                      <a:pt x="78" y="38"/>
                    </a:cubicBezTo>
                    <a:cubicBezTo>
                      <a:pt x="80" y="37"/>
                      <a:pt x="82" y="36"/>
                      <a:pt x="83" y="34"/>
                    </a:cubicBezTo>
                    <a:cubicBezTo>
                      <a:pt x="84" y="33"/>
                      <a:pt x="84" y="31"/>
                      <a:pt x="84" y="30"/>
                    </a:cubicBezTo>
                    <a:cubicBezTo>
                      <a:pt x="85" y="27"/>
                      <a:pt x="85" y="23"/>
                      <a:pt x="88" y="22"/>
                    </a:cubicBezTo>
                    <a:cubicBezTo>
                      <a:pt x="85" y="18"/>
                      <a:pt x="82" y="12"/>
                      <a:pt x="79" y="6"/>
                    </a:cubicBezTo>
                    <a:cubicBezTo>
                      <a:pt x="79" y="5"/>
                      <a:pt x="78" y="4"/>
                      <a:pt x="77" y="2"/>
                    </a:cubicBezTo>
                    <a:cubicBezTo>
                      <a:pt x="76" y="3"/>
                      <a:pt x="75" y="4"/>
                      <a:pt x="75" y="6"/>
                    </a:cubicBezTo>
                    <a:lnTo>
                      <a:pt x="75" y="7"/>
                    </a:lnTo>
                    <a:lnTo>
                      <a:pt x="69" y="7"/>
                    </a:lnTo>
                    <a:cubicBezTo>
                      <a:pt x="65" y="7"/>
                      <a:pt x="61" y="5"/>
                      <a:pt x="57" y="1"/>
                    </a:cubicBezTo>
                    <a:cubicBezTo>
                      <a:pt x="56" y="8"/>
                      <a:pt x="51" y="12"/>
                      <a:pt x="44" y="12"/>
                    </a:cubicBezTo>
                    <a:cubicBezTo>
                      <a:pt x="41" y="12"/>
                      <a:pt x="37" y="10"/>
                      <a:pt x="33" y="7"/>
                    </a:cubicBezTo>
                    <a:cubicBezTo>
                      <a:pt x="27" y="4"/>
                      <a:pt x="21" y="0"/>
                      <a:pt x="17" y="0"/>
                    </a:cubicBezTo>
                    <a:cubicBezTo>
                      <a:pt x="15" y="0"/>
                      <a:pt x="14" y="3"/>
                      <a:pt x="14" y="5"/>
                    </a:cubicBezTo>
                    <a:lnTo>
                      <a:pt x="14" y="6"/>
                    </a:lnTo>
                    <a:lnTo>
                      <a:pt x="13" y="6"/>
                    </a:lnTo>
                    <a:cubicBezTo>
                      <a:pt x="10" y="6"/>
                      <a:pt x="7" y="5"/>
                      <a:pt x="6" y="5"/>
                    </a:cubicBezTo>
                    <a:cubicBezTo>
                      <a:pt x="5" y="6"/>
                      <a:pt x="4" y="8"/>
                      <a:pt x="4" y="11"/>
                    </a:cubicBezTo>
                    <a:cubicBezTo>
                      <a:pt x="4" y="13"/>
                      <a:pt x="4" y="14"/>
                      <a:pt x="4" y="16"/>
                    </a:cubicBezTo>
                    <a:cubicBezTo>
                      <a:pt x="5" y="17"/>
                      <a:pt x="5" y="18"/>
                      <a:pt x="5" y="20"/>
                    </a:cubicBezTo>
                    <a:cubicBezTo>
                      <a:pt x="5" y="24"/>
                      <a:pt x="3" y="25"/>
                      <a:pt x="2" y="26"/>
                    </a:cubicBezTo>
                    <a:cubicBezTo>
                      <a:pt x="0" y="27"/>
                      <a:pt x="0" y="28"/>
                      <a:pt x="0" y="29"/>
                    </a:cubicBezTo>
                    <a:cubicBezTo>
                      <a:pt x="0" y="34"/>
                      <a:pt x="4" y="38"/>
                      <a:pt x="8" y="41"/>
                    </a:cubicBezTo>
                    <a:cubicBezTo>
                      <a:pt x="10" y="42"/>
                      <a:pt x="11" y="44"/>
                      <a:pt x="12" y="45"/>
                    </a:cubicBezTo>
                    <a:cubicBezTo>
                      <a:pt x="15" y="49"/>
                      <a:pt x="17" y="55"/>
                      <a:pt x="19" y="60"/>
                    </a:cubicBezTo>
                    <a:cubicBezTo>
                      <a:pt x="20" y="66"/>
                      <a:pt x="22" y="71"/>
                      <a:pt x="25" y="75"/>
                    </a:cubicBezTo>
                    <a:lnTo>
                      <a:pt x="25" y="75"/>
                    </a:lnTo>
                    <a:cubicBezTo>
                      <a:pt x="27" y="74"/>
                      <a:pt x="29" y="74"/>
                      <a:pt x="32" y="73"/>
                    </a:cubicBezTo>
                    <a:cubicBezTo>
                      <a:pt x="35" y="73"/>
                      <a:pt x="38" y="72"/>
                      <a:pt x="40" y="71"/>
                    </a:cubicBezTo>
                    <a:cubicBezTo>
                      <a:pt x="41" y="70"/>
                      <a:pt x="43" y="68"/>
                      <a:pt x="44" y="67"/>
                    </a:cubicBezTo>
                    <a:cubicBezTo>
                      <a:pt x="48" y="62"/>
                      <a:pt x="52" y="56"/>
                      <a:pt x="58" y="56"/>
                    </a:cubicBezTo>
                    <a:cubicBezTo>
                      <a:pt x="64" y="56"/>
                      <a:pt x="67" y="52"/>
                      <a:pt x="69" y="48"/>
                    </a:cubicBezTo>
                    <a:cubicBezTo>
                      <a:pt x="70" y="46"/>
                      <a:pt x="72" y="43"/>
                      <a:pt x="7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7" name="Freeform 1115"/>
              <p:cNvSpPr>
                <a:spLocks/>
              </p:cNvSpPr>
              <p:nvPr/>
            </p:nvSpPr>
            <p:spPr bwMode="auto">
              <a:xfrm>
                <a:off x="7958299" y="4583628"/>
                <a:ext cx="16916" cy="33830"/>
              </a:xfrm>
              <a:custGeom>
                <a:avLst/>
                <a:gdLst>
                  <a:gd name="T0" fmla="*/ 20 w 43"/>
                  <a:gd name="T1" fmla="*/ 79 h 79"/>
                  <a:gd name="T2" fmla="*/ 24 w 43"/>
                  <a:gd name="T3" fmla="*/ 79 h 79"/>
                  <a:gd name="T4" fmla="*/ 24 w 43"/>
                  <a:gd name="T5" fmla="*/ 79 h 79"/>
                  <a:gd name="T6" fmla="*/ 31 w 43"/>
                  <a:gd name="T7" fmla="*/ 79 h 79"/>
                  <a:gd name="T8" fmla="*/ 33 w 43"/>
                  <a:gd name="T9" fmla="*/ 79 h 79"/>
                  <a:gd name="T10" fmla="*/ 38 w 43"/>
                  <a:gd name="T11" fmla="*/ 79 h 79"/>
                  <a:gd name="T12" fmla="*/ 35 w 43"/>
                  <a:gd name="T13" fmla="*/ 76 h 79"/>
                  <a:gd name="T14" fmla="*/ 29 w 43"/>
                  <a:gd name="T15" fmla="*/ 66 h 79"/>
                  <a:gd name="T16" fmla="*/ 35 w 43"/>
                  <a:gd name="T17" fmla="*/ 51 h 79"/>
                  <a:gd name="T18" fmla="*/ 41 w 43"/>
                  <a:gd name="T19" fmla="*/ 36 h 79"/>
                  <a:gd name="T20" fmla="*/ 42 w 43"/>
                  <a:gd name="T21" fmla="*/ 25 h 79"/>
                  <a:gd name="T22" fmla="*/ 43 w 43"/>
                  <a:gd name="T23" fmla="*/ 21 h 79"/>
                  <a:gd name="T24" fmla="*/ 35 w 43"/>
                  <a:gd name="T25" fmla="*/ 16 h 79"/>
                  <a:gd name="T26" fmla="*/ 32 w 43"/>
                  <a:gd name="T27" fmla="*/ 13 h 79"/>
                  <a:gd name="T28" fmla="*/ 28 w 43"/>
                  <a:gd name="T29" fmla="*/ 13 h 79"/>
                  <a:gd name="T30" fmla="*/ 24 w 43"/>
                  <a:gd name="T31" fmla="*/ 5 h 79"/>
                  <a:gd name="T32" fmla="*/ 18 w 43"/>
                  <a:gd name="T33" fmla="*/ 0 h 79"/>
                  <a:gd name="T34" fmla="*/ 14 w 43"/>
                  <a:gd name="T35" fmla="*/ 0 h 79"/>
                  <a:gd name="T36" fmla="*/ 10 w 43"/>
                  <a:gd name="T37" fmla="*/ 1 h 79"/>
                  <a:gd name="T38" fmla="*/ 5 w 43"/>
                  <a:gd name="T39" fmla="*/ 1 h 79"/>
                  <a:gd name="T40" fmla="*/ 3 w 43"/>
                  <a:gd name="T41" fmla="*/ 0 h 79"/>
                  <a:gd name="T42" fmla="*/ 2 w 43"/>
                  <a:gd name="T43" fmla="*/ 0 h 79"/>
                  <a:gd name="T44" fmla="*/ 3 w 43"/>
                  <a:gd name="T45" fmla="*/ 3 h 79"/>
                  <a:gd name="T46" fmla="*/ 4 w 43"/>
                  <a:gd name="T47" fmla="*/ 10 h 79"/>
                  <a:gd name="T48" fmla="*/ 1 w 43"/>
                  <a:gd name="T49" fmla="*/ 16 h 79"/>
                  <a:gd name="T50" fmla="*/ 8 w 43"/>
                  <a:gd name="T51" fmla="*/ 22 h 79"/>
                  <a:gd name="T52" fmla="*/ 17 w 43"/>
                  <a:gd name="T53" fmla="*/ 34 h 79"/>
                  <a:gd name="T54" fmla="*/ 7 w 43"/>
                  <a:gd name="T55" fmla="*/ 47 h 79"/>
                  <a:gd name="T56" fmla="*/ 0 w 43"/>
                  <a:gd name="T57" fmla="*/ 55 h 79"/>
                  <a:gd name="T58" fmla="*/ 0 w 43"/>
                  <a:gd name="T59" fmla="*/ 72 h 79"/>
                  <a:gd name="T60" fmla="*/ 20 w 43"/>
                  <a:gd name="T61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79">
                    <a:moveTo>
                      <a:pt x="20" y="79"/>
                    </a:moveTo>
                    <a:cubicBezTo>
                      <a:pt x="21" y="79"/>
                      <a:pt x="22" y="79"/>
                      <a:pt x="24" y="79"/>
                    </a:cubicBezTo>
                    <a:lnTo>
                      <a:pt x="24" y="79"/>
                    </a:lnTo>
                    <a:cubicBezTo>
                      <a:pt x="27" y="79"/>
                      <a:pt x="29" y="79"/>
                      <a:pt x="31" y="79"/>
                    </a:cubicBezTo>
                    <a:cubicBezTo>
                      <a:pt x="32" y="79"/>
                      <a:pt x="33" y="79"/>
                      <a:pt x="33" y="79"/>
                    </a:cubicBezTo>
                    <a:cubicBezTo>
                      <a:pt x="38" y="79"/>
                      <a:pt x="38" y="79"/>
                      <a:pt x="38" y="79"/>
                    </a:cubicBezTo>
                    <a:cubicBezTo>
                      <a:pt x="38" y="78"/>
                      <a:pt x="37" y="77"/>
                      <a:pt x="35" y="76"/>
                    </a:cubicBezTo>
                    <a:cubicBezTo>
                      <a:pt x="33" y="74"/>
                      <a:pt x="29" y="71"/>
                      <a:pt x="29" y="66"/>
                    </a:cubicBezTo>
                    <a:cubicBezTo>
                      <a:pt x="29" y="60"/>
                      <a:pt x="32" y="55"/>
                      <a:pt x="35" y="51"/>
                    </a:cubicBezTo>
                    <a:cubicBezTo>
                      <a:pt x="38" y="47"/>
                      <a:pt x="41" y="42"/>
                      <a:pt x="41" y="36"/>
                    </a:cubicBezTo>
                    <a:cubicBezTo>
                      <a:pt x="41" y="32"/>
                      <a:pt x="41" y="29"/>
                      <a:pt x="42" y="25"/>
                    </a:cubicBezTo>
                    <a:cubicBezTo>
                      <a:pt x="42" y="24"/>
                      <a:pt x="43" y="23"/>
                      <a:pt x="43" y="21"/>
                    </a:cubicBezTo>
                    <a:cubicBezTo>
                      <a:pt x="39" y="20"/>
                      <a:pt x="37" y="18"/>
                      <a:pt x="35" y="16"/>
                    </a:cubicBezTo>
                    <a:cubicBezTo>
                      <a:pt x="34" y="14"/>
                      <a:pt x="33" y="13"/>
                      <a:pt x="32" y="13"/>
                    </a:cubicBezTo>
                    <a:lnTo>
                      <a:pt x="28" y="13"/>
                    </a:lnTo>
                    <a:cubicBezTo>
                      <a:pt x="24" y="13"/>
                      <a:pt x="24" y="7"/>
                      <a:pt x="24" y="5"/>
                    </a:cubicBezTo>
                    <a:cubicBezTo>
                      <a:pt x="24" y="2"/>
                      <a:pt x="23" y="0"/>
                      <a:pt x="18" y="0"/>
                    </a:cubicBezTo>
                    <a:cubicBezTo>
                      <a:pt x="17" y="0"/>
                      <a:pt x="16" y="0"/>
                      <a:pt x="14" y="0"/>
                    </a:cubicBezTo>
                    <a:cubicBezTo>
                      <a:pt x="13" y="1"/>
                      <a:pt x="11" y="1"/>
                      <a:pt x="10" y="1"/>
                    </a:cubicBezTo>
                    <a:lnTo>
                      <a:pt x="5" y="1"/>
                    </a:lnTo>
                    <a:cubicBezTo>
                      <a:pt x="4" y="1"/>
                      <a:pt x="3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3" y="2"/>
                      <a:pt x="3" y="3"/>
                    </a:cubicBezTo>
                    <a:cubicBezTo>
                      <a:pt x="3" y="5"/>
                      <a:pt x="4" y="7"/>
                      <a:pt x="4" y="10"/>
                    </a:cubicBezTo>
                    <a:cubicBezTo>
                      <a:pt x="4" y="12"/>
                      <a:pt x="3" y="14"/>
                      <a:pt x="1" y="16"/>
                    </a:cubicBezTo>
                    <a:cubicBezTo>
                      <a:pt x="2" y="19"/>
                      <a:pt x="5" y="20"/>
                      <a:pt x="8" y="22"/>
                    </a:cubicBezTo>
                    <a:cubicBezTo>
                      <a:pt x="12" y="24"/>
                      <a:pt x="17" y="27"/>
                      <a:pt x="17" y="34"/>
                    </a:cubicBezTo>
                    <a:cubicBezTo>
                      <a:pt x="17" y="41"/>
                      <a:pt x="12" y="44"/>
                      <a:pt x="7" y="47"/>
                    </a:cubicBezTo>
                    <a:cubicBezTo>
                      <a:pt x="3" y="49"/>
                      <a:pt x="0" y="51"/>
                      <a:pt x="0" y="55"/>
                    </a:cubicBezTo>
                    <a:lnTo>
                      <a:pt x="0" y="72"/>
                    </a:lnTo>
                    <a:cubicBezTo>
                      <a:pt x="0" y="77"/>
                      <a:pt x="5" y="79"/>
                      <a:pt x="20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8" name="Freeform 1116"/>
              <p:cNvSpPr>
                <a:spLocks/>
              </p:cNvSpPr>
              <p:nvPr/>
            </p:nvSpPr>
            <p:spPr bwMode="auto">
              <a:xfrm>
                <a:off x="7772233" y="4745262"/>
                <a:ext cx="24434" cy="20675"/>
              </a:xfrm>
              <a:custGeom>
                <a:avLst/>
                <a:gdLst>
                  <a:gd name="T0" fmla="*/ 55 w 55"/>
                  <a:gd name="T1" fmla="*/ 19 h 46"/>
                  <a:gd name="T2" fmla="*/ 38 w 55"/>
                  <a:gd name="T3" fmla="*/ 5 h 46"/>
                  <a:gd name="T4" fmla="*/ 37 w 55"/>
                  <a:gd name="T5" fmla="*/ 3 h 46"/>
                  <a:gd name="T6" fmla="*/ 33 w 55"/>
                  <a:gd name="T7" fmla="*/ 3 h 46"/>
                  <a:gd name="T8" fmla="*/ 31 w 55"/>
                  <a:gd name="T9" fmla="*/ 2 h 46"/>
                  <a:gd name="T10" fmla="*/ 28 w 55"/>
                  <a:gd name="T11" fmla="*/ 0 h 46"/>
                  <a:gd name="T12" fmla="*/ 8 w 55"/>
                  <a:gd name="T13" fmla="*/ 7 h 46"/>
                  <a:gd name="T14" fmla="*/ 9 w 55"/>
                  <a:gd name="T15" fmla="*/ 10 h 46"/>
                  <a:gd name="T16" fmla="*/ 10 w 55"/>
                  <a:gd name="T17" fmla="*/ 15 h 46"/>
                  <a:gd name="T18" fmla="*/ 5 w 55"/>
                  <a:gd name="T19" fmla="*/ 24 h 46"/>
                  <a:gd name="T20" fmla="*/ 0 w 55"/>
                  <a:gd name="T21" fmla="*/ 22 h 46"/>
                  <a:gd name="T22" fmla="*/ 0 w 55"/>
                  <a:gd name="T23" fmla="*/ 22 h 46"/>
                  <a:gd name="T24" fmla="*/ 1 w 55"/>
                  <a:gd name="T25" fmla="*/ 24 h 46"/>
                  <a:gd name="T26" fmla="*/ 4 w 55"/>
                  <a:gd name="T27" fmla="*/ 28 h 46"/>
                  <a:gd name="T28" fmla="*/ 11 w 55"/>
                  <a:gd name="T29" fmla="*/ 33 h 46"/>
                  <a:gd name="T30" fmla="*/ 14 w 55"/>
                  <a:gd name="T31" fmla="*/ 39 h 46"/>
                  <a:gd name="T32" fmla="*/ 16 w 55"/>
                  <a:gd name="T33" fmla="*/ 46 h 46"/>
                  <a:gd name="T34" fmla="*/ 27 w 55"/>
                  <a:gd name="T35" fmla="*/ 43 h 46"/>
                  <a:gd name="T36" fmla="*/ 31 w 55"/>
                  <a:gd name="T37" fmla="*/ 44 h 46"/>
                  <a:gd name="T38" fmla="*/ 34 w 55"/>
                  <a:gd name="T39" fmla="*/ 45 h 46"/>
                  <a:gd name="T40" fmla="*/ 40 w 55"/>
                  <a:gd name="T41" fmla="*/ 37 h 46"/>
                  <a:gd name="T42" fmla="*/ 42 w 55"/>
                  <a:gd name="T43" fmla="*/ 32 h 46"/>
                  <a:gd name="T44" fmla="*/ 42 w 55"/>
                  <a:gd name="T45" fmla="*/ 31 h 46"/>
                  <a:gd name="T46" fmla="*/ 50 w 55"/>
                  <a:gd name="T47" fmla="*/ 24 h 46"/>
                  <a:gd name="T48" fmla="*/ 51 w 55"/>
                  <a:gd name="T49" fmla="*/ 22 h 46"/>
                  <a:gd name="T50" fmla="*/ 55 w 55"/>
                  <a:gd name="T51" fmla="*/ 1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46">
                    <a:moveTo>
                      <a:pt x="55" y="19"/>
                    </a:moveTo>
                    <a:cubicBezTo>
                      <a:pt x="45" y="17"/>
                      <a:pt x="42" y="14"/>
                      <a:pt x="38" y="5"/>
                    </a:cubicBezTo>
                    <a:lnTo>
                      <a:pt x="37" y="3"/>
                    </a:lnTo>
                    <a:lnTo>
                      <a:pt x="33" y="3"/>
                    </a:lnTo>
                    <a:cubicBezTo>
                      <a:pt x="32" y="3"/>
                      <a:pt x="31" y="3"/>
                      <a:pt x="31" y="2"/>
                    </a:cubicBezTo>
                    <a:cubicBezTo>
                      <a:pt x="30" y="1"/>
                      <a:pt x="29" y="0"/>
                      <a:pt x="28" y="0"/>
                    </a:cubicBezTo>
                    <a:cubicBezTo>
                      <a:pt x="23" y="0"/>
                      <a:pt x="8" y="3"/>
                      <a:pt x="8" y="7"/>
                    </a:cubicBezTo>
                    <a:cubicBezTo>
                      <a:pt x="8" y="8"/>
                      <a:pt x="9" y="9"/>
                      <a:pt x="9" y="10"/>
                    </a:cubicBezTo>
                    <a:cubicBezTo>
                      <a:pt x="10" y="11"/>
                      <a:pt x="10" y="13"/>
                      <a:pt x="10" y="15"/>
                    </a:cubicBezTo>
                    <a:cubicBezTo>
                      <a:pt x="10" y="18"/>
                      <a:pt x="10" y="24"/>
                      <a:pt x="5" y="24"/>
                    </a:cubicBezTo>
                    <a:cubicBezTo>
                      <a:pt x="3" y="24"/>
                      <a:pt x="2" y="23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1" y="23"/>
                      <a:pt x="1" y="24"/>
                    </a:cubicBezTo>
                    <a:cubicBezTo>
                      <a:pt x="1" y="26"/>
                      <a:pt x="2" y="27"/>
                      <a:pt x="4" y="28"/>
                    </a:cubicBezTo>
                    <a:cubicBezTo>
                      <a:pt x="7" y="29"/>
                      <a:pt x="9" y="30"/>
                      <a:pt x="11" y="33"/>
                    </a:cubicBezTo>
                    <a:cubicBezTo>
                      <a:pt x="13" y="35"/>
                      <a:pt x="13" y="37"/>
                      <a:pt x="14" y="39"/>
                    </a:cubicBezTo>
                    <a:cubicBezTo>
                      <a:pt x="14" y="42"/>
                      <a:pt x="14" y="44"/>
                      <a:pt x="16" y="46"/>
                    </a:cubicBezTo>
                    <a:cubicBezTo>
                      <a:pt x="19" y="44"/>
                      <a:pt x="22" y="43"/>
                      <a:pt x="27" y="43"/>
                    </a:cubicBezTo>
                    <a:cubicBezTo>
                      <a:pt x="28" y="43"/>
                      <a:pt x="30" y="44"/>
                      <a:pt x="31" y="44"/>
                    </a:cubicBezTo>
                    <a:cubicBezTo>
                      <a:pt x="32" y="45"/>
                      <a:pt x="33" y="45"/>
                      <a:pt x="34" y="45"/>
                    </a:cubicBezTo>
                    <a:cubicBezTo>
                      <a:pt x="38" y="45"/>
                      <a:pt x="39" y="43"/>
                      <a:pt x="40" y="37"/>
                    </a:cubicBezTo>
                    <a:cubicBezTo>
                      <a:pt x="41" y="35"/>
                      <a:pt x="41" y="34"/>
                      <a:pt x="42" y="32"/>
                    </a:cubicBezTo>
                    <a:cubicBezTo>
                      <a:pt x="42" y="32"/>
                      <a:pt x="42" y="32"/>
                      <a:pt x="42" y="31"/>
                    </a:cubicBezTo>
                    <a:lnTo>
                      <a:pt x="50" y="24"/>
                    </a:lnTo>
                    <a:cubicBezTo>
                      <a:pt x="50" y="23"/>
                      <a:pt x="51" y="23"/>
                      <a:pt x="51" y="22"/>
                    </a:cubicBezTo>
                    <a:cubicBezTo>
                      <a:pt x="52" y="22"/>
                      <a:pt x="54" y="20"/>
                      <a:pt x="5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9" name="Freeform 1117"/>
              <p:cNvSpPr>
                <a:spLocks/>
              </p:cNvSpPr>
              <p:nvPr/>
            </p:nvSpPr>
            <p:spPr bwMode="auto">
              <a:xfrm>
                <a:off x="7847411" y="4611820"/>
                <a:ext cx="35710" cy="24434"/>
              </a:xfrm>
              <a:custGeom>
                <a:avLst/>
                <a:gdLst>
                  <a:gd name="T0" fmla="*/ 66 w 81"/>
                  <a:gd name="T1" fmla="*/ 53 h 55"/>
                  <a:gd name="T2" fmla="*/ 72 w 81"/>
                  <a:gd name="T3" fmla="*/ 55 h 55"/>
                  <a:gd name="T4" fmla="*/ 76 w 81"/>
                  <a:gd name="T5" fmla="*/ 43 h 55"/>
                  <a:gd name="T6" fmla="*/ 79 w 81"/>
                  <a:gd name="T7" fmla="*/ 39 h 55"/>
                  <a:gd name="T8" fmla="*/ 81 w 81"/>
                  <a:gd name="T9" fmla="*/ 38 h 55"/>
                  <a:gd name="T10" fmla="*/ 79 w 81"/>
                  <a:gd name="T11" fmla="*/ 36 h 55"/>
                  <a:gd name="T12" fmla="*/ 77 w 81"/>
                  <a:gd name="T13" fmla="*/ 34 h 55"/>
                  <a:gd name="T14" fmla="*/ 70 w 81"/>
                  <a:gd name="T15" fmla="*/ 25 h 55"/>
                  <a:gd name="T16" fmla="*/ 60 w 81"/>
                  <a:gd name="T17" fmla="*/ 30 h 55"/>
                  <a:gd name="T18" fmla="*/ 50 w 81"/>
                  <a:gd name="T19" fmla="*/ 34 h 55"/>
                  <a:gd name="T20" fmla="*/ 40 w 81"/>
                  <a:gd name="T21" fmla="*/ 22 h 55"/>
                  <a:gd name="T22" fmla="*/ 35 w 81"/>
                  <a:gd name="T23" fmla="*/ 4 h 55"/>
                  <a:gd name="T24" fmla="*/ 22 w 81"/>
                  <a:gd name="T25" fmla="*/ 0 h 55"/>
                  <a:gd name="T26" fmla="*/ 0 w 81"/>
                  <a:gd name="T27" fmla="*/ 17 h 55"/>
                  <a:gd name="T28" fmla="*/ 10 w 81"/>
                  <a:gd name="T29" fmla="*/ 26 h 55"/>
                  <a:gd name="T30" fmla="*/ 14 w 81"/>
                  <a:gd name="T31" fmla="*/ 25 h 55"/>
                  <a:gd name="T32" fmla="*/ 17 w 81"/>
                  <a:gd name="T33" fmla="*/ 24 h 55"/>
                  <a:gd name="T34" fmla="*/ 26 w 81"/>
                  <a:gd name="T35" fmla="*/ 37 h 55"/>
                  <a:gd name="T36" fmla="*/ 31 w 81"/>
                  <a:gd name="T37" fmla="*/ 48 h 55"/>
                  <a:gd name="T38" fmla="*/ 33 w 81"/>
                  <a:gd name="T39" fmla="*/ 45 h 55"/>
                  <a:gd name="T40" fmla="*/ 38 w 81"/>
                  <a:gd name="T41" fmla="*/ 42 h 55"/>
                  <a:gd name="T42" fmla="*/ 48 w 81"/>
                  <a:gd name="T43" fmla="*/ 47 h 55"/>
                  <a:gd name="T44" fmla="*/ 55 w 81"/>
                  <a:gd name="T45" fmla="*/ 52 h 55"/>
                  <a:gd name="T46" fmla="*/ 58 w 81"/>
                  <a:gd name="T47" fmla="*/ 52 h 55"/>
                  <a:gd name="T48" fmla="*/ 60 w 81"/>
                  <a:gd name="T49" fmla="*/ 51 h 55"/>
                  <a:gd name="T50" fmla="*/ 66 w 81"/>
                  <a:gd name="T51" fmla="*/ 53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1" h="55">
                    <a:moveTo>
                      <a:pt x="66" y="53"/>
                    </a:moveTo>
                    <a:cubicBezTo>
                      <a:pt x="67" y="54"/>
                      <a:pt x="69" y="55"/>
                      <a:pt x="72" y="55"/>
                    </a:cubicBezTo>
                    <a:cubicBezTo>
                      <a:pt x="76" y="55"/>
                      <a:pt x="76" y="50"/>
                      <a:pt x="76" y="43"/>
                    </a:cubicBezTo>
                    <a:cubicBezTo>
                      <a:pt x="76" y="41"/>
                      <a:pt x="77" y="40"/>
                      <a:pt x="79" y="39"/>
                    </a:cubicBezTo>
                    <a:cubicBezTo>
                      <a:pt x="80" y="39"/>
                      <a:pt x="81" y="38"/>
                      <a:pt x="81" y="38"/>
                    </a:cubicBezTo>
                    <a:cubicBezTo>
                      <a:pt x="81" y="37"/>
                      <a:pt x="80" y="36"/>
                      <a:pt x="79" y="36"/>
                    </a:cubicBezTo>
                    <a:cubicBezTo>
                      <a:pt x="79" y="35"/>
                      <a:pt x="78" y="35"/>
                      <a:pt x="77" y="34"/>
                    </a:cubicBezTo>
                    <a:cubicBezTo>
                      <a:pt x="73" y="30"/>
                      <a:pt x="71" y="27"/>
                      <a:pt x="70" y="25"/>
                    </a:cubicBezTo>
                    <a:cubicBezTo>
                      <a:pt x="67" y="26"/>
                      <a:pt x="63" y="28"/>
                      <a:pt x="60" y="30"/>
                    </a:cubicBezTo>
                    <a:cubicBezTo>
                      <a:pt x="56" y="32"/>
                      <a:pt x="53" y="34"/>
                      <a:pt x="50" y="34"/>
                    </a:cubicBezTo>
                    <a:cubicBezTo>
                      <a:pt x="45" y="34"/>
                      <a:pt x="40" y="28"/>
                      <a:pt x="40" y="22"/>
                    </a:cubicBezTo>
                    <a:cubicBezTo>
                      <a:pt x="40" y="10"/>
                      <a:pt x="38" y="4"/>
                      <a:pt x="35" y="4"/>
                    </a:cubicBezTo>
                    <a:cubicBezTo>
                      <a:pt x="31" y="4"/>
                      <a:pt x="25" y="3"/>
                      <a:pt x="22" y="0"/>
                    </a:cubicBezTo>
                    <a:cubicBezTo>
                      <a:pt x="19" y="6"/>
                      <a:pt x="12" y="12"/>
                      <a:pt x="0" y="17"/>
                    </a:cubicBezTo>
                    <a:cubicBezTo>
                      <a:pt x="1" y="21"/>
                      <a:pt x="7" y="26"/>
                      <a:pt x="10" y="26"/>
                    </a:cubicBezTo>
                    <a:cubicBezTo>
                      <a:pt x="11" y="26"/>
                      <a:pt x="13" y="26"/>
                      <a:pt x="14" y="25"/>
                    </a:cubicBezTo>
                    <a:cubicBezTo>
                      <a:pt x="15" y="24"/>
                      <a:pt x="16" y="24"/>
                      <a:pt x="17" y="24"/>
                    </a:cubicBezTo>
                    <a:cubicBezTo>
                      <a:pt x="24" y="24"/>
                      <a:pt x="25" y="31"/>
                      <a:pt x="26" y="37"/>
                    </a:cubicBezTo>
                    <a:cubicBezTo>
                      <a:pt x="26" y="44"/>
                      <a:pt x="27" y="48"/>
                      <a:pt x="31" y="48"/>
                    </a:cubicBezTo>
                    <a:cubicBezTo>
                      <a:pt x="31" y="48"/>
                      <a:pt x="32" y="47"/>
                      <a:pt x="33" y="45"/>
                    </a:cubicBezTo>
                    <a:cubicBezTo>
                      <a:pt x="34" y="44"/>
                      <a:pt x="36" y="42"/>
                      <a:pt x="38" y="42"/>
                    </a:cubicBezTo>
                    <a:cubicBezTo>
                      <a:pt x="43" y="42"/>
                      <a:pt x="45" y="45"/>
                      <a:pt x="48" y="47"/>
                    </a:cubicBezTo>
                    <a:cubicBezTo>
                      <a:pt x="50" y="50"/>
                      <a:pt x="52" y="52"/>
                      <a:pt x="55" y="52"/>
                    </a:cubicBezTo>
                    <a:lnTo>
                      <a:pt x="58" y="52"/>
                    </a:lnTo>
                    <a:cubicBezTo>
                      <a:pt x="58" y="52"/>
                      <a:pt x="59" y="51"/>
                      <a:pt x="60" y="51"/>
                    </a:cubicBezTo>
                    <a:cubicBezTo>
                      <a:pt x="62" y="51"/>
                      <a:pt x="64" y="52"/>
                      <a:pt x="66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0" name="Freeform 1118"/>
              <p:cNvSpPr>
                <a:spLocks/>
              </p:cNvSpPr>
              <p:nvPr/>
            </p:nvSpPr>
            <p:spPr bwMode="auto">
              <a:xfrm>
                <a:off x="7963938" y="4593025"/>
                <a:ext cx="67661" cy="82696"/>
              </a:xfrm>
              <a:custGeom>
                <a:avLst/>
                <a:gdLst>
                  <a:gd name="T0" fmla="*/ 138 w 160"/>
                  <a:gd name="T1" fmla="*/ 162 h 194"/>
                  <a:gd name="T2" fmla="*/ 156 w 160"/>
                  <a:gd name="T3" fmla="*/ 162 h 194"/>
                  <a:gd name="T4" fmla="*/ 160 w 160"/>
                  <a:gd name="T5" fmla="*/ 140 h 194"/>
                  <a:gd name="T6" fmla="*/ 148 w 160"/>
                  <a:gd name="T7" fmla="*/ 112 h 194"/>
                  <a:gd name="T8" fmla="*/ 140 w 160"/>
                  <a:gd name="T9" fmla="*/ 98 h 194"/>
                  <a:gd name="T10" fmla="*/ 140 w 160"/>
                  <a:gd name="T11" fmla="*/ 82 h 194"/>
                  <a:gd name="T12" fmla="*/ 138 w 160"/>
                  <a:gd name="T13" fmla="*/ 58 h 194"/>
                  <a:gd name="T14" fmla="*/ 140 w 160"/>
                  <a:gd name="T15" fmla="*/ 45 h 194"/>
                  <a:gd name="T16" fmla="*/ 133 w 160"/>
                  <a:gd name="T17" fmla="*/ 33 h 194"/>
                  <a:gd name="T18" fmla="*/ 111 w 160"/>
                  <a:gd name="T19" fmla="*/ 2 h 194"/>
                  <a:gd name="T20" fmla="*/ 110 w 160"/>
                  <a:gd name="T21" fmla="*/ 1 h 194"/>
                  <a:gd name="T22" fmla="*/ 90 w 160"/>
                  <a:gd name="T23" fmla="*/ 38 h 194"/>
                  <a:gd name="T24" fmla="*/ 77 w 160"/>
                  <a:gd name="T25" fmla="*/ 57 h 194"/>
                  <a:gd name="T26" fmla="*/ 61 w 160"/>
                  <a:gd name="T27" fmla="*/ 67 h 194"/>
                  <a:gd name="T28" fmla="*/ 65 w 160"/>
                  <a:gd name="T29" fmla="*/ 81 h 194"/>
                  <a:gd name="T30" fmla="*/ 61 w 160"/>
                  <a:gd name="T31" fmla="*/ 90 h 194"/>
                  <a:gd name="T32" fmla="*/ 64 w 160"/>
                  <a:gd name="T33" fmla="*/ 97 h 194"/>
                  <a:gd name="T34" fmla="*/ 43 w 160"/>
                  <a:gd name="T35" fmla="*/ 115 h 194"/>
                  <a:gd name="T36" fmla="*/ 35 w 160"/>
                  <a:gd name="T37" fmla="*/ 121 h 194"/>
                  <a:gd name="T38" fmla="*/ 22 w 160"/>
                  <a:gd name="T39" fmla="*/ 128 h 194"/>
                  <a:gd name="T40" fmla="*/ 13 w 160"/>
                  <a:gd name="T41" fmla="*/ 134 h 194"/>
                  <a:gd name="T42" fmla="*/ 0 w 160"/>
                  <a:gd name="T43" fmla="*/ 152 h 194"/>
                  <a:gd name="T44" fmla="*/ 23 w 160"/>
                  <a:gd name="T45" fmla="*/ 166 h 194"/>
                  <a:gd name="T46" fmla="*/ 47 w 160"/>
                  <a:gd name="T47" fmla="*/ 176 h 194"/>
                  <a:gd name="T48" fmla="*/ 55 w 160"/>
                  <a:gd name="T49" fmla="*/ 179 h 194"/>
                  <a:gd name="T50" fmla="*/ 64 w 160"/>
                  <a:gd name="T51" fmla="*/ 180 h 194"/>
                  <a:gd name="T52" fmla="*/ 73 w 160"/>
                  <a:gd name="T53" fmla="*/ 187 h 194"/>
                  <a:gd name="T54" fmla="*/ 84 w 160"/>
                  <a:gd name="T55" fmla="*/ 181 h 194"/>
                  <a:gd name="T56" fmla="*/ 111 w 160"/>
                  <a:gd name="T57" fmla="*/ 194 h 194"/>
                  <a:gd name="T58" fmla="*/ 120 w 160"/>
                  <a:gd name="T59" fmla="*/ 188 h 194"/>
                  <a:gd name="T60" fmla="*/ 128 w 160"/>
                  <a:gd name="T61" fmla="*/ 191 h 194"/>
                  <a:gd name="T62" fmla="*/ 127 w 160"/>
                  <a:gd name="T63" fmla="*/ 177 h 194"/>
                  <a:gd name="T64" fmla="*/ 131 w 160"/>
                  <a:gd name="T65" fmla="*/ 171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0" h="194">
                    <a:moveTo>
                      <a:pt x="131" y="171"/>
                    </a:moveTo>
                    <a:cubicBezTo>
                      <a:pt x="133" y="168"/>
                      <a:pt x="134" y="165"/>
                      <a:pt x="138" y="162"/>
                    </a:cubicBezTo>
                    <a:lnTo>
                      <a:pt x="138" y="162"/>
                    </a:lnTo>
                    <a:lnTo>
                      <a:pt x="156" y="162"/>
                    </a:lnTo>
                    <a:cubicBezTo>
                      <a:pt x="159" y="157"/>
                      <a:pt x="159" y="152"/>
                      <a:pt x="160" y="146"/>
                    </a:cubicBezTo>
                    <a:cubicBezTo>
                      <a:pt x="160" y="144"/>
                      <a:pt x="160" y="142"/>
                      <a:pt x="160" y="140"/>
                    </a:cubicBezTo>
                    <a:cubicBezTo>
                      <a:pt x="160" y="140"/>
                      <a:pt x="158" y="124"/>
                      <a:pt x="155" y="118"/>
                    </a:cubicBezTo>
                    <a:cubicBezTo>
                      <a:pt x="154" y="115"/>
                      <a:pt x="151" y="113"/>
                      <a:pt x="148" y="112"/>
                    </a:cubicBezTo>
                    <a:cubicBezTo>
                      <a:pt x="144" y="111"/>
                      <a:pt x="140" y="109"/>
                      <a:pt x="139" y="105"/>
                    </a:cubicBezTo>
                    <a:cubicBezTo>
                      <a:pt x="138" y="102"/>
                      <a:pt x="139" y="100"/>
                      <a:pt x="140" y="98"/>
                    </a:cubicBezTo>
                    <a:cubicBezTo>
                      <a:pt x="140" y="98"/>
                      <a:pt x="140" y="97"/>
                      <a:pt x="140" y="96"/>
                    </a:cubicBezTo>
                    <a:lnTo>
                      <a:pt x="140" y="82"/>
                    </a:lnTo>
                    <a:cubicBezTo>
                      <a:pt x="140" y="78"/>
                      <a:pt x="140" y="74"/>
                      <a:pt x="139" y="70"/>
                    </a:cubicBezTo>
                    <a:cubicBezTo>
                      <a:pt x="138" y="66"/>
                      <a:pt x="138" y="62"/>
                      <a:pt x="138" y="58"/>
                    </a:cubicBezTo>
                    <a:cubicBezTo>
                      <a:pt x="138" y="55"/>
                      <a:pt x="138" y="53"/>
                      <a:pt x="139" y="51"/>
                    </a:cubicBezTo>
                    <a:cubicBezTo>
                      <a:pt x="140" y="49"/>
                      <a:pt x="140" y="47"/>
                      <a:pt x="140" y="45"/>
                    </a:cubicBezTo>
                    <a:cubicBezTo>
                      <a:pt x="140" y="42"/>
                      <a:pt x="138" y="39"/>
                      <a:pt x="136" y="37"/>
                    </a:cubicBezTo>
                    <a:cubicBezTo>
                      <a:pt x="135" y="36"/>
                      <a:pt x="134" y="35"/>
                      <a:pt x="133" y="33"/>
                    </a:cubicBezTo>
                    <a:cubicBezTo>
                      <a:pt x="131" y="27"/>
                      <a:pt x="127" y="23"/>
                      <a:pt x="123" y="19"/>
                    </a:cubicBezTo>
                    <a:cubicBezTo>
                      <a:pt x="118" y="15"/>
                      <a:pt x="114" y="11"/>
                      <a:pt x="111" y="2"/>
                    </a:cubicBezTo>
                    <a:lnTo>
                      <a:pt x="111" y="2"/>
                    </a:lnTo>
                    <a:cubicBezTo>
                      <a:pt x="111" y="2"/>
                      <a:pt x="110" y="2"/>
                      <a:pt x="110" y="1"/>
                    </a:cubicBezTo>
                    <a:cubicBezTo>
                      <a:pt x="109" y="1"/>
                      <a:pt x="109" y="0"/>
                      <a:pt x="108" y="0"/>
                    </a:cubicBezTo>
                    <a:cubicBezTo>
                      <a:pt x="102" y="13"/>
                      <a:pt x="97" y="27"/>
                      <a:pt x="90" y="38"/>
                    </a:cubicBezTo>
                    <a:cubicBezTo>
                      <a:pt x="89" y="39"/>
                      <a:pt x="89" y="40"/>
                      <a:pt x="88" y="41"/>
                    </a:cubicBezTo>
                    <a:cubicBezTo>
                      <a:pt x="85" y="48"/>
                      <a:pt x="82" y="53"/>
                      <a:pt x="77" y="57"/>
                    </a:cubicBezTo>
                    <a:cubicBezTo>
                      <a:pt x="75" y="58"/>
                      <a:pt x="73" y="59"/>
                      <a:pt x="70" y="60"/>
                    </a:cubicBezTo>
                    <a:cubicBezTo>
                      <a:pt x="64" y="61"/>
                      <a:pt x="61" y="62"/>
                      <a:pt x="61" y="67"/>
                    </a:cubicBezTo>
                    <a:cubicBezTo>
                      <a:pt x="61" y="70"/>
                      <a:pt x="62" y="72"/>
                      <a:pt x="63" y="74"/>
                    </a:cubicBezTo>
                    <a:cubicBezTo>
                      <a:pt x="64" y="76"/>
                      <a:pt x="65" y="78"/>
                      <a:pt x="65" y="81"/>
                    </a:cubicBezTo>
                    <a:cubicBezTo>
                      <a:pt x="65" y="83"/>
                      <a:pt x="64" y="85"/>
                      <a:pt x="63" y="86"/>
                    </a:cubicBezTo>
                    <a:cubicBezTo>
                      <a:pt x="62" y="88"/>
                      <a:pt x="61" y="89"/>
                      <a:pt x="61" y="90"/>
                    </a:cubicBezTo>
                    <a:cubicBezTo>
                      <a:pt x="61" y="91"/>
                      <a:pt x="61" y="92"/>
                      <a:pt x="62" y="93"/>
                    </a:cubicBezTo>
                    <a:cubicBezTo>
                      <a:pt x="63" y="94"/>
                      <a:pt x="64" y="95"/>
                      <a:pt x="64" y="97"/>
                    </a:cubicBezTo>
                    <a:cubicBezTo>
                      <a:pt x="64" y="105"/>
                      <a:pt x="54" y="109"/>
                      <a:pt x="48" y="109"/>
                    </a:cubicBezTo>
                    <a:cubicBezTo>
                      <a:pt x="44" y="109"/>
                      <a:pt x="43" y="112"/>
                      <a:pt x="43" y="115"/>
                    </a:cubicBezTo>
                    <a:cubicBezTo>
                      <a:pt x="42" y="118"/>
                      <a:pt x="42" y="122"/>
                      <a:pt x="37" y="122"/>
                    </a:cubicBezTo>
                    <a:cubicBezTo>
                      <a:pt x="37" y="122"/>
                      <a:pt x="36" y="122"/>
                      <a:pt x="35" y="121"/>
                    </a:cubicBezTo>
                    <a:cubicBezTo>
                      <a:pt x="33" y="121"/>
                      <a:pt x="32" y="121"/>
                      <a:pt x="30" y="121"/>
                    </a:cubicBezTo>
                    <a:cubicBezTo>
                      <a:pt x="26" y="121"/>
                      <a:pt x="24" y="124"/>
                      <a:pt x="22" y="128"/>
                    </a:cubicBezTo>
                    <a:cubicBezTo>
                      <a:pt x="21" y="130"/>
                      <a:pt x="20" y="131"/>
                      <a:pt x="19" y="133"/>
                    </a:cubicBezTo>
                    <a:cubicBezTo>
                      <a:pt x="18" y="134"/>
                      <a:pt x="16" y="134"/>
                      <a:pt x="13" y="134"/>
                    </a:cubicBezTo>
                    <a:cubicBezTo>
                      <a:pt x="12" y="134"/>
                      <a:pt x="11" y="134"/>
                      <a:pt x="10" y="134"/>
                    </a:cubicBezTo>
                    <a:cubicBezTo>
                      <a:pt x="5" y="135"/>
                      <a:pt x="0" y="146"/>
                      <a:pt x="0" y="152"/>
                    </a:cubicBezTo>
                    <a:cubicBezTo>
                      <a:pt x="0" y="157"/>
                      <a:pt x="15" y="167"/>
                      <a:pt x="22" y="167"/>
                    </a:cubicBezTo>
                    <a:cubicBezTo>
                      <a:pt x="22" y="167"/>
                      <a:pt x="23" y="167"/>
                      <a:pt x="23" y="166"/>
                    </a:cubicBezTo>
                    <a:cubicBezTo>
                      <a:pt x="24" y="166"/>
                      <a:pt x="26" y="165"/>
                      <a:pt x="28" y="165"/>
                    </a:cubicBezTo>
                    <a:cubicBezTo>
                      <a:pt x="36" y="165"/>
                      <a:pt x="43" y="172"/>
                      <a:pt x="47" y="176"/>
                    </a:cubicBezTo>
                    <a:lnTo>
                      <a:pt x="48" y="177"/>
                    </a:lnTo>
                    <a:cubicBezTo>
                      <a:pt x="50" y="178"/>
                      <a:pt x="52" y="179"/>
                      <a:pt x="55" y="179"/>
                    </a:cubicBezTo>
                    <a:lnTo>
                      <a:pt x="57" y="179"/>
                    </a:lnTo>
                    <a:cubicBezTo>
                      <a:pt x="59" y="179"/>
                      <a:pt x="61" y="179"/>
                      <a:pt x="64" y="180"/>
                    </a:cubicBezTo>
                    <a:cubicBezTo>
                      <a:pt x="65" y="180"/>
                      <a:pt x="67" y="182"/>
                      <a:pt x="68" y="183"/>
                    </a:cubicBezTo>
                    <a:cubicBezTo>
                      <a:pt x="69" y="185"/>
                      <a:pt x="71" y="187"/>
                      <a:pt x="73" y="187"/>
                    </a:cubicBezTo>
                    <a:cubicBezTo>
                      <a:pt x="76" y="187"/>
                      <a:pt x="77" y="185"/>
                      <a:pt x="78" y="184"/>
                    </a:cubicBezTo>
                    <a:cubicBezTo>
                      <a:pt x="80" y="183"/>
                      <a:pt x="81" y="181"/>
                      <a:pt x="84" y="181"/>
                    </a:cubicBezTo>
                    <a:cubicBezTo>
                      <a:pt x="89" y="181"/>
                      <a:pt x="95" y="185"/>
                      <a:pt x="101" y="189"/>
                    </a:cubicBezTo>
                    <a:cubicBezTo>
                      <a:pt x="105" y="191"/>
                      <a:pt x="109" y="194"/>
                      <a:pt x="111" y="194"/>
                    </a:cubicBezTo>
                    <a:cubicBezTo>
                      <a:pt x="112" y="194"/>
                      <a:pt x="113" y="193"/>
                      <a:pt x="115" y="191"/>
                    </a:cubicBezTo>
                    <a:cubicBezTo>
                      <a:pt x="116" y="190"/>
                      <a:pt x="118" y="188"/>
                      <a:pt x="120" y="188"/>
                    </a:cubicBezTo>
                    <a:cubicBezTo>
                      <a:pt x="122" y="188"/>
                      <a:pt x="123" y="189"/>
                      <a:pt x="125" y="190"/>
                    </a:cubicBezTo>
                    <a:cubicBezTo>
                      <a:pt x="126" y="190"/>
                      <a:pt x="127" y="190"/>
                      <a:pt x="128" y="191"/>
                    </a:cubicBezTo>
                    <a:cubicBezTo>
                      <a:pt x="131" y="188"/>
                      <a:pt x="129" y="180"/>
                      <a:pt x="128" y="177"/>
                    </a:cubicBezTo>
                    <a:lnTo>
                      <a:pt x="127" y="177"/>
                    </a:lnTo>
                    <a:lnTo>
                      <a:pt x="128" y="176"/>
                    </a:lnTo>
                    <a:cubicBezTo>
                      <a:pt x="129" y="174"/>
                      <a:pt x="130" y="173"/>
                      <a:pt x="131" y="1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Freeform 1119"/>
              <p:cNvSpPr>
                <a:spLocks/>
              </p:cNvSpPr>
              <p:nvPr/>
            </p:nvSpPr>
            <p:spPr bwMode="auto">
              <a:xfrm>
                <a:off x="7856808" y="4587387"/>
                <a:ext cx="54505" cy="39469"/>
              </a:xfrm>
              <a:custGeom>
                <a:avLst/>
                <a:gdLst>
                  <a:gd name="T0" fmla="*/ 101 w 132"/>
                  <a:gd name="T1" fmla="*/ 44 h 92"/>
                  <a:gd name="T2" fmla="*/ 103 w 132"/>
                  <a:gd name="T3" fmla="*/ 44 h 92"/>
                  <a:gd name="T4" fmla="*/ 116 w 132"/>
                  <a:gd name="T5" fmla="*/ 33 h 92"/>
                  <a:gd name="T6" fmla="*/ 121 w 132"/>
                  <a:gd name="T7" fmla="*/ 34 h 92"/>
                  <a:gd name="T8" fmla="*/ 123 w 132"/>
                  <a:gd name="T9" fmla="*/ 36 h 92"/>
                  <a:gd name="T10" fmla="*/ 126 w 132"/>
                  <a:gd name="T11" fmla="*/ 34 h 92"/>
                  <a:gd name="T12" fmla="*/ 132 w 132"/>
                  <a:gd name="T13" fmla="*/ 32 h 92"/>
                  <a:gd name="T14" fmla="*/ 132 w 132"/>
                  <a:gd name="T15" fmla="*/ 30 h 92"/>
                  <a:gd name="T16" fmla="*/ 119 w 132"/>
                  <a:gd name="T17" fmla="*/ 13 h 92"/>
                  <a:gd name="T18" fmla="*/ 106 w 132"/>
                  <a:gd name="T19" fmla="*/ 10 h 92"/>
                  <a:gd name="T20" fmla="*/ 104 w 132"/>
                  <a:gd name="T21" fmla="*/ 5 h 92"/>
                  <a:gd name="T22" fmla="*/ 100 w 132"/>
                  <a:gd name="T23" fmla="*/ 0 h 92"/>
                  <a:gd name="T24" fmla="*/ 95 w 132"/>
                  <a:gd name="T25" fmla="*/ 3 h 92"/>
                  <a:gd name="T26" fmla="*/ 86 w 132"/>
                  <a:gd name="T27" fmla="*/ 7 h 92"/>
                  <a:gd name="T28" fmla="*/ 72 w 132"/>
                  <a:gd name="T29" fmla="*/ 6 h 92"/>
                  <a:gd name="T30" fmla="*/ 65 w 132"/>
                  <a:gd name="T31" fmla="*/ 6 h 92"/>
                  <a:gd name="T32" fmla="*/ 54 w 132"/>
                  <a:gd name="T33" fmla="*/ 16 h 92"/>
                  <a:gd name="T34" fmla="*/ 50 w 132"/>
                  <a:gd name="T35" fmla="*/ 13 h 92"/>
                  <a:gd name="T36" fmla="*/ 47 w 132"/>
                  <a:gd name="T37" fmla="*/ 11 h 92"/>
                  <a:gd name="T38" fmla="*/ 44 w 132"/>
                  <a:gd name="T39" fmla="*/ 13 h 92"/>
                  <a:gd name="T40" fmla="*/ 39 w 132"/>
                  <a:gd name="T41" fmla="*/ 17 h 92"/>
                  <a:gd name="T42" fmla="*/ 17 w 132"/>
                  <a:gd name="T43" fmla="*/ 31 h 92"/>
                  <a:gd name="T44" fmla="*/ 0 w 132"/>
                  <a:gd name="T45" fmla="*/ 42 h 92"/>
                  <a:gd name="T46" fmla="*/ 6 w 132"/>
                  <a:gd name="T47" fmla="*/ 48 h 92"/>
                  <a:gd name="T48" fmla="*/ 6 w 132"/>
                  <a:gd name="T49" fmla="*/ 48 h 92"/>
                  <a:gd name="T50" fmla="*/ 6 w 132"/>
                  <a:gd name="T51" fmla="*/ 52 h 92"/>
                  <a:gd name="T52" fmla="*/ 5 w 132"/>
                  <a:gd name="T53" fmla="*/ 54 h 92"/>
                  <a:gd name="T54" fmla="*/ 4 w 132"/>
                  <a:gd name="T55" fmla="*/ 56 h 92"/>
                  <a:gd name="T56" fmla="*/ 16 w 132"/>
                  <a:gd name="T57" fmla="*/ 62 h 92"/>
                  <a:gd name="T58" fmla="*/ 24 w 132"/>
                  <a:gd name="T59" fmla="*/ 82 h 92"/>
                  <a:gd name="T60" fmla="*/ 31 w 132"/>
                  <a:gd name="T61" fmla="*/ 92 h 92"/>
                  <a:gd name="T62" fmla="*/ 40 w 132"/>
                  <a:gd name="T63" fmla="*/ 88 h 92"/>
                  <a:gd name="T64" fmla="*/ 52 w 132"/>
                  <a:gd name="T65" fmla="*/ 83 h 92"/>
                  <a:gd name="T66" fmla="*/ 53 w 132"/>
                  <a:gd name="T67" fmla="*/ 83 h 92"/>
                  <a:gd name="T68" fmla="*/ 53 w 132"/>
                  <a:gd name="T69" fmla="*/ 84 h 92"/>
                  <a:gd name="T70" fmla="*/ 57 w 132"/>
                  <a:gd name="T71" fmla="*/ 89 h 92"/>
                  <a:gd name="T72" fmla="*/ 64 w 132"/>
                  <a:gd name="T73" fmla="*/ 84 h 92"/>
                  <a:gd name="T74" fmla="*/ 70 w 132"/>
                  <a:gd name="T75" fmla="*/ 80 h 92"/>
                  <a:gd name="T76" fmla="*/ 71 w 132"/>
                  <a:gd name="T77" fmla="*/ 73 h 92"/>
                  <a:gd name="T78" fmla="*/ 80 w 132"/>
                  <a:gd name="T79" fmla="*/ 64 h 92"/>
                  <a:gd name="T80" fmla="*/ 79 w 132"/>
                  <a:gd name="T81" fmla="*/ 61 h 92"/>
                  <a:gd name="T82" fmla="*/ 77 w 132"/>
                  <a:gd name="T83" fmla="*/ 55 h 92"/>
                  <a:gd name="T84" fmla="*/ 94 w 132"/>
                  <a:gd name="T85" fmla="*/ 41 h 92"/>
                  <a:gd name="T86" fmla="*/ 101 w 132"/>
                  <a:gd name="T87" fmla="*/ 4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2" h="92">
                    <a:moveTo>
                      <a:pt x="101" y="44"/>
                    </a:moveTo>
                    <a:cubicBezTo>
                      <a:pt x="102" y="44"/>
                      <a:pt x="102" y="44"/>
                      <a:pt x="103" y="44"/>
                    </a:cubicBezTo>
                    <a:cubicBezTo>
                      <a:pt x="104" y="40"/>
                      <a:pt x="111" y="33"/>
                      <a:pt x="116" y="33"/>
                    </a:cubicBezTo>
                    <a:cubicBezTo>
                      <a:pt x="118" y="33"/>
                      <a:pt x="120" y="34"/>
                      <a:pt x="121" y="34"/>
                    </a:cubicBezTo>
                    <a:cubicBezTo>
                      <a:pt x="122" y="35"/>
                      <a:pt x="122" y="36"/>
                      <a:pt x="123" y="36"/>
                    </a:cubicBezTo>
                    <a:cubicBezTo>
                      <a:pt x="124" y="36"/>
                      <a:pt x="125" y="35"/>
                      <a:pt x="126" y="34"/>
                    </a:cubicBezTo>
                    <a:cubicBezTo>
                      <a:pt x="128" y="33"/>
                      <a:pt x="129" y="32"/>
                      <a:pt x="132" y="32"/>
                    </a:cubicBezTo>
                    <a:lnTo>
                      <a:pt x="132" y="30"/>
                    </a:lnTo>
                    <a:cubicBezTo>
                      <a:pt x="130" y="27"/>
                      <a:pt x="121" y="17"/>
                      <a:pt x="119" y="13"/>
                    </a:cubicBezTo>
                    <a:cubicBezTo>
                      <a:pt x="115" y="13"/>
                      <a:pt x="109" y="11"/>
                      <a:pt x="106" y="10"/>
                    </a:cubicBezTo>
                    <a:cubicBezTo>
                      <a:pt x="105" y="9"/>
                      <a:pt x="104" y="7"/>
                      <a:pt x="104" y="5"/>
                    </a:cubicBezTo>
                    <a:cubicBezTo>
                      <a:pt x="103" y="1"/>
                      <a:pt x="102" y="0"/>
                      <a:pt x="100" y="0"/>
                    </a:cubicBezTo>
                    <a:cubicBezTo>
                      <a:pt x="98" y="0"/>
                      <a:pt x="97" y="1"/>
                      <a:pt x="95" y="3"/>
                    </a:cubicBezTo>
                    <a:cubicBezTo>
                      <a:pt x="93" y="5"/>
                      <a:pt x="90" y="7"/>
                      <a:pt x="86" y="7"/>
                    </a:cubicBezTo>
                    <a:cubicBezTo>
                      <a:pt x="82" y="7"/>
                      <a:pt x="76" y="7"/>
                      <a:pt x="72" y="6"/>
                    </a:cubicBezTo>
                    <a:lnTo>
                      <a:pt x="65" y="6"/>
                    </a:lnTo>
                    <a:cubicBezTo>
                      <a:pt x="64" y="13"/>
                      <a:pt x="61" y="16"/>
                      <a:pt x="54" y="16"/>
                    </a:cubicBezTo>
                    <a:cubicBezTo>
                      <a:pt x="52" y="16"/>
                      <a:pt x="51" y="14"/>
                      <a:pt x="50" y="13"/>
                    </a:cubicBezTo>
                    <a:cubicBezTo>
                      <a:pt x="49" y="11"/>
                      <a:pt x="48" y="11"/>
                      <a:pt x="47" y="11"/>
                    </a:cubicBezTo>
                    <a:cubicBezTo>
                      <a:pt x="46" y="11"/>
                      <a:pt x="45" y="12"/>
                      <a:pt x="44" y="13"/>
                    </a:cubicBezTo>
                    <a:cubicBezTo>
                      <a:pt x="43" y="14"/>
                      <a:pt x="41" y="16"/>
                      <a:pt x="39" y="17"/>
                    </a:cubicBezTo>
                    <a:cubicBezTo>
                      <a:pt x="37" y="27"/>
                      <a:pt x="26" y="29"/>
                      <a:pt x="17" y="31"/>
                    </a:cubicBezTo>
                    <a:cubicBezTo>
                      <a:pt x="8" y="33"/>
                      <a:pt x="0" y="34"/>
                      <a:pt x="0" y="42"/>
                    </a:cubicBezTo>
                    <a:cubicBezTo>
                      <a:pt x="0" y="46"/>
                      <a:pt x="2" y="47"/>
                      <a:pt x="6" y="48"/>
                    </a:cubicBezTo>
                    <a:lnTo>
                      <a:pt x="6" y="48"/>
                    </a:lnTo>
                    <a:lnTo>
                      <a:pt x="6" y="52"/>
                    </a:lnTo>
                    <a:cubicBezTo>
                      <a:pt x="6" y="53"/>
                      <a:pt x="5" y="54"/>
                      <a:pt x="5" y="54"/>
                    </a:cubicBezTo>
                    <a:cubicBezTo>
                      <a:pt x="4" y="55"/>
                      <a:pt x="4" y="55"/>
                      <a:pt x="4" y="56"/>
                    </a:cubicBezTo>
                    <a:cubicBezTo>
                      <a:pt x="4" y="60"/>
                      <a:pt x="12" y="62"/>
                      <a:pt x="16" y="62"/>
                    </a:cubicBezTo>
                    <a:cubicBezTo>
                      <a:pt x="24" y="62"/>
                      <a:pt x="24" y="76"/>
                      <a:pt x="24" y="82"/>
                    </a:cubicBezTo>
                    <a:cubicBezTo>
                      <a:pt x="24" y="87"/>
                      <a:pt x="27" y="92"/>
                      <a:pt x="31" y="92"/>
                    </a:cubicBezTo>
                    <a:cubicBezTo>
                      <a:pt x="34" y="92"/>
                      <a:pt x="36" y="90"/>
                      <a:pt x="40" y="88"/>
                    </a:cubicBezTo>
                    <a:cubicBezTo>
                      <a:pt x="44" y="86"/>
                      <a:pt x="48" y="83"/>
                      <a:pt x="52" y="83"/>
                    </a:cubicBezTo>
                    <a:lnTo>
                      <a:pt x="53" y="83"/>
                    </a:lnTo>
                    <a:lnTo>
                      <a:pt x="53" y="84"/>
                    </a:lnTo>
                    <a:cubicBezTo>
                      <a:pt x="53" y="85"/>
                      <a:pt x="55" y="87"/>
                      <a:pt x="57" y="89"/>
                    </a:cubicBezTo>
                    <a:cubicBezTo>
                      <a:pt x="58" y="87"/>
                      <a:pt x="61" y="85"/>
                      <a:pt x="64" y="84"/>
                    </a:cubicBezTo>
                    <a:cubicBezTo>
                      <a:pt x="66" y="83"/>
                      <a:pt x="69" y="81"/>
                      <a:pt x="70" y="80"/>
                    </a:cubicBezTo>
                    <a:cubicBezTo>
                      <a:pt x="71" y="77"/>
                      <a:pt x="71" y="75"/>
                      <a:pt x="71" y="73"/>
                    </a:cubicBezTo>
                    <a:cubicBezTo>
                      <a:pt x="72" y="69"/>
                      <a:pt x="72" y="65"/>
                      <a:pt x="80" y="64"/>
                    </a:cubicBezTo>
                    <a:cubicBezTo>
                      <a:pt x="80" y="63"/>
                      <a:pt x="79" y="62"/>
                      <a:pt x="79" y="61"/>
                    </a:cubicBezTo>
                    <a:cubicBezTo>
                      <a:pt x="78" y="57"/>
                      <a:pt x="77" y="56"/>
                      <a:pt x="77" y="55"/>
                    </a:cubicBezTo>
                    <a:cubicBezTo>
                      <a:pt x="77" y="46"/>
                      <a:pt x="86" y="41"/>
                      <a:pt x="94" y="41"/>
                    </a:cubicBezTo>
                    <a:cubicBezTo>
                      <a:pt x="97" y="41"/>
                      <a:pt x="100" y="42"/>
                      <a:pt x="101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Freeform 1120"/>
              <p:cNvSpPr>
                <a:spLocks/>
              </p:cNvSpPr>
              <p:nvPr/>
            </p:nvSpPr>
            <p:spPr bwMode="auto">
              <a:xfrm>
                <a:off x="7866206" y="4559195"/>
                <a:ext cx="58264" cy="31951"/>
              </a:xfrm>
              <a:custGeom>
                <a:avLst/>
                <a:gdLst>
                  <a:gd name="T0" fmla="*/ 116 w 133"/>
                  <a:gd name="T1" fmla="*/ 42 h 74"/>
                  <a:gd name="T2" fmla="*/ 112 w 133"/>
                  <a:gd name="T3" fmla="*/ 43 h 74"/>
                  <a:gd name="T4" fmla="*/ 89 w 133"/>
                  <a:gd name="T5" fmla="*/ 30 h 74"/>
                  <a:gd name="T6" fmla="*/ 79 w 133"/>
                  <a:gd name="T7" fmla="*/ 21 h 74"/>
                  <a:gd name="T8" fmla="*/ 64 w 133"/>
                  <a:gd name="T9" fmla="*/ 9 h 74"/>
                  <a:gd name="T10" fmla="*/ 62 w 133"/>
                  <a:gd name="T11" fmla="*/ 4 h 74"/>
                  <a:gd name="T12" fmla="*/ 61 w 133"/>
                  <a:gd name="T13" fmla="*/ 0 h 74"/>
                  <a:gd name="T14" fmla="*/ 60 w 133"/>
                  <a:gd name="T15" fmla="*/ 2 h 74"/>
                  <a:gd name="T16" fmla="*/ 56 w 133"/>
                  <a:gd name="T17" fmla="*/ 6 h 74"/>
                  <a:gd name="T18" fmla="*/ 50 w 133"/>
                  <a:gd name="T19" fmla="*/ 4 h 74"/>
                  <a:gd name="T20" fmla="*/ 45 w 133"/>
                  <a:gd name="T21" fmla="*/ 2 h 74"/>
                  <a:gd name="T22" fmla="*/ 39 w 133"/>
                  <a:gd name="T23" fmla="*/ 4 h 74"/>
                  <a:gd name="T24" fmla="*/ 33 w 133"/>
                  <a:gd name="T25" fmla="*/ 7 h 74"/>
                  <a:gd name="T26" fmla="*/ 13 w 133"/>
                  <a:gd name="T27" fmla="*/ 19 h 74"/>
                  <a:gd name="T28" fmla="*/ 5 w 133"/>
                  <a:gd name="T29" fmla="*/ 27 h 74"/>
                  <a:gd name="T30" fmla="*/ 0 w 133"/>
                  <a:gd name="T31" fmla="*/ 31 h 74"/>
                  <a:gd name="T32" fmla="*/ 14 w 133"/>
                  <a:gd name="T33" fmla="*/ 38 h 74"/>
                  <a:gd name="T34" fmla="*/ 20 w 133"/>
                  <a:gd name="T35" fmla="*/ 34 h 74"/>
                  <a:gd name="T36" fmla="*/ 22 w 133"/>
                  <a:gd name="T37" fmla="*/ 32 h 74"/>
                  <a:gd name="T38" fmla="*/ 23 w 133"/>
                  <a:gd name="T39" fmla="*/ 31 h 74"/>
                  <a:gd name="T40" fmla="*/ 24 w 133"/>
                  <a:gd name="T41" fmla="*/ 33 h 74"/>
                  <a:gd name="T42" fmla="*/ 25 w 133"/>
                  <a:gd name="T43" fmla="*/ 38 h 74"/>
                  <a:gd name="T44" fmla="*/ 27 w 133"/>
                  <a:gd name="T45" fmla="*/ 43 h 74"/>
                  <a:gd name="T46" fmla="*/ 32 w 133"/>
                  <a:gd name="T47" fmla="*/ 46 h 74"/>
                  <a:gd name="T48" fmla="*/ 39 w 133"/>
                  <a:gd name="T49" fmla="*/ 51 h 74"/>
                  <a:gd name="T50" fmla="*/ 39 w 133"/>
                  <a:gd name="T51" fmla="*/ 53 h 74"/>
                  <a:gd name="T52" fmla="*/ 38 w 133"/>
                  <a:gd name="T53" fmla="*/ 53 h 74"/>
                  <a:gd name="T54" fmla="*/ 35 w 133"/>
                  <a:gd name="T55" fmla="*/ 54 h 74"/>
                  <a:gd name="T56" fmla="*/ 35 w 133"/>
                  <a:gd name="T57" fmla="*/ 56 h 74"/>
                  <a:gd name="T58" fmla="*/ 42 w 133"/>
                  <a:gd name="T59" fmla="*/ 59 h 74"/>
                  <a:gd name="T60" fmla="*/ 50 w 133"/>
                  <a:gd name="T61" fmla="*/ 67 h 74"/>
                  <a:gd name="T62" fmla="*/ 60 w 133"/>
                  <a:gd name="T63" fmla="*/ 68 h 74"/>
                  <a:gd name="T64" fmla="*/ 67 w 133"/>
                  <a:gd name="T65" fmla="*/ 64 h 74"/>
                  <a:gd name="T66" fmla="*/ 74 w 133"/>
                  <a:gd name="T67" fmla="*/ 60 h 74"/>
                  <a:gd name="T68" fmla="*/ 80 w 133"/>
                  <a:gd name="T69" fmla="*/ 67 h 74"/>
                  <a:gd name="T70" fmla="*/ 81 w 133"/>
                  <a:gd name="T71" fmla="*/ 71 h 74"/>
                  <a:gd name="T72" fmla="*/ 93 w 133"/>
                  <a:gd name="T73" fmla="*/ 74 h 74"/>
                  <a:gd name="T74" fmla="*/ 97 w 133"/>
                  <a:gd name="T75" fmla="*/ 71 h 74"/>
                  <a:gd name="T76" fmla="*/ 99 w 133"/>
                  <a:gd name="T77" fmla="*/ 68 h 74"/>
                  <a:gd name="T78" fmla="*/ 103 w 133"/>
                  <a:gd name="T79" fmla="*/ 64 h 74"/>
                  <a:gd name="T80" fmla="*/ 109 w 133"/>
                  <a:gd name="T81" fmla="*/ 64 h 74"/>
                  <a:gd name="T82" fmla="*/ 118 w 133"/>
                  <a:gd name="T83" fmla="*/ 65 h 74"/>
                  <a:gd name="T84" fmla="*/ 126 w 133"/>
                  <a:gd name="T85" fmla="*/ 61 h 74"/>
                  <a:gd name="T86" fmla="*/ 130 w 133"/>
                  <a:gd name="T87" fmla="*/ 41 h 74"/>
                  <a:gd name="T88" fmla="*/ 133 w 133"/>
                  <a:gd name="T89" fmla="*/ 31 h 74"/>
                  <a:gd name="T90" fmla="*/ 116 w 133"/>
                  <a:gd name="T91" fmla="*/ 4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3" h="74">
                    <a:moveTo>
                      <a:pt x="116" y="42"/>
                    </a:moveTo>
                    <a:cubicBezTo>
                      <a:pt x="115" y="42"/>
                      <a:pt x="113" y="43"/>
                      <a:pt x="112" y="43"/>
                    </a:cubicBezTo>
                    <a:cubicBezTo>
                      <a:pt x="103" y="43"/>
                      <a:pt x="93" y="37"/>
                      <a:pt x="89" y="30"/>
                    </a:cubicBezTo>
                    <a:cubicBezTo>
                      <a:pt x="86" y="26"/>
                      <a:pt x="82" y="24"/>
                      <a:pt x="79" y="21"/>
                    </a:cubicBezTo>
                    <a:cubicBezTo>
                      <a:pt x="74" y="18"/>
                      <a:pt x="69" y="15"/>
                      <a:pt x="64" y="9"/>
                    </a:cubicBezTo>
                    <a:cubicBezTo>
                      <a:pt x="63" y="7"/>
                      <a:pt x="63" y="5"/>
                      <a:pt x="62" y="4"/>
                    </a:cubicBezTo>
                    <a:cubicBezTo>
                      <a:pt x="62" y="2"/>
                      <a:pt x="62" y="1"/>
                      <a:pt x="61" y="0"/>
                    </a:cubicBezTo>
                    <a:cubicBezTo>
                      <a:pt x="61" y="1"/>
                      <a:pt x="60" y="1"/>
                      <a:pt x="60" y="2"/>
                    </a:cubicBezTo>
                    <a:cubicBezTo>
                      <a:pt x="59" y="4"/>
                      <a:pt x="58" y="6"/>
                      <a:pt x="56" y="6"/>
                    </a:cubicBezTo>
                    <a:cubicBezTo>
                      <a:pt x="53" y="6"/>
                      <a:pt x="51" y="5"/>
                      <a:pt x="50" y="4"/>
                    </a:cubicBezTo>
                    <a:cubicBezTo>
                      <a:pt x="48" y="3"/>
                      <a:pt x="46" y="2"/>
                      <a:pt x="45" y="2"/>
                    </a:cubicBezTo>
                    <a:cubicBezTo>
                      <a:pt x="42" y="2"/>
                      <a:pt x="41" y="3"/>
                      <a:pt x="39" y="4"/>
                    </a:cubicBezTo>
                    <a:cubicBezTo>
                      <a:pt x="38" y="5"/>
                      <a:pt x="36" y="6"/>
                      <a:pt x="33" y="7"/>
                    </a:cubicBezTo>
                    <a:cubicBezTo>
                      <a:pt x="30" y="14"/>
                      <a:pt x="23" y="19"/>
                      <a:pt x="13" y="19"/>
                    </a:cubicBezTo>
                    <a:cubicBezTo>
                      <a:pt x="13" y="25"/>
                      <a:pt x="8" y="26"/>
                      <a:pt x="5" y="27"/>
                    </a:cubicBezTo>
                    <a:cubicBezTo>
                      <a:pt x="2" y="28"/>
                      <a:pt x="0" y="29"/>
                      <a:pt x="0" y="31"/>
                    </a:cubicBezTo>
                    <a:cubicBezTo>
                      <a:pt x="0" y="33"/>
                      <a:pt x="10" y="38"/>
                      <a:pt x="14" y="38"/>
                    </a:cubicBezTo>
                    <a:cubicBezTo>
                      <a:pt x="17" y="38"/>
                      <a:pt x="19" y="36"/>
                      <a:pt x="20" y="34"/>
                    </a:cubicBezTo>
                    <a:cubicBezTo>
                      <a:pt x="21" y="34"/>
                      <a:pt x="21" y="33"/>
                      <a:pt x="22" y="32"/>
                    </a:cubicBezTo>
                    <a:lnTo>
                      <a:pt x="23" y="31"/>
                    </a:lnTo>
                    <a:lnTo>
                      <a:pt x="24" y="33"/>
                    </a:lnTo>
                    <a:cubicBezTo>
                      <a:pt x="24" y="34"/>
                      <a:pt x="25" y="36"/>
                      <a:pt x="25" y="38"/>
                    </a:cubicBezTo>
                    <a:cubicBezTo>
                      <a:pt x="26" y="40"/>
                      <a:pt x="26" y="42"/>
                      <a:pt x="27" y="43"/>
                    </a:cubicBezTo>
                    <a:cubicBezTo>
                      <a:pt x="28" y="44"/>
                      <a:pt x="30" y="45"/>
                      <a:pt x="32" y="46"/>
                    </a:cubicBezTo>
                    <a:cubicBezTo>
                      <a:pt x="34" y="47"/>
                      <a:pt x="37" y="49"/>
                      <a:pt x="39" y="51"/>
                    </a:cubicBezTo>
                    <a:lnTo>
                      <a:pt x="39" y="53"/>
                    </a:lnTo>
                    <a:lnTo>
                      <a:pt x="38" y="53"/>
                    </a:lnTo>
                    <a:cubicBezTo>
                      <a:pt x="37" y="54"/>
                      <a:pt x="36" y="54"/>
                      <a:pt x="35" y="54"/>
                    </a:cubicBezTo>
                    <a:lnTo>
                      <a:pt x="35" y="56"/>
                    </a:lnTo>
                    <a:cubicBezTo>
                      <a:pt x="37" y="58"/>
                      <a:pt x="39" y="59"/>
                      <a:pt x="42" y="59"/>
                    </a:cubicBezTo>
                    <a:cubicBezTo>
                      <a:pt x="45" y="60"/>
                      <a:pt x="49" y="61"/>
                      <a:pt x="50" y="67"/>
                    </a:cubicBezTo>
                    <a:cubicBezTo>
                      <a:pt x="54" y="68"/>
                      <a:pt x="57" y="68"/>
                      <a:pt x="60" y="68"/>
                    </a:cubicBezTo>
                    <a:cubicBezTo>
                      <a:pt x="63" y="68"/>
                      <a:pt x="65" y="66"/>
                      <a:pt x="67" y="64"/>
                    </a:cubicBezTo>
                    <a:cubicBezTo>
                      <a:pt x="69" y="62"/>
                      <a:pt x="71" y="60"/>
                      <a:pt x="74" y="60"/>
                    </a:cubicBezTo>
                    <a:cubicBezTo>
                      <a:pt x="79" y="60"/>
                      <a:pt x="79" y="64"/>
                      <a:pt x="80" y="67"/>
                    </a:cubicBezTo>
                    <a:cubicBezTo>
                      <a:pt x="80" y="69"/>
                      <a:pt x="81" y="70"/>
                      <a:pt x="81" y="71"/>
                    </a:cubicBezTo>
                    <a:cubicBezTo>
                      <a:pt x="83" y="72"/>
                      <a:pt x="90" y="73"/>
                      <a:pt x="93" y="74"/>
                    </a:cubicBezTo>
                    <a:cubicBezTo>
                      <a:pt x="94" y="72"/>
                      <a:pt x="96" y="71"/>
                      <a:pt x="97" y="71"/>
                    </a:cubicBezTo>
                    <a:cubicBezTo>
                      <a:pt x="98" y="70"/>
                      <a:pt x="98" y="69"/>
                      <a:pt x="99" y="68"/>
                    </a:cubicBezTo>
                    <a:cubicBezTo>
                      <a:pt x="99" y="67"/>
                      <a:pt x="100" y="65"/>
                      <a:pt x="103" y="64"/>
                    </a:cubicBezTo>
                    <a:cubicBezTo>
                      <a:pt x="104" y="64"/>
                      <a:pt x="107" y="64"/>
                      <a:pt x="109" y="64"/>
                    </a:cubicBezTo>
                    <a:cubicBezTo>
                      <a:pt x="112" y="65"/>
                      <a:pt x="115" y="65"/>
                      <a:pt x="118" y="65"/>
                    </a:cubicBezTo>
                    <a:cubicBezTo>
                      <a:pt x="125" y="65"/>
                      <a:pt x="126" y="63"/>
                      <a:pt x="126" y="61"/>
                    </a:cubicBezTo>
                    <a:cubicBezTo>
                      <a:pt x="126" y="53"/>
                      <a:pt x="128" y="47"/>
                      <a:pt x="130" y="41"/>
                    </a:cubicBezTo>
                    <a:cubicBezTo>
                      <a:pt x="131" y="38"/>
                      <a:pt x="132" y="35"/>
                      <a:pt x="133" y="31"/>
                    </a:cubicBezTo>
                    <a:cubicBezTo>
                      <a:pt x="128" y="36"/>
                      <a:pt x="123" y="41"/>
                      <a:pt x="116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3" name="Freeform 1121"/>
              <p:cNvSpPr>
                <a:spLocks/>
              </p:cNvSpPr>
              <p:nvPr/>
            </p:nvSpPr>
            <p:spPr bwMode="auto">
              <a:xfrm>
                <a:off x="7849290" y="4547918"/>
                <a:ext cx="30071" cy="26313"/>
              </a:xfrm>
              <a:custGeom>
                <a:avLst/>
                <a:gdLst>
                  <a:gd name="T0" fmla="*/ 9 w 70"/>
                  <a:gd name="T1" fmla="*/ 39 h 64"/>
                  <a:gd name="T2" fmla="*/ 0 w 70"/>
                  <a:gd name="T3" fmla="*/ 53 h 64"/>
                  <a:gd name="T4" fmla="*/ 7 w 70"/>
                  <a:gd name="T5" fmla="*/ 64 h 64"/>
                  <a:gd name="T6" fmla="*/ 14 w 70"/>
                  <a:gd name="T7" fmla="*/ 61 h 64"/>
                  <a:gd name="T8" fmla="*/ 21 w 70"/>
                  <a:gd name="T9" fmla="*/ 57 h 64"/>
                  <a:gd name="T10" fmla="*/ 30 w 70"/>
                  <a:gd name="T11" fmla="*/ 58 h 64"/>
                  <a:gd name="T12" fmla="*/ 38 w 70"/>
                  <a:gd name="T13" fmla="*/ 59 h 64"/>
                  <a:gd name="T14" fmla="*/ 44 w 70"/>
                  <a:gd name="T15" fmla="*/ 54 h 64"/>
                  <a:gd name="T16" fmla="*/ 51 w 70"/>
                  <a:gd name="T17" fmla="*/ 47 h 64"/>
                  <a:gd name="T18" fmla="*/ 51 w 70"/>
                  <a:gd name="T19" fmla="*/ 46 h 64"/>
                  <a:gd name="T20" fmla="*/ 52 w 70"/>
                  <a:gd name="T21" fmla="*/ 46 h 64"/>
                  <a:gd name="T22" fmla="*/ 70 w 70"/>
                  <a:gd name="T23" fmla="*/ 36 h 64"/>
                  <a:gd name="T24" fmla="*/ 60 w 70"/>
                  <a:gd name="T25" fmla="*/ 19 h 64"/>
                  <a:gd name="T26" fmla="*/ 52 w 70"/>
                  <a:gd name="T27" fmla="*/ 6 h 64"/>
                  <a:gd name="T28" fmla="*/ 50 w 70"/>
                  <a:gd name="T29" fmla="*/ 7 h 64"/>
                  <a:gd name="T30" fmla="*/ 48 w 70"/>
                  <a:gd name="T31" fmla="*/ 9 h 64"/>
                  <a:gd name="T32" fmla="*/ 41 w 70"/>
                  <a:gd name="T33" fmla="*/ 4 h 64"/>
                  <a:gd name="T34" fmla="*/ 35 w 70"/>
                  <a:gd name="T35" fmla="*/ 0 h 64"/>
                  <a:gd name="T36" fmla="*/ 33 w 70"/>
                  <a:gd name="T37" fmla="*/ 1 h 64"/>
                  <a:gd name="T38" fmla="*/ 30 w 70"/>
                  <a:gd name="T39" fmla="*/ 1 h 64"/>
                  <a:gd name="T40" fmla="*/ 26 w 70"/>
                  <a:gd name="T41" fmla="*/ 3 h 64"/>
                  <a:gd name="T42" fmla="*/ 20 w 70"/>
                  <a:gd name="T43" fmla="*/ 3 h 64"/>
                  <a:gd name="T44" fmla="*/ 16 w 70"/>
                  <a:gd name="T45" fmla="*/ 12 h 64"/>
                  <a:gd name="T46" fmla="*/ 13 w 70"/>
                  <a:gd name="T47" fmla="*/ 18 h 64"/>
                  <a:gd name="T48" fmla="*/ 17 w 70"/>
                  <a:gd name="T49" fmla="*/ 22 h 64"/>
                  <a:gd name="T50" fmla="*/ 18 w 70"/>
                  <a:gd name="T51" fmla="*/ 22 h 64"/>
                  <a:gd name="T52" fmla="*/ 18 w 70"/>
                  <a:gd name="T53" fmla="*/ 27 h 64"/>
                  <a:gd name="T54" fmla="*/ 9 w 70"/>
                  <a:gd name="T55" fmla="*/ 3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0" h="64">
                    <a:moveTo>
                      <a:pt x="9" y="39"/>
                    </a:moveTo>
                    <a:cubicBezTo>
                      <a:pt x="5" y="42"/>
                      <a:pt x="0" y="46"/>
                      <a:pt x="0" y="53"/>
                    </a:cubicBezTo>
                    <a:cubicBezTo>
                      <a:pt x="0" y="57"/>
                      <a:pt x="4" y="64"/>
                      <a:pt x="7" y="64"/>
                    </a:cubicBezTo>
                    <a:cubicBezTo>
                      <a:pt x="10" y="64"/>
                      <a:pt x="12" y="62"/>
                      <a:pt x="14" y="61"/>
                    </a:cubicBezTo>
                    <a:cubicBezTo>
                      <a:pt x="16" y="59"/>
                      <a:pt x="18" y="57"/>
                      <a:pt x="21" y="57"/>
                    </a:cubicBezTo>
                    <a:cubicBezTo>
                      <a:pt x="24" y="57"/>
                      <a:pt x="27" y="58"/>
                      <a:pt x="30" y="58"/>
                    </a:cubicBezTo>
                    <a:cubicBezTo>
                      <a:pt x="32" y="59"/>
                      <a:pt x="35" y="59"/>
                      <a:pt x="38" y="59"/>
                    </a:cubicBezTo>
                    <a:cubicBezTo>
                      <a:pt x="38" y="56"/>
                      <a:pt x="42" y="55"/>
                      <a:pt x="44" y="54"/>
                    </a:cubicBezTo>
                    <a:cubicBezTo>
                      <a:pt x="48" y="53"/>
                      <a:pt x="51" y="52"/>
                      <a:pt x="51" y="47"/>
                    </a:cubicBezTo>
                    <a:lnTo>
                      <a:pt x="51" y="46"/>
                    </a:lnTo>
                    <a:lnTo>
                      <a:pt x="52" y="46"/>
                    </a:lnTo>
                    <a:cubicBezTo>
                      <a:pt x="61" y="46"/>
                      <a:pt x="68" y="42"/>
                      <a:pt x="70" y="36"/>
                    </a:cubicBezTo>
                    <a:cubicBezTo>
                      <a:pt x="64" y="34"/>
                      <a:pt x="62" y="27"/>
                      <a:pt x="60" y="19"/>
                    </a:cubicBezTo>
                    <a:cubicBezTo>
                      <a:pt x="59" y="12"/>
                      <a:pt x="57" y="6"/>
                      <a:pt x="52" y="6"/>
                    </a:cubicBezTo>
                    <a:cubicBezTo>
                      <a:pt x="51" y="6"/>
                      <a:pt x="51" y="7"/>
                      <a:pt x="50" y="7"/>
                    </a:cubicBezTo>
                    <a:cubicBezTo>
                      <a:pt x="50" y="8"/>
                      <a:pt x="49" y="9"/>
                      <a:pt x="48" y="9"/>
                    </a:cubicBezTo>
                    <a:cubicBezTo>
                      <a:pt x="45" y="9"/>
                      <a:pt x="43" y="6"/>
                      <a:pt x="41" y="4"/>
                    </a:cubicBezTo>
                    <a:cubicBezTo>
                      <a:pt x="39" y="2"/>
                      <a:pt x="38" y="0"/>
                      <a:pt x="35" y="0"/>
                    </a:cubicBezTo>
                    <a:cubicBezTo>
                      <a:pt x="34" y="0"/>
                      <a:pt x="34" y="0"/>
                      <a:pt x="33" y="1"/>
                    </a:cubicBezTo>
                    <a:cubicBezTo>
                      <a:pt x="32" y="1"/>
                      <a:pt x="30" y="1"/>
                      <a:pt x="30" y="1"/>
                    </a:cubicBezTo>
                    <a:cubicBezTo>
                      <a:pt x="28" y="2"/>
                      <a:pt x="27" y="3"/>
                      <a:pt x="26" y="3"/>
                    </a:cubicBezTo>
                    <a:lnTo>
                      <a:pt x="20" y="3"/>
                    </a:lnTo>
                    <a:cubicBezTo>
                      <a:pt x="20" y="8"/>
                      <a:pt x="18" y="10"/>
                      <a:pt x="16" y="12"/>
                    </a:cubicBezTo>
                    <a:cubicBezTo>
                      <a:pt x="14" y="14"/>
                      <a:pt x="13" y="15"/>
                      <a:pt x="13" y="18"/>
                    </a:cubicBezTo>
                    <a:cubicBezTo>
                      <a:pt x="13" y="21"/>
                      <a:pt x="14" y="22"/>
                      <a:pt x="17" y="22"/>
                    </a:cubicBezTo>
                    <a:lnTo>
                      <a:pt x="18" y="22"/>
                    </a:lnTo>
                    <a:lnTo>
                      <a:pt x="18" y="27"/>
                    </a:lnTo>
                    <a:cubicBezTo>
                      <a:pt x="18" y="33"/>
                      <a:pt x="14" y="36"/>
                      <a:pt x="9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Freeform 1122"/>
              <p:cNvSpPr>
                <a:spLocks/>
              </p:cNvSpPr>
              <p:nvPr/>
            </p:nvSpPr>
            <p:spPr bwMode="auto">
              <a:xfrm>
                <a:off x="7804183" y="4527244"/>
                <a:ext cx="58264" cy="39469"/>
              </a:xfrm>
              <a:custGeom>
                <a:avLst/>
                <a:gdLst>
                  <a:gd name="T0" fmla="*/ 135 w 135"/>
                  <a:gd name="T1" fmla="*/ 45 h 91"/>
                  <a:gd name="T2" fmla="*/ 134 w 135"/>
                  <a:gd name="T3" fmla="*/ 42 h 91"/>
                  <a:gd name="T4" fmla="*/ 134 w 135"/>
                  <a:gd name="T5" fmla="*/ 38 h 91"/>
                  <a:gd name="T6" fmla="*/ 133 w 135"/>
                  <a:gd name="T7" fmla="*/ 31 h 91"/>
                  <a:gd name="T8" fmla="*/ 131 w 135"/>
                  <a:gd name="T9" fmla="*/ 30 h 91"/>
                  <a:gd name="T10" fmla="*/ 128 w 135"/>
                  <a:gd name="T11" fmla="*/ 32 h 91"/>
                  <a:gd name="T12" fmla="*/ 122 w 135"/>
                  <a:gd name="T13" fmla="*/ 34 h 91"/>
                  <a:gd name="T14" fmla="*/ 119 w 135"/>
                  <a:gd name="T15" fmla="*/ 30 h 91"/>
                  <a:gd name="T16" fmla="*/ 118 w 135"/>
                  <a:gd name="T17" fmla="*/ 29 h 91"/>
                  <a:gd name="T18" fmla="*/ 110 w 135"/>
                  <a:gd name="T19" fmla="*/ 25 h 91"/>
                  <a:gd name="T20" fmla="*/ 106 w 135"/>
                  <a:gd name="T21" fmla="*/ 23 h 91"/>
                  <a:gd name="T22" fmla="*/ 105 w 135"/>
                  <a:gd name="T23" fmla="*/ 23 h 91"/>
                  <a:gd name="T24" fmla="*/ 102 w 135"/>
                  <a:gd name="T25" fmla="*/ 25 h 91"/>
                  <a:gd name="T26" fmla="*/ 96 w 135"/>
                  <a:gd name="T27" fmla="*/ 20 h 91"/>
                  <a:gd name="T28" fmla="*/ 95 w 135"/>
                  <a:gd name="T29" fmla="*/ 21 h 91"/>
                  <a:gd name="T30" fmla="*/ 92 w 135"/>
                  <a:gd name="T31" fmla="*/ 22 h 91"/>
                  <a:gd name="T32" fmla="*/ 87 w 135"/>
                  <a:gd name="T33" fmla="*/ 17 h 91"/>
                  <a:gd name="T34" fmla="*/ 81 w 135"/>
                  <a:gd name="T35" fmla="*/ 10 h 91"/>
                  <a:gd name="T36" fmla="*/ 73 w 135"/>
                  <a:gd name="T37" fmla="*/ 13 h 91"/>
                  <a:gd name="T38" fmla="*/ 60 w 135"/>
                  <a:gd name="T39" fmla="*/ 18 h 91"/>
                  <a:gd name="T40" fmla="*/ 55 w 135"/>
                  <a:gd name="T41" fmla="*/ 15 h 91"/>
                  <a:gd name="T42" fmla="*/ 53 w 135"/>
                  <a:gd name="T43" fmla="*/ 12 h 91"/>
                  <a:gd name="T44" fmla="*/ 41 w 135"/>
                  <a:gd name="T45" fmla="*/ 10 h 91"/>
                  <a:gd name="T46" fmla="*/ 27 w 135"/>
                  <a:gd name="T47" fmla="*/ 8 h 91"/>
                  <a:gd name="T48" fmla="*/ 23 w 135"/>
                  <a:gd name="T49" fmla="*/ 4 h 91"/>
                  <a:gd name="T50" fmla="*/ 20 w 135"/>
                  <a:gd name="T51" fmla="*/ 0 h 91"/>
                  <a:gd name="T52" fmla="*/ 17 w 135"/>
                  <a:gd name="T53" fmla="*/ 0 h 91"/>
                  <a:gd name="T54" fmla="*/ 16 w 135"/>
                  <a:gd name="T55" fmla="*/ 0 h 91"/>
                  <a:gd name="T56" fmla="*/ 15 w 135"/>
                  <a:gd name="T57" fmla="*/ 5 h 91"/>
                  <a:gd name="T58" fmla="*/ 14 w 135"/>
                  <a:gd name="T59" fmla="*/ 11 h 91"/>
                  <a:gd name="T60" fmla="*/ 14 w 135"/>
                  <a:gd name="T61" fmla="*/ 17 h 91"/>
                  <a:gd name="T62" fmla="*/ 0 w 135"/>
                  <a:gd name="T63" fmla="*/ 30 h 91"/>
                  <a:gd name="T64" fmla="*/ 25 w 135"/>
                  <a:gd name="T65" fmla="*/ 56 h 91"/>
                  <a:gd name="T66" fmla="*/ 32 w 135"/>
                  <a:gd name="T67" fmla="*/ 56 h 91"/>
                  <a:gd name="T68" fmla="*/ 44 w 135"/>
                  <a:gd name="T69" fmla="*/ 66 h 91"/>
                  <a:gd name="T70" fmla="*/ 52 w 135"/>
                  <a:gd name="T71" fmla="*/ 73 h 91"/>
                  <a:gd name="T72" fmla="*/ 59 w 135"/>
                  <a:gd name="T73" fmla="*/ 73 h 91"/>
                  <a:gd name="T74" fmla="*/ 61 w 135"/>
                  <a:gd name="T75" fmla="*/ 71 h 91"/>
                  <a:gd name="T76" fmla="*/ 65 w 135"/>
                  <a:gd name="T77" fmla="*/ 68 h 91"/>
                  <a:gd name="T78" fmla="*/ 67 w 135"/>
                  <a:gd name="T79" fmla="*/ 68 h 91"/>
                  <a:gd name="T80" fmla="*/ 67 w 135"/>
                  <a:gd name="T81" fmla="*/ 69 h 91"/>
                  <a:gd name="T82" fmla="*/ 74 w 135"/>
                  <a:gd name="T83" fmla="*/ 78 h 91"/>
                  <a:gd name="T84" fmla="*/ 81 w 135"/>
                  <a:gd name="T85" fmla="*/ 80 h 91"/>
                  <a:gd name="T86" fmla="*/ 84 w 135"/>
                  <a:gd name="T87" fmla="*/ 83 h 91"/>
                  <a:gd name="T88" fmla="*/ 86 w 135"/>
                  <a:gd name="T89" fmla="*/ 85 h 91"/>
                  <a:gd name="T90" fmla="*/ 89 w 135"/>
                  <a:gd name="T91" fmla="*/ 84 h 91"/>
                  <a:gd name="T92" fmla="*/ 94 w 135"/>
                  <a:gd name="T93" fmla="*/ 82 h 91"/>
                  <a:gd name="T94" fmla="*/ 107 w 135"/>
                  <a:gd name="T95" fmla="*/ 91 h 91"/>
                  <a:gd name="T96" fmla="*/ 115 w 135"/>
                  <a:gd name="T97" fmla="*/ 83 h 91"/>
                  <a:gd name="T98" fmla="*/ 123 w 135"/>
                  <a:gd name="T99" fmla="*/ 73 h 91"/>
                  <a:gd name="T100" fmla="*/ 123 w 135"/>
                  <a:gd name="T101" fmla="*/ 71 h 91"/>
                  <a:gd name="T102" fmla="*/ 117 w 135"/>
                  <a:gd name="T103" fmla="*/ 64 h 91"/>
                  <a:gd name="T104" fmla="*/ 121 w 135"/>
                  <a:gd name="T105" fmla="*/ 56 h 91"/>
                  <a:gd name="T106" fmla="*/ 125 w 135"/>
                  <a:gd name="T107" fmla="*/ 47 h 91"/>
                  <a:gd name="T108" fmla="*/ 125 w 135"/>
                  <a:gd name="T109" fmla="*/ 46 h 91"/>
                  <a:gd name="T110" fmla="*/ 133 w 135"/>
                  <a:gd name="T111" fmla="*/ 46 h 91"/>
                  <a:gd name="T112" fmla="*/ 135 w 135"/>
                  <a:gd name="T113" fmla="*/ 45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5" h="91">
                    <a:moveTo>
                      <a:pt x="135" y="45"/>
                    </a:moveTo>
                    <a:cubicBezTo>
                      <a:pt x="134" y="44"/>
                      <a:pt x="134" y="43"/>
                      <a:pt x="134" y="42"/>
                    </a:cubicBezTo>
                    <a:cubicBezTo>
                      <a:pt x="134" y="41"/>
                      <a:pt x="134" y="39"/>
                      <a:pt x="134" y="38"/>
                    </a:cubicBezTo>
                    <a:cubicBezTo>
                      <a:pt x="134" y="35"/>
                      <a:pt x="134" y="32"/>
                      <a:pt x="133" y="31"/>
                    </a:cubicBezTo>
                    <a:cubicBezTo>
                      <a:pt x="132" y="31"/>
                      <a:pt x="132" y="30"/>
                      <a:pt x="131" y="30"/>
                    </a:cubicBezTo>
                    <a:cubicBezTo>
                      <a:pt x="130" y="30"/>
                      <a:pt x="129" y="31"/>
                      <a:pt x="128" y="32"/>
                    </a:cubicBezTo>
                    <a:cubicBezTo>
                      <a:pt x="127" y="33"/>
                      <a:pt x="125" y="34"/>
                      <a:pt x="122" y="34"/>
                    </a:cubicBezTo>
                    <a:cubicBezTo>
                      <a:pt x="122" y="34"/>
                      <a:pt x="119" y="34"/>
                      <a:pt x="119" y="30"/>
                    </a:cubicBezTo>
                    <a:lnTo>
                      <a:pt x="118" y="29"/>
                    </a:lnTo>
                    <a:cubicBezTo>
                      <a:pt x="115" y="29"/>
                      <a:pt x="112" y="27"/>
                      <a:pt x="110" y="25"/>
                    </a:cubicBezTo>
                    <a:cubicBezTo>
                      <a:pt x="109" y="24"/>
                      <a:pt x="107" y="23"/>
                      <a:pt x="106" y="23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4" y="24"/>
                      <a:pt x="103" y="25"/>
                      <a:pt x="102" y="25"/>
                    </a:cubicBezTo>
                    <a:cubicBezTo>
                      <a:pt x="99" y="25"/>
                      <a:pt x="97" y="23"/>
                      <a:pt x="96" y="20"/>
                    </a:cubicBezTo>
                    <a:cubicBezTo>
                      <a:pt x="96" y="20"/>
                      <a:pt x="95" y="20"/>
                      <a:pt x="95" y="21"/>
                    </a:cubicBezTo>
                    <a:cubicBezTo>
                      <a:pt x="94" y="21"/>
                      <a:pt x="93" y="22"/>
                      <a:pt x="92" y="22"/>
                    </a:cubicBezTo>
                    <a:cubicBezTo>
                      <a:pt x="89" y="22"/>
                      <a:pt x="88" y="19"/>
                      <a:pt x="87" y="17"/>
                    </a:cubicBezTo>
                    <a:cubicBezTo>
                      <a:pt x="86" y="13"/>
                      <a:pt x="85" y="10"/>
                      <a:pt x="81" y="10"/>
                    </a:cubicBezTo>
                    <a:cubicBezTo>
                      <a:pt x="78" y="10"/>
                      <a:pt x="76" y="11"/>
                      <a:pt x="73" y="13"/>
                    </a:cubicBezTo>
                    <a:cubicBezTo>
                      <a:pt x="70" y="15"/>
                      <a:pt x="65" y="18"/>
                      <a:pt x="60" y="18"/>
                    </a:cubicBezTo>
                    <a:cubicBezTo>
                      <a:pt x="58" y="18"/>
                      <a:pt x="56" y="16"/>
                      <a:pt x="55" y="15"/>
                    </a:cubicBezTo>
                    <a:cubicBezTo>
                      <a:pt x="54" y="14"/>
                      <a:pt x="54" y="13"/>
                      <a:pt x="53" y="12"/>
                    </a:cubicBezTo>
                    <a:cubicBezTo>
                      <a:pt x="48" y="10"/>
                      <a:pt x="44" y="10"/>
                      <a:pt x="41" y="10"/>
                    </a:cubicBezTo>
                    <a:cubicBezTo>
                      <a:pt x="37" y="10"/>
                      <a:pt x="33" y="10"/>
                      <a:pt x="27" y="8"/>
                    </a:cubicBezTo>
                    <a:cubicBezTo>
                      <a:pt x="25" y="7"/>
                      <a:pt x="24" y="6"/>
                      <a:pt x="23" y="4"/>
                    </a:cubicBezTo>
                    <a:cubicBezTo>
                      <a:pt x="22" y="3"/>
                      <a:pt x="22" y="1"/>
                      <a:pt x="20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2"/>
                      <a:pt x="16" y="4"/>
                      <a:pt x="15" y="5"/>
                    </a:cubicBezTo>
                    <a:cubicBezTo>
                      <a:pt x="15" y="7"/>
                      <a:pt x="14" y="9"/>
                      <a:pt x="14" y="11"/>
                    </a:cubicBezTo>
                    <a:lnTo>
                      <a:pt x="14" y="17"/>
                    </a:lnTo>
                    <a:cubicBezTo>
                      <a:pt x="14" y="21"/>
                      <a:pt x="5" y="28"/>
                      <a:pt x="0" y="30"/>
                    </a:cubicBezTo>
                    <a:cubicBezTo>
                      <a:pt x="3" y="36"/>
                      <a:pt x="15" y="56"/>
                      <a:pt x="25" y="56"/>
                    </a:cubicBezTo>
                    <a:lnTo>
                      <a:pt x="32" y="56"/>
                    </a:lnTo>
                    <a:cubicBezTo>
                      <a:pt x="39" y="56"/>
                      <a:pt x="42" y="61"/>
                      <a:pt x="44" y="66"/>
                    </a:cubicBezTo>
                    <a:cubicBezTo>
                      <a:pt x="46" y="70"/>
                      <a:pt x="47" y="73"/>
                      <a:pt x="52" y="73"/>
                    </a:cubicBezTo>
                    <a:lnTo>
                      <a:pt x="59" y="73"/>
                    </a:lnTo>
                    <a:cubicBezTo>
                      <a:pt x="60" y="73"/>
                      <a:pt x="60" y="72"/>
                      <a:pt x="61" y="71"/>
                    </a:cubicBezTo>
                    <a:cubicBezTo>
                      <a:pt x="62" y="70"/>
                      <a:pt x="63" y="69"/>
                      <a:pt x="65" y="68"/>
                    </a:cubicBezTo>
                    <a:lnTo>
                      <a:pt x="67" y="68"/>
                    </a:lnTo>
                    <a:lnTo>
                      <a:pt x="67" y="69"/>
                    </a:lnTo>
                    <a:cubicBezTo>
                      <a:pt x="69" y="77"/>
                      <a:pt x="70" y="77"/>
                      <a:pt x="74" y="78"/>
                    </a:cubicBezTo>
                    <a:cubicBezTo>
                      <a:pt x="76" y="78"/>
                      <a:pt x="78" y="79"/>
                      <a:pt x="81" y="80"/>
                    </a:cubicBezTo>
                    <a:cubicBezTo>
                      <a:pt x="82" y="81"/>
                      <a:pt x="83" y="82"/>
                      <a:pt x="84" y="83"/>
                    </a:cubicBezTo>
                    <a:cubicBezTo>
                      <a:pt x="84" y="84"/>
                      <a:pt x="85" y="85"/>
                      <a:pt x="86" y="85"/>
                    </a:cubicBezTo>
                    <a:cubicBezTo>
                      <a:pt x="87" y="85"/>
                      <a:pt x="88" y="84"/>
                      <a:pt x="89" y="84"/>
                    </a:cubicBezTo>
                    <a:cubicBezTo>
                      <a:pt x="90" y="83"/>
                      <a:pt x="92" y="82"/>
                      <a:pt x="94" y="82"/>
                    </a:cubicBezTo>
                    <a:cubicBezTo>
                      <a:pt x="102" y="82"/>
                      <a:pt x="105" y="86"/>
                      <a:pt x="107" y="91"/>
                    </a:cubicBezTo>
                    <a:cubicBezTo>
                      <a:pt x="109" y="87"/>
                      <a:pt x="112" y="85"/>
                      <a:pt x="115" y="83"/>
                    </a:cubicBezTo>
                    <a:cubicBezTo>
                      <a:pt x="119" y="80"/>
                      <a:pt x="123" y="78"/>
                      <a:pt x="123" y="73"/>
                    </a:cubicBezTo>
                    <a:lnTo>
                      <a:pt x="123" y="71"/>
                    </a:lnTo>
                    <a:cubicBezTo>
                      <a:pt x="119" y="70"/>
                      <a:pt x="117" y="68"/>
                      <a:pt x="117" y="64"/>
                    </a:cubicBezTo>
                    <a:cubicBezTo>
                      <a:pt x="117" y="60"/>
                      <a:pt x="119" y="58"/>
                      <a:pt x="121" y="56"/>
                    </a:cubicBezTo>
                    <a:cubicBezTo>
                      <a:pt x="123" y="55"/>
                      <a:pt x="125" y="53"/>
                      <a:pt x="125" y="47"/>
                    </a:cubicBezTo>
                    <a:lnTo>
                      <a:pt x="125" y="46"/>
                    </a:lnTo>
                    <a:lnTo>
                      <a:pt x="133" y="46"/>
                    </a:lnTo>
                    <a:cubicBezTo>
                      <a:pt x="133" y="46"/>
                      <a:pt x="134" y="46"/>
                      <a:pt x="135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Freeform 1123"/>
              <p:cNvSpPr>
                <a:spLocks/>
              </p:cNvSpPr>
              <p:nvPr/>
            </p:nvSpPr>
            <p:spPr bwMode="auto">
              <a:xfrm>
                <a:off x="7785388" y="4540400"/>
                <a:ext cx="39469" cy="30071"/>
              </a:xfrm>
              <a:custGeom>
                <a:avLst/>
                <a:gdLst>
                  <a:gd name="T0" fmla="*/ 65 w 91"/>
                  <a:gd name="T1" fmla="*/ 69 h 73"/>
                  <a:gd name="T2" fmla="*/ 84 w 91"/>
                  <a:gd name="T3" fmla="*/ 56 h 73"/>
                  <a:gd name="T4" fmla="*/ 91 w 91"/>
                  <a:gd name="T5" fmla="*/ 47 h 73"/>
                  <a:gd name="T6" fmla="*/ 86 w 91"/>
                  <a:gd name="T7" fmla="*/ 40 h 73"/>
                  <a:gd name="T8" fmla="*/ 76 w 91"/>
                  <a:gd name="T9" fmla="*/ 32 h 73"/>
                  <a:gd name="T10" fmla="*/ 69 w 91"/>
                  <a:gd name="T11" fmla="*/ 32 h 73"/>
                  <a:gd name="T12" fmla="*/ 48 w 91"/>
                  <a:gd name="T13" fmla="*/ 13 h 73"/>
                  <a:gd name="T14" fmla="*/ 41 w 91"/>
                  <a:gd name="T15" fmla="*/ 3 h 73"/>
                  <a:gd name="T16" fmla="*/ 38 w 91"/>
                  <a:gd name="T17" fmla="*/ 1 h 73"/>
                  <a:gd name="T18" fmla="*/ 37 w 91"/>
                  <a:gd name="T19" fmla="*/ 0 h 73"/>
                  <a:gd name="T20" fmla="*/ 36 w 91"/>
                  <a:gd name="T21" fmla="*/ 0 h 73"/>
                  <a:gd name="T22" fmla="*/ 34 w 91"/>
                  <a:gd name="T23" fmla="*/ 2 h 73"/>
                  <a:gd name="T24" fmla="*/ 28 w 91"/>
                  <a:gd name="T25" fmla="*/ 7 h 73"/>
                  <a:gd name="T26" fmla="*/ 26 w 91"/>
                  <a:gd name="T27" fmla="*/ 7 h 73"/>
                  <a:gd name="T28" fmla="*/ 23 w 91"/>
                  <a:gd name="T29" fmla="*/ 12 h 73"/>
                  <a:gd name="T30" fmla="*/ 11 w 91"/>
                  <a:gd name="T31" fmla="*/ 19 h 73"/>
                  <a:gd name="T32" fmla="*/ 8 w 91"/>
                  <a:gd name="T33" fmla="*/ 31 h 73"/>
                  <a:gd name="T34" fmla="*/ 6 w 91"/>
                  <a:gd name="T35" fmla="*/ 39 h 73"/>
                  <a:gd name="T36" fmla="*/ 7 w 91"/>
                  <a:gd name="T37" fmla="*/ 43 h 73"/>
                  <a:gd name="T38" fmla="*/ 7 w 91"/>
                  <a:gd name="T39" fmla="*/ 49 h 73"/>
                  <a:gd name="T40" fmla="*/ 1 w 91"/>
                  <a:gd name="T41" fmla="*/ 52 h 73"/>
                  <a:gd name="T42" fmla="*/ 0 w 91"/>
                  <a:gd name="T43" fmla="*/ 52 h 73"/>
                  <a:gd name="T44" fmla="*/ 2 w 91"/>
                  <a:gd name="T45" fmla="*/ 55 h 73"/>
                  <a:gd name="T46" fmla="*/ 6 w 91"/>
                  <a:gd name="T47" fmla="*/ 63 h 73"/>
                  <a:gd name="T48" fmla="*/ 5 w 91"/>
                  <a:gd name="T49" fmla="*/ 67 h 73"/>
                  <a:gd name="T50" fmla="*/ 4 w 91"/>
                  <a:gd name="T51" fmla="*/ 69 h 73"/>
                  <a:gd name="T52" fmla="*/ 8 w 91"/>
                  <a:gd name="T53" fmla="*/ 72 h 73"/>
                  <a:gd name="T54" fmla="*/ 10 w 91"/>
                  <a:gd name="T55" fmla="*/ 72 h 73"/>
                  <a:gd name="T56" fmla="*/ 11 w 91"/>
                  <a:gd name="T57" fmla="*/ 72 h 73"/>
                  <a:gd name="T58" fmla="*/ 35 w 91"/>
                  <a:gd name="T59" fmla="*/ 64 h 73"/>
                  <a:gd name="T60" fmla="*/ 44 w 91"/>
                  <a:gd name="T61" fmla="*/ 60 h 73"/>
                  <a:gd name="T62" fmla="*/ 45 w 91"/>
                  <a:gd name="T63" fmla="*/ 60 h 73"/>
                  <a:gd name="T64" fmla="*/ 45 w 91"/>
                  <a:gd name="T65" fmla="*/ 61 h 73"/>
                  <a:gd name="T66" fmla="*/ 47 w 91"/>
                  <a:gd name="T67" fmla="*/ 65 h 73"/>
                  <a:gd name="T68" fmla="*/ 51 w 91"/>
                  <a:gd name="T69" fmla="*/ 70 h 73"/>
                  <a:gd name="T70" fmla="*/ 53 w 91"/>
                  <a:gd name="T71" fmla="*/ 68 h 73"/>
                  <a:gd name="T72" fmla="*/ 53 w 91"/>
                  <a:gd name="T73" fmla="*/ 68 h 73"/>
                  <a:gd name="T74" fmla="*/ 54 w 91"/>
                  <a:gd name="T75" fmla="*/ 68 h 73"/>
                  <a:gd name="T76" fmla="*/ 58 w 91"/>
                  <a:gd name="T77" fmla="*/ 71 h 73"/>
                  <a:gd name="T78" fmla="*/ 60 w 91"/>
                  <a:gd name="T79" fmla="*/ 73 h 73"/>
                  <a:gd name="T80" fmla="*/ 62 w 91"/>
                  <a:gd name="T81" fmla="*/ 71 h 73"/>
                  <a:gd name="T82" fmla="*/ 65 w 91"/>
                  <a:gd name="T83" fmla="*/ 6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1" h="73">
                    <a:moveTo>
                      <a:pt x="65" y="69"/>
                    </a:moveTo>
                    <a:cubicBezTo>
                      <a:pt x="77" y="67"/>
                      <a:pt x="80" y="62"/>
                      <a:pt x="84" y="56"/>
                    </a:cubicBezTo>
                    <a:cubicBezTo>
                      <a:pt x="86" y="53"/>
                      <a:pt x="88" y="50"/>
                      <a:pt x="91" y="47"/>
                    </a:cubicBezTo>
                    <a:cubicBezTo>
                      <a:pt x="88" y="45"/>
                      <a:pt x="87" y="42"/>
                      <a:pt x="86" y="40"/>
                    </a:cubicBezTo>
                    <a:cubicBezTo>
                      <a:pt x="84" y="35"/>
                      <a:pt x="82" y="32"/>
                      <a:pt x="76" y="32"/>
                    </a:cubicBezTo>
                    <a:lnTo>
                      <a:pt x="69" y="32"/>
                    </a:lnTo>
                    <a:cubicBezTo>
                      <a:pt x="60" y="32"/>
                      <a:pt x="54" y="22"/>
                      <a:pt x="48" y="13"/>
                    </a:cubicBezTo>
                    <a:cubicBezTo>
                      <a:pt x="46" y="10"/>
                      <a:pt x="44" y="6"/>
                      <a:pt x="41" y="3"/>
                    </a:cubicBezTo>
                    <a:cubicBezTo>
                      <a:pt x="40" y="3"/>
                      <a:pt x="39" y="2"/>
                      <a:pt x="38" y="1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37" y="0"/>
                      <a:pt x="36" y="0"/>
                      <a:pt x="36" y="0"/>
                    </a:cubicBezTo>
                    <a:cubicBezTo>
                      <a:pt x="36" y="1"/>
                      <a:pt x="35" y="1"/>
                      <a:pt x="34" y="2"/>
                    </a:cubicBezTo>
                    <a:cubicBezTo>
                      <a:pt x="33" y="5"/>
                      <a:pt x="31" y="6"/>
                      <a:pt x="28" y="7"/>
                    </a:cubicBezTo>
                    <a:cubicBezTo>
                      <a:pt x="27" y="7"/>
                      <a:pt x="27" y="7"/>
                      <a:pt x="26" y="7"/>
                    </a:cubicBezTo>
                    <a:cubicBezTo>
                      <a:pt x="24" y="8"/>
                      <a:pt x="24" y="10"/>
                      <a:pt x="23" y="12"/>
                    </a:cubicBezTo>
                    <a:cubicBezTo>
                      <a:pt x="21" y="15"/>
                      <a:pt x="19" y="19"/>
                      <a:pt x="11" y="19"/>
                    </a:cubicBezTo>
                    <a:cubicBezTo>
                      <a:pt x="10" y="24"/>
                      <a:pt x="9" y="27"/>
                      <a:pt x="8" y="31"/>
                    </a:cubicBezTo>
                    <a:cubicBezTo>
                      <a:pt x="7" y="33"/>
                      <a:pt x="7" y="36"/>
                      <a:pt x="6" y="39"/>
                    </a:cubicBezTo>
                    <a:cubicBezTo>
                      <a:pt x="6" y="41"/>
                      <a:pt x="6" y="42"/>
                      <a:pt x="7" y="43"/>
                    </a:cubicBezTo>
                    <a:cubicBezTo>
                      <a:pt x="7" y="45"/>
                      <a:pt x="8" y="47"/>
                      <a:pt x="7" y="49"/>
                    </a:cubicBezTo>
                    <a:cubicBezTo>
                      <a:pt x="5" y="52"/>
                      <a:pt x="2" y="52"/>
                      <a:pt x="1" y="52"/>
                    </a:cubicBezTo>
                    <a:cubicBezTo>
                      <a:pt x="1" y="52"/>
                      <a:pt x="0" y="52"/>
                      <a:pt x="0" y="52"/>
                    </a:cubicBezTo>
                    <a:cubicBezTo>
                      <a:pt x="0" y="53"/>
                      <a:pt x="1" y="54"/>
                      <a:pt x="2" y="55"/>
                    </a:cubicBezTo>
                    <a:cubicBezTo>
                      <a:pt x="4" y="57"/>
                      <a:pt x="6" y="59"/>
                      <a:pt x="6" y="63"/>
                    </a:cubicBezTo>
                    <a:cubicBezTo>
                      <a:pt x="6" y="64"/>
                      <a:pt x="6" y="66"/>
                      <a:pt x="5" y="67"/>
                    </a:cubicBezTo>
                    <a:cubicBezTo>
                      <a:pt x="5" y="68"/>
                      <a:pt x="4" y="68"/>
                      <a:pt x="4" y="69"/>
                    </a:cubicBezTo>
                    <a:cubicBezTo>
                      <a:pt x="4" y="71"/>
                      <a:pt x="5" y="72"/>
                      <a:pt x="8" y="72"/>
                    </a:cubicBezTo>
                    <a:cubicBezTo>
                      <a:pt x="9" y="72"/>
                      <a:pt x="9" y="72"/>
                      <a:pt x="10" y="72"/>
                    </a:cubicBezTo>
                    <a:cubicBezTo>
                      <a:pt x="10" y="72"/>
                      <a:pt x="11" y="72"/>
                      <a:pt x="11" y="72"/>
                    </a:cubicBezTo>
                    <a:cubicBezTo>
                      <a:pt x="20" y="72"/>
                      <a:pt x="28" y="68"/>
                      <a:pt x="35" y="64"/>
                    </a:cubicBezTo>
                    <a:cubicBezTo>
                      <a:pt x="38" y="63"/>
                      <a:pt x="41" y="61"/>
                      <a:pt x="44" y="60"/>
                    </a:cubicBezTo>
                    <a:lnTo>
                      <a:pt x="45" y="60"/>
                    </a:lnTo>
                    <a:lnTo>
                      <a:pt x="45" y="61"/>
                    </a:lnTo>
                    <a:cubicBezTo>
                      <a:pt x="46" y="62"/>
                      <a:pt x="47" y="64"/>
                      <a:pt x="47" y="65"/>
                    </a:cubicBezTo>
                    <a:cubicBezTo>
                      <a:pt x="48" y="67"/>
                      <a:pt x="49" y="69"/>
                      <a:pt x="51" y="70"/>
                    </a:cubicBezTo>
                    <a:cubicBezTo>
                      <a:pt x="52" y="70"/>
                      <a:pt x="52" y="69"/>
                      <a:pt x="53" y="68"/>
                    </a:cubicBezTo>
                    <a:lnTo>
                      <a:pt x="53" y="68"/>
                    </a:lnTo>
                    <a:lnTo>
                      <a:pt x="54" y="68"/>
                    </a:lnTo>
                    <a:cubicBezTo>
                      <a:pt x="56" y="69"/>
                      <a:pt x="57" y="70"/>
                      <a:pt x="58" y="71"/>
                    </a:cubicBezTo>
                    <a:cubicBezTo>
                      <a:pt x="59" y="72"/>
                      <a:pt x="59" y="73"/>
                      <a:pt x="60" y="73"/>
                    </a:cubicBezTo>
                    <a:cubicBezTo>
                      <a:pt x="61" y="73"/>
                      <a:pt x="62" y="72"/>
                      <a:pt x="62" y="71"/>
                    </a:cubicBezTo>
                    <a:cubicBezTo>
                      <a:pt x="63" y="71"/>
                      <a:pt x="63" y="69"/>
                      <a:pt x="65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Freeform 1124"/>
              <p:cNvSpPr>
                <a:spLocks/>
              </p:cNvSpPr>
              <p:nvPr/>
            </p:nvSpPr>
            <p:spPr bwMode="auto">
              <a:xfrm>
                <a:off x="7845531" y="4570471"/>
                <a:ext cx="26312" cy="31951"/>
              </a:xfrm>
              <a:custGeom>
                <a:avLst/>
                <a:gdLst>
                  <a:gd name="T0" fmla="*/ 61 w 61"/>
                  <a:gd name="T1" fmla="*/ 54 h 74"/>
                  <a:gd name="T2" fmla="*/ 59 w 61"/>
                  <a:gd name="T3" fmla="*/ 52 h 74"/>
                  <a:gd name="T4" fmla="*/ 52 w 61"/>
                  <a:gd name="T5" fmla="*/ 50 h 74"/>
                  <a:gd name="T6" fmla="*/ 51 w 61"/>
                  <a:gd name="T7" fmla="*/ 50 h 74"/>
                  <a:gd name="T8" fmla="*/ 51 w 61"/>
                  <a:gd name="T9" fmla="*/ 49 h 74"/>
                  <a:gd name="T10" fmla="*/ 46 w 61"/>
                  <a:gd name="T11" fmla="*/ 41 h 74"/>
                  <a:gd name="T12" fmla="*/ 41 w 61"/>
                  <a:gd name="T13" fmla="*/ 36 h 74"/>
                  <a:gd name="T14" fmla="*/ 40 w 61"/>
                  <a:gd name="T15" fmla="*/ 31 h 74"/>
                  <a:gd name="T16" fmla="*/ 37 w 61"/>
                  <a:gd name="T17" fmla="*/ 27 h 74"/>
                  <a:gd name="T18" fmla="*/ 33 w 61"/>
                  <a:gd name="T19" fmla="*/ 26 h 74"/>
                  <a:gd name="T20" fmla="*/ 26 w 61"/>
                  <a:gd name="T21" fmla="*/ 20 h 74"/>
                  <a:gd name="T22" fmla="*/ 27 w 61"/>
                  <a:gd name="T23" fmla="*/ 17 h 74"/>
                  <a:gd name="T24" fmla="*/ 28 w 61"/>
                  <a:gd name="T25" fmla="*/ 13 h 74"/>
                  <a:gd name="T26" fmla="*/ 27 w 61"/>
                  <a:gd name="T27" fmla="*/ 9 h 74"/>
                  <a:gd name="T28" fmla="*/ 26 w 61"/>
                  <a:gd name="T29" fmla="*/ 8 h 74"/>
                  <a:gd name="T30" fmla="*/ 18 w 61"/>
                  <a:gd name="T31" fmla="*/ 11 h 74"/>
                  <a:gd name="T32" fmla="*/ 9 w 61"/>
                  <a:gd name="T33" fmla="*/ 1 h 74"/>
                  <a:gd name="T34" fmla="*/ 7 w 61"/>
                  <a:gd name="T35" fmla="*/ 7 h 74"/>
                  <a:gd name="T36" fmla="*/ 8 w 61"/>
                  <a:gd name="T37" fmla="*/ 0 h 74"/>
                  <a:gd name="T38" fmla="*/ 6 w 61"/>
                  <a:gd name="T39" fmla="*/ 3 h 74"/>
                  <a:gd name="T40" fmla="*/ 0 w 61"/>
                  <a:gd name="T41" fmla="*/ 14 h 74"/>
                  <a:gd name="T42" fmla="*/ 6 w 61"/>
                  <a:gd name="T43" fmla="*/ 28 h 74"/>
                  <a:gd name="T44" fmla="*/ 13 w 61"/>
                  <a:gd name="T45" fmla="*/ 42 h 74"/>
                  <a:gd name="T46" fmla="*/ 11 w 61"/>
                  <a:gd name="T47" fmla="*/ 49 h 74"/>
                  <a:gd name="T48" fmla="*/ 11 w 61"/>
                  <a:gd name="T49" fmla="*/ 57 h 74"/>
                  <a:gd name="T50" fmla="*/ 16 w 61"/>
                  <a:gd name="T51" fmla="*/ 63 h 74"/>
                  <a:gd name="T52" fmla="*/ 17 w 61"/>
                  <a:gd name="T53" fmla="*/ 64 h 74"/>
                  <a:gd name="T54" fmla="*/ 17 w 61"/>
                  <a:gd name="T55" fmla="*/ 64 h 74"/>
                  <a:gd name="T56" fmla="*/ 24 w 61"/>
                  <a:gd name="T57" fmla="*/ 74 h 74"/>
                  <a:gd name="T58" fmla="*/ 41 w 61"/>
                  <a:gd name="T59" fmla="*/ 66 h 74"/>
                  <a:gd name="T60" fmla="*/ 61 w 61"/>
                  <a:gd name="T61" fmla="*/ 5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1" h="74">
                    <a:moveTo>
                      <a:pt x="61" y="54"/>
                    </a:moveTo>
                    <a:cubicBezTo>
                      <a:pt x="61" y="53"/>
                      <a:pt x="60" y="53"/>
                      <a:pt x="59" y="52"/>
                    </a:cubicBezTo>
                    <a:cubicBezTo>
                      <a:pt x="57" y="51"/>
                      <a:pt x="55" y="50"/>
                      <a:pt x="52" y="50"/>
                    </a:cubicBezTo>
                    <a:lnTo>
                      <a:pt x="51" y="50"/>
                    </a:lnTo>
                    <a:lnTo>
                      <a:pt x="51" y="49"/>
                    </a:lnTo>
                    <a:cubicBezTo>
                      <a:pt x="51" y="44"/>
                      <a:pt x="49" y="42"/>
                      <a:pt x="46" y="41"/>
                    </a:cubicBezTo>
                    <a:cubicBezTo>
                      <a:pt x="44" y="40"/>
                      <a:pt x="42" y="38"/>
                      <a:pt x="41" y="36"/>
                    </a:cubicBezTo>
                    <a:cubicBezTo>
                      <a:pt x="40" y="34"/>
                      <a:pt x="40" y="32"/>
                      <a:pt x="40" y="31"/>
                    </a:cubicBezTo>
                    <a:cubicBezTo>
                      <a:pt x="40" y="29"/>
                      <a:pt x="40" y="28"/>
                      <a:pt x="37" y="27"/>
                    </a:cubicBezTo>
                    <a:cubicBezTo>
                      <a:pt x="36" y="27"/>
                      <a:pt x="35" y="27"/>
                      <a:pt x="33" y="26"/>
                    </a:cubicBezTo>
                    <a:cubicBezTo>
                      <a:pt x="30" y="26"/>
                      <a:pt x="26" y="26"/>
                      <a:pt x="26" y="20"/>
                    </a:cubicBezTo>
                    <a:cubicBezTo>
                      <a:pt x="26" y="19"/>
                      <a:pt x="27" y="18"/>
                      <a:pt x="27" y="17"/>
                    </a:cubicBezTo>
                    <a:cubicBezTo>
                      <a:pt x="28" y="16"/>
                      <a:pt x="28" y="15"/>
                      <a:pt x="28" y="13"/>
                    </a:cubicBezTo>
                    <a:cubicBezTo>
                      <a:pt x="28" y="12"/>
                      <a:pt x="28" y="11"/>
                      <a:pt x="27" y="9"/>
                    </a:cubicBezTo>
                    <a:cubicBezTo>
                      <a:pt x="26" y="9"/>
                      <a:pt x="26" y="9"/>
                      <a:pt x="26" y="8"/>
                    </a:cubicBezTo>
                    <a:cubicBezTo>
                      <a:pt x="24" y="10"/>
                      <a:pt x="22" y="11"/>
                      <a:pt x="18" y="11"/>
                    </a:cubicBezTo>
                    <a:cubicBezTo>
                      <a:pt x="14" y="11"/>
                      <a:pt x="10" y="6"/>
                      <a:pt x="9" y="1"/>
                    </a:cubicBezTo>
                    <a:lnTo>
                      <a:pt x="7" y="7"/>
                    </a:lnTo>
                    <a:lnTo>
                      <a:pt x="8" y="0"/>
                    </a:lnTo>
                    <a:cubicBezTo>
                      <a:pt x="7" y="1"/>
                      <a:pt x="6" y="2"/>
                      <a:pt x="6" y="3"/>
                    </a:cubicBezTo>
                    <a:cubicBezTo>
                      <a:pt x="3" y="6"/>
                      <a:pt x="0" y="9"/>
                      <a:pt x="0" y="14"/>
                    </a:cubicBezTo>
                    <a:cubicBezTo>
                      <a:pt x="0" y="20"/>
                      <a:pt x="3" y="24"/>
                      <a:pt x="6" y="28"/>
                    </a:cubicBezTo>
                    <a:cubicBezTo>
                      <a:pt x="9" y="32"/>
                      <a:pt x="13" y="36"/>
                      <a:pt x="13" y="42"/>
                    </a:cubicBezTo>
                    <a:cubicBezTo>
                      <a:pt x="13" y="45"/>
                      <a:pt x="12" y="48"/>
                      <a:pt x="11" y="49"/>
                    </a:cubicBezTo>
                    <a:lnTo>
                      <a:pt x="11" y="57"/>
                    </a:lnTo>
                    <a:cubicBezTo>
                      <a:pt x="11" y="61"/>
                      <a:pt x="14" y="63"/>
                      <a:pt x="16" y="63"/>
                    </a:cubicBezTo>
                    <a:lnTo>
                      <a:pt x="17" y="64"/>
                    </a:lnTo>
                    <a:lnTo>
                      <a:pt x="17" y="64"/>
                    </a:lnTo>
                    <a:cubicBezTo>
                      <a:pt x="19" y="69"/>
                      <a:pt x="21" y="72"/>
                      <a:pt x="24" y="74"/>
                    </a:cubicBezTo>
                    <a:cubicBezTo>
                      <a:pt x="27" y="69"/>
                      <a:pt x="34" y="67"/>
                      <a:pt x="41" y="66"/>
                    </a:cubicBezTo>
                    <a:cubicBezTo>
                      <a:pt x="50" y="64"/>
                      <a:pt x="60" y="62"/>
                      <a:pt x="61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Freeform 1125"/>
              <p:cNvSpPr>
                <a:spLocks/>
              </p:cNvSpPr>
              <p:nvPr/>
            </p:nvSpPr>
            <p:spPr bwMode="auto">
              <a:xfrm>
                <a:off x="7819219" y="4559195"/>
                <a:ext cx="30071" cy="37589"/>
              </a:xfrm>
              <a:custGeom>
                <a:avLst/>
                <a:gdLst>
                  <a:gd name="T0" fmla="*/ 65 w 71"/>
                  <a:gd name="T1" fmla="*/ 60 h 88"/>
                  <a:gd name="T2" fmla="*/ 59 w 71"/>
                  <a:gd name="T3" fmla="*/ 44 h 88"/>
                  <a:gd name="T4" fmla="*/ 65 w 71"/>
                  <a:gd name="T5" fmla="*/ 31 h 88"/>
                  <a:gd name="T6" fmla="*/ 70 w 71"/>
                  <a:gd name="T7" fmla="*/ 25 h 88"/>
                  <a:gd name="T8" fmla="*/ 70 w 71"/>
                  <a:gd name="T9" fmla="*/ 23 h 88"/>
                  <a:gd name="T10" fmla="*/ 70 w 71"/>
                  <a:gd name="T11" fmla="*/ 22 h 88"/>
                  <a:gd name="T12" fmla="*/ 59 w 71"/>
                  <a:gd name="T13" fmla="*/ 13 h 88"/>
                  <a:gd name="T14" fmla="*/ 55 w 71"/>
                  <a:gd name="T15" fmla="*/ 15 h 88"/>
                  <a:gd name="T16" fmla="*/ 51 w 71"/>
                  <a:gd name="T17" fmla="*/ 16 h 88"/>
                  <a:gd name="T18" fmla="*/ 47 w 71"/>
                  <a:gd name="T19" fmla="*/ 13 h 88"/>
                  <a:gd name="T20" fmla="*/ 45 w 71"/>
                  <a:gd name="T21" fmla="*/ 11 h 88"/>
                  <a:gd name="T22" fmla="*/ 38 w 71"/>
                  <a:gd name="T23" fmla="*/ 9 h 88"/>
                  <a:gd name="T24" fmla="*/ 30 w 71"/>
                  <a:gd name="T25" fmla="*/ 0 h 88"/>
                  <a:gd name="T26" fmla="*/ 28 w 71"/>
                  <a:gd name="T27" fmla="*/ 2 h 88"/>
                  <a:gd name="T28" fmla="*/ 24 w 71"/>
                  <a:gd name="T29" fmla="*/ 4 h 88"/>
                  <a:gd name="T30" fmla="*/ 17 w 71"/>
                  <a:gd name="T31" fmla="*/ 4 h 88"/>
                  <a:gd name="T32" fmla="*/ 13 w 71"/>
                  <a:gd name="T33" fmla="*/ 3 h 88"/>
                  <a:gd name="T34" fmla="*/ 7 w 71"/>
                  <a:gd name="T35" fmla="*/ 13 h 88"/>
                  <a:gd name="T36" fmla="*/ 0 w 71"/>
                  <a:gd name="T37" fmla="*/ 22 h 88"/>
                  <a:gd name="T38" fmla="*/ 9 w 71"/>
                  <a:gd name="T39" fmla="*/ 31 h 88"/>
                  <a:gd name="T40" fmla="*/ 10 w 71"/>
                  <a:gd name="T41" fmla="*/ 33 h 88"/>
                  <a:gd name="T42" fmla="*/ 14 w 71"/>
                  <a:gd name="T43" fmla="*/ 36 h 88"/>
                  <a:gd name="T44" fmla="*/ 22 w 71"/>
                  <a:gd name="T45" fmla="*/ 48 h 88"/>
                  <a:gd name="T46" fmla="*/ 21 w 71"/>
                  <a:gd name="T47" fmla="*/ 53 h 88"/>
                  <a:gd name="T48" fmla="*/ 19 w 71"/>
                  <a:gd name="T49" fmla="*/ 58 h 88"/>
                  <a:gd name="T50" fmla="*/ 24 w 71"/>
                  <a:gd name="T51" fmla="*/ 67 h 88"/>
                  <a:gd name="T52" fmla="*/ 29 w 71"/>
                  <a:gd name="T53" fmla="*/ 78 h 88"/>
                  <a:gd name="T54" fmla="*/ 27 w 71"/>
                  <a:gd name="T55" fmla="*/ 82 h 88"/>
                  <a:gd name="T56" fmla="*/ 25 w 71"/>
                  <a:gd name="T57" fmla="*/ 86 h 88"/>
                  <a:gd name="T58" fmla="*/ 27 w 71"/>
                  <a:gd name="T59" fmla="*/ 88 h 88"/>
                  <a:gd name="T60" fmla="*/ 29 w 71"/>
                  <a:gd name="T61" fmla="*/ 86 h 88"/>
                  <a:gd name="T62" fmla="*/ 32 w 71"/>
                  <a:gd name="T63" fmla="*/ 84 h 88"/>
                  <a:gd name="T64" fmla="*/ 39 w 71"/>
                  <a:gd name="T65" fmla="*/ 84 h 88"/>
                  <a:gd name="T66" fmla="*/ 43 w 71"/>
                  <a:gd name="T67" fmla="*/ 83 h 88"/>
                  <a:gd name="T68" fmla="*/ 50 w 71"/>
                  <a:gd name="T69" fmla="*/ 82 h 88"/>
                  <a:gd name="T70" fmla="*/ 55 w 71"/>
                  <a:gd name="T71" fmla="*/ 83 h 88"/>
                  <a:gd name="T72" fmla="*/ 61 w 71"/>
                  <a:gd name="T73" fmla="*/ 84 h 88"/>
                  <a:gd name="T74" fmla="*/ 71 w 71"/>
                  <a:gd name="T75" fmla="*/ 72 h 88"/>
                  <a:gd name="T76" fmla="*/ 65 w 71"/>
                  <a:gd name="T77" fmla="*/ 6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1" h="88">
                    <a:moveTo>
                      <a:pt x="65" y="60"/>
                    </a:moveTo>
                    <a:cubicBezTo>
                      <a:pt x="62" y="55"/>
                      <a:pt x="59" y="51"/>
                      <a:pt x="59" y="44"/>
                    </a:cubicBezTo>
                    <a:cubicBezTo>
                      <a:pt x="59" y="38"/>
                      <a:pt x="62" y="35"/>
                      <a:pt x="65" y="31"/>
                    </a:cubicBezTo>
                    <a:cubicBezTo>
                      <a:pt x="67" y="29"/>
                      <a:pt x="69" y="27"/>
                      <a:pt x="70" y="25"/>
                    </a:cubicBezTo>
                    <a:lnTo>
                      <a:pt x="70" y="23"/>
                    </a:lnTo>
                    <a:lnTo>
                      <a:pt x="70" y="22"/>
                    </a:lnTo>
                    <a:cubicBezTo>
                      <a:pt x="68" y="17"/>
                      <a:pt x="66" y="13"/>
                      <a:pt x="59" y="13"/>
                    </a:cubicBezTo>
                    <a:cubicBezTo>
                      <a:pt x="58" y="13"/>
                      <a:pt x="56" y="14"/>
                      <a:pt x="55" y="15"/>
                    </a:cubicBezTo>
                    <a:cubicBezTo>
                      <a:pt x="54" y="15"/>
                      <a:pt x="53" y="16"/>
                      <a:pt x="51" y="16"/>
                    </a:cubicBezTo>
                    <a:cubicBezTo>
                      <a:pt x="49" y="16"/>
                      <a:pt x="48" y="15"/>
                      <a:pt x="47" y="13"/>
                    </a:cubicBezTo>
                    <a:cubicBezTo>
                      <a:pt x="46" y="12"/>
                      <a:pt x="46" y="12"/>
                      <a:pt x="45" y="11"/>
                    </a:cubicBezTo>
                    <a:cubicBezTo>
                      <a:pt x="42" y="10"/>
                      <a:pt x="40" y="10"/>
                      <a:pt x="38" y="9"/>
                    </a:cubicBezTo>
                    <a:cubicBezTo>
                      <a:pt x="34" y="9"/>
                      <a:pt x="32" y="8"/>
                      <a:pt x="30" y="0"/>
                    </a:cubicBezTo>
                    <a:cubicBezTo>
                      <a:pt x="29" y="1"/>
                      <a:pt x="29" y="1"/>
                      <a:pt x="28" y="2"/>
                    </a:cubicBezTo>
                    <a:cubicBezTo>
                      <a:pt x="27" y="3"/>
                      <a:pt x="26" y="4"/>
                      <a:pt x="24" y="4"/>
                    </a:cubicBezTo>
                    <a:lnTo>
                      <a:pt x="17" y="4"/>
                    </a:lnTo>
                    <a:cubicBezTo>
                      <a:pt x="16" y="4"/>
                      <a:pt x="14" y="4"/>
                      <a:pt x="13" y="3"/>
                    </a:cubicBezTo>
                    <a:cubicBezTo>
                      <a:pt x="11" y="7"/>
                      <a:pt x="9" y="10"/>
                      <a:pt x="7" y="13"/>
                    </a:cubicBezTo>
                    <a:cubicBezTo>
                      <a:pt x="5" y="16"/>
                      <a:pt x="3" y="20"/>
                      <a:pt x="0" y="22"/>
                    </a:cubicBezTo>
                    <a:cubicBezTo>
                      <a:pt x="6" y="24"/>
                      <a:pt x="7" y="27"/>
                      <a:pt x="9" y="31"/>
                    </a:cubicBezTo>
                    <a:cubicBezTo>
                      <a:pt x="10" y="31"/>
                      <a:pt x="10" y="32"/>
                      <a:pt x="10" y="33"/>
                    </a:cubicBezTo>
                    <a:cubicBezTo>
                      <a:pt x="11" y="34"/>
                      <a:pt x="13" y="35"/>
                      <a:pt x="14" y="36"/>
                    </a:cubicBezTo>
                    <a:cubicBezTo>
                      <a:pt x="18" y="37"/>
                      <a:pt x="22" y="40"/>
                      <a:pt x="22" y="48"/>
                    </a:cubicBezTo>
                    <a:cubicBezTo>
                      <a:pt x="22" y="50"/>
                      <a:pt x="22" y="51"/>
                      <a:pt x="21" y="53"/>
                    </a:cubicBezTo>
                    <a:cubicBezTo>
                      <a:pt x="20" y="54"/>
                      <a:pt x="19" y="56"/>
                      <a:pt x="19" y="58"/>
                    </a:cubicBezTo>
                    <a:cubicBezTo>
                      <a:pt x="19" y="63"/>
                      <a:pt x="21" y="65"/>
                      <a:pt x="24" y="67"/>
                    </a:cubicBezTo>
                    <a:cubicBezTo>
                      <a:pt x="27" y="69"/>
                      <a:pt x="29" y="72"/>
                      <a:pt x="29" y="78"/>
                    </a:cubicBezTo>
                    <a:cubicBezTo>
                      <a:pt x="29" y="80"/>
                      <a:pt x="28" y="81"/>
                      <a:pt x="27" y="82"/>
                    </a:cubicBezTo>
                    <a:cubicBezTo>
                      <a:pt x="26" y="83"/>
                      <a:pt x="25" y="84"/>
                      <a:pt x="25" y="86"/>
                    </a:cubicBezTo>
                    <a:cubicBezTo>
                      <a:pt x="25" y="87"/>
                      <a:pt x="25" y="88"/>
                      <a:pt x="27" y="88"/>
                    </a:cubicBezTo>
                    <a:cubicBezTo>
                      <a:pt x="27" y="88"/>
                      <a:pt x="28" y="87"/>
                      <a:pt x="29" y="86"/>
                    </a:cubicBezTo>
                    <a:cubicBezTo>
                      <a:pt x="29" y="85"/>
                      <a:pt x="30" y="84"/>
                      <a:pt x="32" y="84"/>
                    </a:cubicBezTo>
                    <a:lnTo>
                      <a:pt x="39" y="84"/>
                    </a:lnTo>
                    <a:cubicBezTo>
                      <a:pt x="41" y="84"/>
                      <a:pt x="42" y="84"/>
                      <a:pt x="43" y="83"/>
                    </a:cubicBezTo>
                    <a:cubicBezTo>
                      <a:pt x="45" y="82"/>
                      <a:pt x="48" y="82"/>
                      <a:pt x="50" y="82"/>
                    </a:cubicBezTo>
                    <a:cubicBezTo>
                      <a:pt x="52" y="82"/>
                      <a:pt x="54" y="82"/>
                      <a:pt x="55" y="83"/>
                    </a:cubicBezTo>
                    <a:cubicBezTo>
                      <a:pt x="57" y="83"/>
                      <a:pt x="58" y="84"/>
                      <a:pt x="61" y="84"/>
                    </a:cubicBezTo>
                    <a:cubicBezTo>
                      <a:pt x="68" y="84"/>
                      <a:pt x="71" y="80"/>
                      <a:pt x="71" y="72"/>
                    </a:cubicBezTo>
                    <a:cubicBezTo>
                      <a:pt x="71" y="67"/>
                      <a:pt x="68" y="64"/>
                      <a:pt x="65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8" name="Freeform 1126"/>
              <p:cNvSpPr>
                <a:spLocks/>
              </p:cNvSpPr>
              <p:nvPr/>
            </p:nvSpPr>
            <p:spPr bwMode="auto">
              <a:xfrm>
                <a:off x="7856808" y="4572352"/>
                <a:ext cx="30071" cy="20675"/>
              </a:xfrm>
              <a:custGeom>
                <a:avLst/>
                <a:gdLst>
                  <a:gd name="T0" fmla="*/ 6 w 71"/>
                  <a:gd name="T1" fmla="*/ 20 h 48"/>
                  <a:gd name="T2" fmla="*/ 10 w 71"/>
                  <a:gd name="T3" fmla="*/ 21 h 48"/>
                  <a:gd name="T4" fmla="*/ 14 w 71"/>
                  <a:gd name="T5" fmla="*/ 27 h 48"/>
                  <a:gd name="T6" fmla="*/ 15 w 71"/>
                  <a:gd name="T7" fmla="*/ 31 h 48"/>
                  <a:gd name="T8" fmla="*/ 19 w 71"/>
                  <a:gd name="T9" fmla="*/ 35 h 48"/>
                  <a:gd name="T10" fmla="*/ 25 w 71"/>
                  <a:gd name="T11" fmla="*/ 44 h 48"/>
                  <a:gd name="T12" fmla="*/ 33 w 71"/>
                  <a:gd name="T13" fmla="*/ 46 h 48"/>
                  <a:gd name="T14" fmla="*/ 35 w 71"/>
                  <a:gd name="T15" fmla="*/ 48 h 48"/>
                  <a:gd name="T16" fmla="*/ 39 w 71"/>
                  <a:gd name="T17" fmla="*/ 44 h 48"/>
                  <a:gd name="T18" fmla="*/ 44 w 71"/>
                  <a:gd name="T19" fmla="*/ 41 h 48"/>
                  <a:gd name="T20" fmla="*/ 49 w 71"/>
                  <a:gd name="T21" fmla="*/ 45 h 48"/>
                  <a:gd name="T22" fmla="*/ 51 w 71"/>
                  <a:gd name="T23" fmla="*/ 47 h 48"/>
                  <a:gd name="T24" fmla="*/ 59 w 71"/>
                  <a:gd name="T25" fmla="*/ 38 h 48"/>
                  <a:gd name="T26" fmla="*/ 59 w 71"/>
                  <a:gd name="T27" fmla="*/ 37 h 48"/>
                  <a:gd name="T28" fmla="*/ 69 w 71"/>
                  <a:gd name="T29" fmla="*/ 37 h 48"/>
                  <a:gd name="T30" fmla="*/ 71 w 71"/>
                  <a:gd name="T31" fmla="*/ 37 h 48"/>
                  <a:gd name="T32" fmla="*/ 64 w 71"/>
                  <a:gd name="T33" fmla="*/ 32 h 48"/>
                  <a:gd name="T34" fmla="*/ 56 w 71"/>
                  <a:gd name="T35" fmla="*/ 27 h 48"/>
                  <a:gd name="T36" fmla="*/ 55 w 71"/>
                  <a:gd name="T37" fmla="*/ 27 h 48"/>
                  <a:gd name="T38" fmla="*/ 55 w 71"/>
                  <a:gd name="T39" fmla="*/ 19 h 48"/>
                  <a:gd name="T40" fmla="*/ 57 w 71"/>
                  <a:gd name="T41" fmla="*/ 21 h 48"/>
                  <a:gd name="T42" fmla="*/ 58 w 71"/>
                  <a:gd name="T43" fmla="*/ 22 h 48"/>
                  <a:gd name="T44" fmla="*/ 59 w 71"/>
                  <a:gd name="T45" fmla="*/ 22 h 48"/>
                  <a:gd name="T46" fmla="*/ 54 w 71"/>
                  <a:gd name="T47" fmla="*/ 18 h 48"/>
                  <a:gd name="T48" fmla="*/ 48 w 71"/>
                  <a:gd name="T49" fmla="*/ 14 h 48"/>
                  <a:gd name="T50" fmla="*/ 46 w 71"/>
                  <a:gd name="T51" fmla="*/ 9 h 48"/>
                  <a:gd name="T52" fmla="*/ 45 w 71"/>
                  <a:gd name="T53" fmla="*/ 5 h 48"/>
                  <a:gd name="T54" fmla="*/ 45 w 71"/>
                  <a:gd name="T55" fmla="*/ 6 h 48"/>
                  <a:gd name="T56" fmla="*/ 37 w 71"/>
                  <a:gd name="T57" fmla="*/ 11 h 48"/>
                  <a:gd name="T58" fmla="*/ 21 w 71"/>
                  <a:gd name="T59" fmla="*/ 3 h 48"/>
                  <a:gd name="T60" fmla="*/ 13 w 71"/>
                  <a:gd name="T61" fmla="*/ 1 h 48"/>
                  <a:gd name="T62" fmla="*/ 4 w 71"/>
                  <a:gd name="T63" fmla="*/ 0 h 48"/>
                  <a:gd name="T64" fmla="*/ 0 w 71"/>
                  <a:gd name="T65" fmla="*/ 3 h 48"/>
                  <a:gd name="T66" fmla="*/ 1 w 71"/>
                  <a:gd name="T67" fmla="*/ 4 h 48"/>
                  <a:gd name="T68" fmla="*/ 3 w 71"/>
                  <a:gd name="T69" fmla="*/ 9 h 48"/>
                  <a:gd name="T70" fmla="*/ 1 w 71"/>
                  <a:gd name="T71" fmla="*/ 14 h 48"/>
                  <a:gd name="T72" fmla="*/ 0 w 71"/>
                  <a:gd name="T73" fmla="*/ 16 h 48"/>
                  <a:gd name="T74" fmla="*/ 6 w 71"/>
                  <a:gd name="T75" fmla="*/ 2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1" h="48">
                    <a:moveTo>
                      <a:pt x="6" y="20"/>
                    </a:moveTo>
                    <a:cubicBezTo>
                      <a:pt x="7" y="20"/>
                      <a:pt x="9" y="20"/>
                      <a:pt x="10" y="21"/>
                    </a:cubicBezTo>
                    <a:cubicBezTo>
                      <a:pt x="14" y="22"/>
                      <a:pt x="14" y="25"/>
                      <a:pt x="14" y="27"/>
                    </a:cubicBezTo>
                    <a:cubicBezTo>
                      <a:pt x="14" y="28"/>
                      <a:pt x="14" y="30"/>
                      <a:pt x="15" y="31"/>
                    </a:cubicBezTo>
                    <a:cubicBezTo>
                      <a:pt x="16" y="33"/>
                      <a:pt x="18" y="34"/>
                      <a:pt x="19" y="35"/>
                    </a:cubicBezTo>
                    <a:cubicBezTo>
                      <a:pt x="22" y="36"/>
                      <a:pt x="25" y="38"/>
                      <a:pt x="25" y="44"/>
                    </a:cubicBezTo>
                    <a:cubicBezTo>
                      <a:pt x="28" y="44"/>
                      <a:pt x="31" y="45"/>
                      <a:pt x="33" y="46"/>
                    </a:cubicBezTo>
                    <a:cubicBezTo>
                      <a:pt x="33" y="47"/>
                      <a:pt x="34" y="47"/>
                      <a:pt x="35" y="48"/>
                    </a:cubicBezTo>
                    <a:cubicBezTo>
                      <a:pt x="37" y="47"/>
                      <a:pt x="38" y="46"/>
                      <a:pt x="39" y="44"/>
                    </a:cubicBezTo>
                    <a:cubicBezTo>
                      <a:pt x="41" y="43"/>
                      <a:pt x="42" y="41"/>
                      <a:pt x="44" y="41"/>
                    </a:cubicBezTo>
                    <a:cubicBezTo>
                      <a:pt x="46" y="41"/>
                      <a:pt x="47" y="43"/>
                      <a:pt x="49" y="45"/>
                    </a:cubicBezTo>
                    <a:cubicBezTo>
                      <a:pt x="50" y="46"/>
                      <a:pt x="50" y="47"/>
                      <a:pt x="51" y="47"/>
                    </a:cubicBezTo>
                    <a:cubicBezTo>
                      <a:pt x="57" y="47"/>
                      <a:pt x="59" y="44"/>
                      <a:pt x="59" y="38"/>
                    </a:cubicBezTo>
                    <a:lnTo>
                      <a:pt x="59" y="37"/>
                    </a:lnTo>
                    <a:lnTo>
                      <a:pt x="69" y="37"/>
                    </a:lnTo>
                    <a:cubicBezTo>
                      <a:pt x="70" y="37"/>
                      <a:pt x="70" y="37"/>
                      <a:pt x="71" y="37"/>
                    </a:cubicBezTo>
                    <a:cubicBezTo>
                      <a:pt x="69" y="33"/>
                      <a:pt x="67" y="32"/>
                      <a:pt x="64" y="32"/>
                    </a:cubicBezTo>
                    <a:cubicBezTo>
                      <a:pt x="61" y="31"/>
                      <a:pt x="58" y="31"/>
                      <a:pt x="56" y="27"/>
                    </a:cubicBezTo>
                    <a:lnTo>
                      <a:pt x="55" y="27"/>
                    </a:lnTo>
                    <a:lnTo>
                      <a:pt x="55" y="19"/>
                    </a:lnTo>
                    <a:lnTo>
                      <a:pt x="57" y="21"/>
                    </a:lnTo>
                    <a:cubicBezTo>
                      <a:pt x="58" y="21"/>
                      <a:pt x="58" y="22"/>
                      <a:pt x="58" y="22"/>
                    </a:cubicBezTo>
                    <a:cubicBezTo>
                      <a:pt x="58" y="22"/>
                      <a:pt x="59" y="22"/>
                      <a:pt x="59" y="22"/>
                    </a:cubicBezTo>
                    <a:cubicBezTo>
                      <a:pt x="58" y="20"/>
                      <a:pt x="56" y="19"/>
                      <a:pt x="54" y="18"/>
                    </a:cubicBezTo>
                    <a:cubicBezTo>
                      <a:pt x="52" y="17"/>
                      <a:pt x="49" y="16"/>
                      <a:pt x="48" y="14"/>
                    </a:cubicBezTo>
                    <a:cubicBezTo>
                      <a:pt x="47" y="13"/>
                      <a:pt x="46" y="11"/>
                      <a:pt x="46" y="9"/>
                    </a:cubicBezTo>
                    <a:cubicBezTo>
                      <a:pt x="46" y="7"/>
                      <a:pt x="46" y="6"/>
                      <a:pt x="45" y="5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8"/>
                      <a:pt x="42" y="11"/>
                      <a:pt x="37" y="11"/>
                    </a:cubicBezTo>
                    <a:cubicBezTo>
                      <a:pt x="33" y="11"/>
                      <a:pt x="23" y="7"/>
                      <a:pt x="21" y="3"/>
                    </a:cubicBezTo>
                    <a:cubicBezTo>
                      <a:pt x="18" y="3"/>
                      <a:pt x="15" y="2"/>
                      <a:pt x="13" y="1"/>
                    </a:cubicBezTo>
                    <a:cubicBezTo>
                      <a:pt x="10" y="1"/>
                      <a:pt x="7" y="0"/>
                      <a:pt x="4" y="0"/>
                    </a:cubicBezTo>
                    <a:cubicBezTo>
                      <a:pt x="2" y="0"/>
                      <a:pt x="1" y="1"/>
                      <a:pt x="0" y="3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2" y="5"/>
                      <a:pt x="3" y="7"/>
                      <a:pt x="3" y="9"/>
                    </a:cubicBezTo>
                    <a:cubicBezTo>
                      <a:pt x="3" y="12"/>
                      <a:pt x="2" y="13"/>
                      <a:pt x="1" y="14"/>
                    </a:cubicBezTo>
                    <a:cubicBezTo>
                      <a:pt x="1" y="15"/>
                      <a:pt x="0" y="15"/>
                      <a:pt x="0" y="16"/>
                    </a:cubicBezTo>
                    <a:cubicBezTo>
                      <a:pt x="0" y="19"/>
                      <a:pt x="2" y="20"/>
                      <a:pt x="6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Freeform 1127"/>
              <p:cNvSpPr>
                <a:spLocks/>
              </p:cNvSpPr>
              <p:nvPr/>
            </p:nvSpPr>
            <p:spPr bwMode="auto">
              <a:xfrm>
                <a:off x="7828616" y="4640012"/>
                <a:ext cx="60143" cy="56384"/>
              </a:xfrm>
              <a:custGeom>
                <a:avLst/>
                <a:gdLst>
                  <a:gd name="T0" fmla="*/ 61 w 139"/>
                  <a:gd name="T1" fmla="*/ 117 h 131"/>
                  <a:gd name="T2" fmla="*/ 62 w 139"/>
                  <a:gd name="T3" fmla="*/ 129 h 131"/>
                  <a:gd name="T4" fmla="*/ 62 w 139"/>
                  <a:gd name="T5" fmla="*/ 129 h 131"/>
                  <a:gd name="T6" fmla="*/ 70 w 139"/>
                  <a:gd name="T7" fmla="*/ 131 h 131"/>
                  <a:gd name="T8" fmla="*/ 77 w 139"/>
                  <a:gd name="T9" fmla="*/ 124 h 131"/>
                  <a:gd name="T10" fmla="*/ 89 w 139"/>
                  <a:gd name="T11" fmla="*/ 113 h 131"/>
                  <a:gd name="T12" fmla="*/ 97 w 139"/>
                  <a:gd name="T13" fmla="*/ 111 h 131"/>
                  <a:gd name="T14" fmla="*/ 104 w 139"/>
                  <a:gd name="T15" fmla="*/ 109 h 131"/>
                  <a:gd name="T16" fmla="*/ 108 w 139"/>
                  <a:gd name="T17" fmla="*/ 110 h 131"/>
                  <a:gd name="T18" fmla="*/ 112 w 139"/>
                  <a:gd name="T19" fmla="*/ 112 h 131"/>
                  <a:gd name="T20" fmla="*/ 122 w 139"/>
                  <a:gd name="T21" fmla="*/ 110 h 131"/>
                  <a:gd name="T22" fmla="*/ 133 w 139"/>
                  <a:gd name="T23" fmla="*/ 108 h 131"/>
                  <a:gd name="T24" fmla="*/ 134 w 139"/>
                  <a:gd name="T25" fmla="*/ 107 h 131"/>
                  <a:gd name="T26" fmla="*/ 136 w 139"/>
                  <a:gd name="T27" fmla="*/ 107 h 131"/>
                  <a:gd name="T28" fmla="*/ 139 w 139"/>
                  <a:gd name="T29" fmla="*/ 103 h 131"/>
                  <a:gd name="T30" fmla="*/ 132 w 139"/>
                  <a:gd name="T31" fmla="*/ 87 h 131"/>
                  <a:gd name="T32" fmla="*/ 126 w 139"/>
                  <a:gd name="T33" fmla="*/ 73 h 131"/>
                  <a:gd name="T34" fmla="*/ 122 w 139"/>
                  <a:gd name="T35" fmla="*/ 70 h 131"/>
                  <a:gd name="T36" fmla="*/ 113 w 139"/>
                  <a:gd name="T37" fmla="*/ 56 h 131"/>
                  <a:gd name="T38" fmla="*/ 116 w 139"/>
                  <a:gd name="T39" fmla="*/ 51 h 131"/>
                  <a:gd name="T40" fmla="*/ 117 w 139"/>
                  <a:gd name="T41" fmla="*/ 51 h 131"/>
                  <a:gd name="T42" fmla="*/ 87 w 139"/>
                  <a:gd name="T43" fmla="*/ 39 h 131"/>
                  <a:gd name="T44" fmla="*/ 87 w 139"/>
                  <a:gd name="T45" fmla="*/ 38 h 131"/>
                  <a:gd name="T46" fmla="*/ 71 w 139"/>
                  <a:gd name="T47" fmla="*/ 31 h 131"/>
                  <a:gd name="T48" fmla="*/ 54 w 139"/>
                  <a:gd name="T49" fmla="*/ 20 h 131"/>
                  <a:gd name="T50" fmla="*/ 46 w 139"/>
                  <a:gd name="T51" fmla="*/ 15 h 131"/>
                  <a:gd name="T52" fmla="*/ 37 w 139"/>
                  <a:gd name="T53" fmla="*/ 12 h 131"/>
                  <a:gd name="T54" fmla="*/ 24 w 139"/>
                  <a:gd name="T55" fmla="*/ 0 h 131"/>
                  <a:gd name="T56" fmla="*/ 20 w 139"/>
                  <a:gd name="T57" fmla="*/ 1 h 131"/>
                  <a:gd name="T58" fmla="*/ 17 w 139"/>
                  <a:gd name="T59" fmla="*/ 2 h 131"/>
                  <a:gd name="T60" fmla="*/ 2 w 139"/>
                  <a:gd name="T61" fmla="*/ 12 h 131"/>
                  <a:gd name="T62" fmla="*/ 2 w 139"/>
                  <a:gd name="T63" fmla="*/ 18 h 131"/>
                  <a:gd name="T64" fmla="*/ 1 w 139"/>
                  <a:gd name="T65" fmla="*/ 22 h 131"/>
                  <a:gd name="T66" fmla="*/ 0 w 139"/>
                  <a:gd name="T67" fmla="*/ 29 h 131"/>
                  <a:gd name="T68" fmla="*/ 7 w 139"/>
                  <a:gd name="T69" fmla="*/ 36 h 131"/>
                  <a:gd name="T70" fmla="*/ 15 w 139"/>
                  <a:gd name="T71" fmla="*/ 41 h 131"/>
                  <a:gd name="T72" fmla="*/ 23 w 139"/>
                  <a:gd name="T73" fmla="*/ 47 h 131"/>
                  <a:gd name="T74" fmla="*/ 34 w 139"/>
                  <a:gd name="T75" fmla="*/ 62 h 131"/>
                  <a:gd name="T76" fmla="*/ 30 w 139"/>
                  <a:gd name="T77" fmla="*/ 68 h 131"/>
                  <a:gd name="T78" fmla="*/ 28 w 139"/>
                  <a:gd name="T79" fmla="*/ 72 h 131"/>
                  <a:gd name="T80" fmla="*/ 32 w 139"/>
                  <a:gd name="T81" fmla="*/ 75 h 131"/>
                  <a:gd name="T82" fmla="*/ 37 w 139"/>
                  <a:gd name="T83" fmla="*/ 75 h 131"/>
                  <a:gd name="T84" fmla="*/ 40 w 139"/>
                  <a:gd name="T85" fmla="*/ 81 h 131"/>
                  <a:gd name="T86" fmla="*/ 44 w 139"/>
                  <a:gd name="T87" fmla="*/ 87 h 131"/>
                  <a:gd name="T88" fmla="*/ 49 w 139"/>
                  <a:gd name="T89" fmla="*/ 87 h 131"/>
                  <a:gd name="T90" fmla="*/ 49 w 139"/>
                  <a:gd name="T91" fmla="*/ 88 h 131"/>
                  <a:gd name="T92" fmla="*/ 60 w 139"/>
                  <a:gd name="T93" fmla="*/ 106 h 131"/>
                  <a:gd name="T94" fmla="*/ 60 w 139"/>
                  <a:gd name="T95" fmla="*/ 106 h 131"/>
                  <a:gd name="T96" fmla="*/ 61 w 139"/>
                  <a:gd name="T97" fmla="*/ 106 h 131"/>
                  <a:gd name="T98" fmla="*/ 62 w 139"/>
                  <a:gd name="T99" fmla="*/ 107 h 131"/>
                  <a:gd name="T100" fmla="*/ 62 w 139"/>
                  <a:gd name="T101" fmla="*/ 108 h 131"/>
                  <a:gd name="T102" fmla="*/ 61 w 139"/>
                  <a:gd name="T103" fmla="*/ 117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39" h="131">
                    <a:moveTo>
                      <a:pt x="61" y="117"/>
                    </a:moveTo>
                    <a:cubicBezTo>
                      <a:pt x="62" y="120"/>
                      <a:pt x="62" y="124"/>
                      <a:pt x="62" y="129"/>
                    </a:cubicBezTo>
                    <a:lnTo>
                      <a:pt x="62" y="129"/>
                    </a:lnTo>
                    <a:cubicBezTo>
                      <a:pt x="64" y="130"/>
                      <a:pt x="67" y="131"/>
                      <a:pt x="70" y="131"/>
                    </a:cubicBezTo>
                    <a:cubicBezTo>
                      <a:pt x="74" y="131"/>
                      <a:pt x="76" y="128"/>
                      <a:pt x="77" y="124"/>
                    </a:cubicBezTo>
                    <a:cubicBezTo>
                      <a:pt x="79" y="119"/>
                      <a:pt x="81" y="113"/>
                      <a:pt x="89" y="113"/>
                    </a:cubicBezTo>
                    <a:cubicBezTo>
                      <a:pt x="92" y="113"/>
                      <a:pt x="95" y="112"/>
                      <a:pt x="97" y="111"/>
                    </a:cubicBezTo>
                    <a:cubicBezTo>
                      <a:pt x="99" y="110"/>
                      <a:pt x="101" y="109"/>
                      <a:pt x="104" y="109"/>
                    </a:cubicBezTo>
                    <a:cubicBezTo>
                      <a:pt x="106" y="109"/>
                      <a:pt x="107" y="110"/>
                      <a:pt x="108" y="110"/>
                    </a:cubicBezTo>
                    <a:cubicBezTo>
                      <a:pt x="109" y="111"/>
                      <a:pt x="111" y="112"/>
                      <a:pt x="112" y="112"/>
                    </a:cubicBezTo>
                    <a:cubicBezTo>
                      <a:pt x="116" y="112"/>
                      <a:pt x="119" y="111"/>
                      <a:pt x="122" y="110"/>
                    </a:cubicBezTo>
                    <a:cubicBezTo>
                      <a:pt x="125" y="109"/>
                      <a:pt x="128" y="108"/>
                      <a:pt x="133" y="108"/>
                    </a:cubicBezTo>
                    <a:cubicBezTo>
                      <a:pt x="133" y="108"/>
                      <a:pt x="134" y="108"/>
                      <a:pt x="134" y="107"/>
                    </a:cubicBezTo>
                    <a:cubicBezTo>
                      <a:pt x="135" y="107"/>
                      <a:pt x="135" y="107"/>
                      <a:pt x="136" y="107"/>
                    </a:cubicBezTo>
                    <a:cubicBezTo>
                      <a:pt x="136" y="105"/>
                      <a:pt x="137" y="104"/>
                      <a:pt x="139" y="103"/>
                    </a:cubicBezTo>
                    <a:cubicBezTo>
                      <a:pt x="136" y="99"/>
                      <a:pt x="134" y="93"/>
                      <a:pt x="132" y="87"/>
                    </a:cubicBezTo>
                    <a:cubicBezTo>
                      <a:pt x="130" y="82"/>
                      <a:pt x="129" y="77"/>
                      <a:pt x="126" y="73"/>
                    </a:cubicBezTo>
                    <a:cubicBezTo>
                      <a:pt x="125" y="72"/>
                      <a:pt x="124" y="71"/>
                      <a:pt x="122" y="70"/>
                    </a:cubicBezTo>
                    <a:cubicBezTo>
                      <a:pt x="118" y="67"/>
                      <a:pt x="113" y="62"/>
                      <a:pt x="113" y="56"/>
                    </a:cubicBezTo>
                    <a:cubicBezTo>
                      <a:pt x="113" y="53"/>
                      <a:pt x="115" y="52"/>
                      <a:pt x="116" y="51"/>
                    </a:cubicBezTo>
                    <a:cubicBezTo>
                      <a:pt x="117" y="51"/>
                      <a:pt x="117" y="51"/>
                      <a:pt x="117" y="51"/>
                    </a:cubicBezTo>
                    <a:cubicBezTo>
                      <a:pt x="109" y="50"/>
                      <a:pt x="87" y="45"/>
                      <a:pt x="87" y="39"/>
                    </a:cubicBezTo>
                    <a:lnTo>
                      <a:pt x="87" y="38"/>
                    </a:lnTo>
                    <a:cubicBezTo>
                      <a:pt x="85" y="32"/>
                      <a:pt x="78" y="32"/>
                      <a:pt x="71" y="31"/>
                    </a:cubicBezTo>
                    <a:cubicBezTo>
                      <a:pt x="63" y="30"/>
                      <a:pt x="55" y="29"/>
                      <a:pt x="54" y="20"/>
                    </a:cubicBezTo>
                    <a:cubicBezTo>
                      <a:pt x="53" y="17"/>
                      <a:pt x="50" y="16"/>
                      <a:pt x="46" y="15"/>
                    </a:cubicBezTo>
                    <a:cubicBezTo>
                      <a:pt x="43" y="15"/>
                      <a:pt x="39" y="14"/>
                      <a:pt x="37" y="12"/>
                    </a:cubicBezTo>
                    <a:cubicBezTo>
                      <a:pt x="35" y="8"/>
                      <a:pt x="29" y="0"/>
                      <a:pt x="24" y="0"/>
                    </a:cubicBezTo>
                    <a:cubicBezTo>
                      <a:pt x="22" y="0"/>
                      <a:pt x="21" y="0"/>
                      <a:pt x="20" y="1"/>
                    </a:cubicBezTo>
                    <a:cubicBezTo>
                      <a:pt x="19" y="1"/>
                      <a:pt x="18" y="2"/>
                      <a:pt x="17" y="2"/>
                    </a:cubicBezTo>
                    <a:lnTo>
                      <a:pt x="2" y="12"/>
                    </a:lnTo>
                    <a:lnTo>
                      <a:pt x="2" y="18"/>
                    </a:lnTo>
                    <a:cubicBezTo>
                      <a:pt x="2" y="19"/>
                      <a:pt x="2" y="21"/>
                      <a:pt x="1" y="22"/>
                    </a:cubicBezTo>
                    <a:cubicBezTo>
                      <a:pt x="1" y="24"/>
                      <a:pt x="0" y="26"/>
                      <a:pt x="0" y="29"/>
                    </a:cubicBezTo>
                    <a:cubicBezTo>
                      <a:pt x="0" y="34"/>
                      <a:pt x="3" y="35"/>
                      <a:pt x="7" y="36"/>
                    </a:cubicBezTo>
                    <a:cubicBezTo>
                      <a:pt x="10" y="37"/>
                      <a:pt x="13" y="38"/>
                      <a:pt x="15" y="41"/>
                    </a:cubicBezTo>
                    <a:cubicBezTo>
                      <a:pt x="16" y="43"/>
                      <a:pt x="20" y="45"/>
                      <a:pt x="23" y="47"/>
                    </a:cubicBezTo>
                    <a:cubicBezTo>
                      <a:pt x="28" y="50"/>
                      <a:pt x="34" y="53"/>
                      <a:pt x="34" y="62"/>
                    </a:cubicBezTo>
                    <a:cubicBezTo>
                      <a:pt x="34" y="65"/>
                      <a:pt x="32" y="66"/>
                      <a:pt x="30" y="68"/>
                    </a:cubicBezTo>
                    <a:cubicBezTo>
                      <a:pt x="29" y="69"/>
                      <a:pt x="28" y="70"/>
                      <a:pt x="28" y="72"/>
                    </a:cubicBezTo>
                    <a:cubicBezTo>
                      <a:pt x="28" y="74"/>
                      <a:pt x="30" y="75"/>
                      <a:pt x="32" y="75"/>
                    </a:cubicBezTo>
                    <a:lnTo>
                      <a:pt x="37" y="75"/>
                    </a:lnTo>
                    <a:cubicBezTo>
                      <a:pt x="40" y="75"/>
                      <a:pt x="40" y="78"/>
                      <a:pt x="40" y="81"/>
                    </a:cubicBezTo>
                    <a:cubicBezTo>
                      <a:pt x="41" y="85"/>
                      <a:pt x="41" y="87"/>
                      <a:pt x="44" y="87"/>
                    </a:cubicBezTo>
                    <a:lnTo>
                      <a:pt x="49" y="87"/>
                    </a:lnTo>
                    <a:lnTo>
                      <a:pt x="49" y="88"/>
                    </a:lnTo>
                    <a:cubicBezTo>
                      <a:pt x="50" y="89"/>
                      <a:pt x="58" y="102"/>
                      <a:pt x="60" y="106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0" y="106"/>
                      <a:pt x="60" y="106"/>
                      <a:pt x="61" y="106"/>
                    </a:cubicBezTo>
                    <a:lnTo>
                      <a:pt x="62" y="107"/>
                    </a:lnTo>
                    <a:lnTo>
                      <a:pt x="62" y="108"/>
                    </a:lnTo>
                    <a:cubicBezTo>
                      <a:pt x="61" y="110"/>
                      <a:pt x="61" y="113"/>
                      <a:pt x="61" y="1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0" name="Freeform 1128"/>
              <p:cNvSpPr>
                <a:spLocks/>
              </p:cNvSpPr>
              <p:nvPr/>
            </p:nvSpPr>
            <p:spPr bwMode="auto">
              <a:xfrm>
                <a:off x="7839893" y="4619338"/>
                <a:ext cx="33830" cy="35710"/>
              </a:xfrm>
              <a:custGeom>
                <a:avLst/>
                <a:gdLst>
                  <a:gd name="T0" fmla="*/ 64 w 76"/>
                  <a:gd name="T1" fmla="*/ 31 h 82"/>
                  <a:gd name="T2" fmla="*/ 55 w 76"/>
                  <a:gd name="T3" fmla="*/ 26 h 82"/>
                  <a:gd name="T4" fmla="*/ 52 w 76"/>
                  <a:gd name="T5" fmla="*/ 29 h 82"/>
                  <a:gd name="T6" fmla="*/ 48 w 76"/>
                  <a:gd name="T7" fmla="*/ 32 h 82"/>
                  <a:gd name="T8" fmla="*/ 40 w 76"/>
                  <a:gd name="T9" fmla="*/ 20 h 82"/>
                  <a:gd name="T10" fmla="*/ 34 w 76"/>
                  <a:gd name="T11" fmla="*/ 8 h 82"/>
                  <a:gd name="T12" fmla="*/ 32 w 76"/>
                  <a:gd name="T13" fmla="*/ 9 h 82"/>
                  <a:gd name="T14" fmla="*/ 27 w 76"/>
                  <a:gd name="T15" fmla="*/ 11 h 82"/>
                  <a:gd name="T16" fmla="*/ 15 w 76"/>
                  <a:gd name="T17" fmla="*/ 0 h 82"/>
                  <a:gd name="T18" fmla="*/ 10 w 76"/>
                  <a:gd name="T19" fmla="*/ 7 h 82"/>
                  <a:gd name="T20" fmla="*/ 10 w 76"/>
                  <a:gd name="T21" fmla="*/ 32 h 82"/>
                  <a:gd name="T22" fmla="*/ 3 w 76"/>
                  <a:gd name="T23" fmla="*/ 43 h 82"/>
                  <a:gd name="T24" fmla="*/ 0 w 76"/>
                  <a:gd name="T25" fmla="*/ 45 h 82"/>
                  <a:gd name="T26" fmla="*/ 13 w 76"/>
                  <a:gd name="T27" fmla="*/ 58 h 82"/>
                  <a:gd name="T28" fmla="*/ 20 w 76"/>
                  <a:gd name="T29" fmla="*/ 60 h 82"/>
                  <a:gd name="T30" fmla="*/ 30 w 76"/>
                  <a:gd name="T31" fmla="*/ 67 h 82"/>
                  <a:gd name="T32" fmla="*/ 45 w 76"/>
                  <a:gd name="T33" fmla="*/ 75 h 82"/>
                  <a:gd name="T34" fmla="*/ 63 w 76"/>
                  <a:gd name="T35" fmla="*/ 82 h 82"/>
                  <a:gd name="T36" fmla="*/ 68 w 76"/>
                  <a:gd name="T37" fmla="*/ 76 h 82"/>
                  <a:gd name="T38" fmla="*/ 76 w 76"/>
                  <a:gd name="T39" fmla="*/ 67 h 82"/>
                  <a:gd name="T40" fmla="*/ 74 w 76"/>
                  <a:gd name="T41" fmla="*/ 64 h 82"/>
                  <a:gd name="T42" fmla="*/ 72 w 76"/>
                  <a:gd name="T43" fmla="*/ 60 h 82"/>
                  <a:gd name="T44" fmla="*/ 74 w 76"/>
                  <a:gd name="T45" fmla="*/ 54 h 82"/>
                  <a:gd name="T46" fmla="*/ 76 w 76"/>
                  <a:gd name="T47" fmla="*/ 48 h 82"/>
                  <a:gd name="T48" fmla="*/ 72 w 76"/>
                  <a:gd name="T49" fmla="*/ 40 h 82"/>
                  <a:gd name="T50" fmla="*/ 72 w 76"/>
                  <a:gd name="T51" fmla="*/ 40 h 82"/>
                  <a:gd name="T52" fmla="*/ 72 w 76"/>
                  <a:gd name="T53" fmla="*/ 36 h 82"/>
                  <a:gd name="T54" fmla="*/ 64 w 76"/>
                  <a:gd name="T55" fmla="*/ 31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6" h="82">
                    <a:moveTo>
                      <a:pt x="64" y="31"/>
                    </a:moveTo>
                    <a:cubicBezTo>
                      <a:pt x="61" y="29"/>
                      <a:pt x="59" y="26"/>
                      <a:pt x="55" y="26"/>
                    </a:cubicBezTo>
                    <a:cubicBezTo>
                      <a:pt x="54" y="26"/>
                      <a:pt x="53" y="27"/>
                      <a:pt x="52" y="29"/>
                    </a:cubicBezTo>
                    <a:cubicBezTo>
                      <a:pt x="51" y="30"/>
                      <a:pt x="50" y="32"/>
                      <a:pt x="48" y="32"/>
                    </a:cubicBezTo>
                    <a:cubicBezTo>
                      <a:pt x="42" y="32"/>
                      <a:pt x="41" y="25"/>
                      <a:pt x="40" y="20"/>
                    </a:cubicBezTo>
                    <a:cubicBezTo>
                      <a:pt x="40" y="13"/>
                      <a:pt x="39" y="8"/>
                      <a:pt x="34" y="8"/>
                    </a:cubicBezTo>
                    <a:cubicBezTo>
                      <a:pt x="33" y="8"/>
                      <a:pt x="33" y="9"/>
                      <a:pt x="32" y="9"/>
                    </a:cubicBezTo>
                    <a:cubicBezTo>
                      <a:pt x="31" y="10"/>
                      <a:pt x="29" y="11"/>
                      <a:pt x="27" y="11"/>
                    </a:cubicBezTo>
                    <a:cubicBezTo>
                      <a:pt x="23" y="11"/>
                      <a:pt x="16" y="5"/>
                      <a:pt x="15" y="0"/>
                    </a:cubicBezTo>
                    <a:cubicBezTo>
                      <a:pt x="12" y="2"/>
                      <a:pt x="10" y="4"/>
                      <a:pt x="10" y="7"/>
                    </a:cubicBezTo>
                    <a:lnTo>
                      <a:pt x="10" y="32"/>
                    </a:lnTo>
                    <a:cubicBezTo>
                      <a:pt x="10" y="38"/>
                      <a:pt x="6" y="41"/>
                      <a:pt x="3" y="43"/>
                    </a:cubicBezTo>
                    <a:cubicBezTo>
                      <a:pt x="2" y="44"/>
                      <a:pt x="1" y="44"/>
                      <a:pt x="0" y="45"/>
                    </a:cubicBezTo>
                    <a:cubicBezTo>
                      <a:pt x="7" y="47"/>
                      <a:pt x="12" y="56"/>
                      <a:pt x="13" y="58"/>
                    </a:cubicBezTo>
                    <a:cubicBezTo>
                      <a:pt x="14" y="59"/>
                      <a:pt x="17" y="60"/>
                      <a:pt x="20" y="60"/>
                    </a:cubicBezTo>
                    <a:cubicBezTo>
                      <a:pt x="24" y="61"/>
                      <a:pt x="29" y="61"/>
                      <a:pt x="30" y="67"/>
                    </a:cubicBezTo>
                    <a:cubicBezTo>
                      <a:pt x="31" y="74"/>
                      <a:pt x="38" y="75"/>
                      <a:pt x="45" y="75"/>
                    </a:cubicBezTo>
                    <a:cubicBezTo>
                      <a:pt x="52" y="76"/>
                      <a:pt x="59" y="77"/>
                      <a:pt x="63" y="82"/>
                    </a:cubicBezTo>
                    <a:cubicBezTo>
                      <a:pt x="64" y="80"/>
                      <a:pt x="66" y="78"/>
                      <a:pt x="68" y="76"/>
                    </a:cubicBezTo>
                    <a:cubicBezTo>
                      <a:pt x="72" y="74"/>
                      <a:pt x="76" y="71"/>
                      <a:pt x="76" y="67"/>
                    </a:cubicBezTo>
                    <a:cubicBezTo>
                      <a:pt x="76" y="66"/>
                      <a:pt x="75" y="65"/>
                      <a:pt x="74" y="64"/>
                    </a:cubicBezTo>
                    <a:cubicBezTo>
                      <a:pt x="73" y="64"/>
                      <a:pt x="72" y="62"/>
                      <a:pt x="72" y="60"/>
                    </a:cubicBezTo>
                    <a:cubicBezTo>
                      <a:pt x="72" y="57"/>
                      <a:pt x="73" y="56"/>
                      <a:pt x="74" y="54"/>
                    </a:cubicBezTo>
                    <a:cubicBezTo>
                      <a:pt x="75" y="53"/>
                      <a:pt x="76" y="51"/>
                      <a:pt x="76" y="48"/>
                    </a:cubicBezTo>
                    <a:cubicBezTo>
                      <a:pt x="76" y="42"/>
                      <a:pt x="74" y="41"/>
                      <a:pt x="72" y="40"/>
                    </a:cubicBezTo>
                    <a:lnTo>
                      <a:pt x="72" y="40"/>
                    </a:lnTo>
                    <a:lnTo>
                      <a:pt x="72" y="36"/>
                    </a:lnTo>
                    <a:cubicBezTo>
                      <a:pt x="68" y="35"/>
                      <a:pt x="66" y="33"/>
                      <a:pt x="6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1" name="Freeform 1129"/>
              <p:cNvSpPr>
                <a:spLocks/>
              </p:cNvSpPr>
              <p:nvPr/>
            </p:nvSpPr>
            <p:spPr bwMode="auto">
              <a:xfrm>
                <a:off x="7796665" y="4647530"/>
                <a:ext cx="56384" cy="50746"/>
              </a:xfrm>
              <a:custGeom>
                <a:avLst/>
                <a:gdLst>
                  <a:gd name="T0" fmla="*/ 14 w 132"/>
                  <a:gd name="T1" fmla="*/ 114 h 122"/>
                  <a:gd name="T2" fmla="*/ 18 w 132"/>
                  <a:gd name="T3" fmla="*/ 113 h 122"/>
                  <a:gd name="T4" fmla="*/ 23 w 132"/>
                  <a:gd name="T5" fmla="*/ 111 h 122"/>
                  <a:gd name="T6" fmla="*/ 30 w 132"/>
                  <a:gd name="T7" fmla="*/ 113 h 122"/>
                  <a:gd name="T8" fmla="*/ 34 w 132"/>
                  <a:gd name="T9" fmla="*/ 115 h 122"/>
                  <a:gd name="T10" fmla="*/ 37 w 132"/>
                  <a:gd name="T11" fmla="*/ 110 h 122"/>
                  <a:gd name="T12" fmla="*/ 39 w 132"/>
                  <a:gd name="T13" fmla="*/ 105 h 122"/>
                  <a:gd name="T14" fmla="*/ 40 w 132"/>
                  <a:gd name="T15" fmla="*/ 105 h 122"/>
                  <a:gd name="T16" fmla="*/ 41 w 132"/>
                  <a:gd name="T17" fmla="*/ 106 h 122"/>
                  <a:gd name="T18" fmla="*/ 42 w 132"/>
                  <a:gd name="T19" fmla="*/ 109 h 122"/>
                  <a:gd name="T20" fmla="*/ 46 w 132"/>
                  <a:gd name="T21" fmla="*/ 115 h 122"/>
                  <a:gd name="T22" fmla="*/ 50 w 132"/>
                  <a:gd name="T23" fmla="*/ 114 h 122"/>
                  <a:gd name="T24" fmla="*/ 57 w 132"/>
                  <a:gd name="T25" fmla="*/ 111 h 122"/>
                  <a:gd name="T26" fmla="*/ 64 w 132"/>
                  <a:gd name="T27" fmla="*/ 111 h 122"/>
                  <a:gd name="T28" fmla="*/ 70 w 132"/>
                  <a:gd name="T29" fmla="*/ 112 h 122"/>
                  <a:gd name="T30" fmla="*/ 74 w 132"/>
                  <a:gd name="T31" fmla="*/ 111 h 122"/>
                  <a:gd name="T32" fmla="*/ 78 w 132"/>
                  <a:gd name="T33" fmla="*/ 111 h 122"/>
                  <a:gd name="T34" fmla="*/ 86 w 132"/>
                  <a:gd name="T35" fmla="*/ 119 h 122"/>
                  <a:gd name="T36" fmla="*/ 87 w 132"/>
                  <a:gd name="T37" fmla="*/ 122 h 122"/>
                  <a:gd name="T38" fmla="*/ 90 w 132"/>
                  <a:gd name="T39" fmla="*/ 121 h 122"/>
                  <a:gd name="T40" fmla="*/ 102 w 132"/>
                  <a:gd name="T41" fmla="*/ 108 h 122"/>
                  <a:gd name="T42" fmla="*/ 119 w 132"/>
                  <a:gd name="T43" fmla="*/ 96 h 122"/>
                  <a:gd name="T44" fmla="*/ 125 w 132"/>
                  <a:gd name="T45" fmla="*/ 95 h 122"/>
                  <a:gd name="T46" fmla="*/ 127 w 132"/>
                  <a:gd name="T47" fmla="*/ 93 h 122"/>
                  <a:gd name="T48" fmla="*/ 132 w 132"/>
                  <a:gd name="T49" fmla="*/ 90 h 122"/>
                  <a:gd name="T50" fmla="*/ 132 w 132"/>
                  <a:gd name="T51" fmla="*/ 90 h 122"/>
                  <a:gd name="T52" fmla="*/ 123 w 132"/>
                  <a:gd name="T53" fmla="*/ 74 h 122"/>
                  <a:gd name="T54" fmla="*/ 119 w 132"/>
                  <a:gd name="T55" fmla="*/ 74 h 122"/>
                  <a:gd name="T56" fmla="*/ 113 w 132"/>
                  <a:gd name="T57" fmla="*/ 65 h 122"/>
                  <a:gd name="T58" fmla="*/ 112 w 132"/>
                  <a:gd name="T59" fmla="*/ 62 h 122"/>
                  <a:gd name="T60" fmla="*/ 107 w 132"/>
                  <a:gd name="T61" fmla="*/ 62 h 122"/>
                  <a:gd name="T62" fmla="*/ 100 w 132"/>
                  <a:gd name="T63" fmla="*/ 56 h 122"/>
                  <a:gd name="T64" fmla="*/ 104 w 132"/>
                  <a:gd name="T65" fmla="*/ 50 h 122"/>
                  <a:gd name="T66" fmla="*/ 106 w 132"/>
                  <a:gd name="T67" fmla="*/ 46 h 122"/>
                  <a:gd name="T68" fmla="*/ 97 w 132"/>
                  <a:gd name="T69" fmla="*/ 33 h 122"/>
                  <a:gd name="T70" fmla="*/ 88 w 132"/>
                  <a:gd name="T71" fmla="*/ 26 h 122"/>
                  <a:gd name="T72" fmla="*/ 82 w 132"/>
                  <a:gd name="T73" fmla="*/ 22 h 122"/>
                  <a:gd name="T74" fmla="*/ 73 w 132"/>
                  <a:gd name="T75" fmla="*/ 13 h 122"/>
                  <a:gd name="T76" fmla="*/ 72 w 132"/>
                  <a:gd name="T77" fmla="*/ 11 h 122"/>
                  <a:gd name="T78" fmla="*/ 72 w 132"/>
                  <a:gd name="T79" fmla="*/ 10 h 122"/>
                  <a:gd name="T80" fmla="*/ 64 w 132"/>
                  <a:gd name="T81" fmla="*/ 4 h 122"/>
                  <a:gd name="T82" fmla="*/ 59 w 132"/>
                  <a:gd name="T83" fmla="*/ 0 h 122"/>
                  <a:gd name="T84" fmla="*/ 43 w 132"/>
                  <a:gd name="T85" fmla="*/ 0 h 122"/>
                  <a:gd name="T86" fmla="*/ 36 w 132"/>
                  <a:gd name="T87" fmla="*/ 12 h 122"/>
                  <a:gd name="T88" fmla="*/ 31 w 132"/>
                  <a:gd name="T89" fmla="*/ 22 h 122"/>
                  <a:gd name="T90" fmla="*/ 33 w 132"/>
                  <a:gd name="T91" fmla="*/ 28 h 122"/>
                  <a:gd name="T92" fmla="*/ 36 w 132"/>
                  <a:gd name="T93" fmla="*/ 35 h 122"/>
                  <a:gd name="T94" fmla="*/ 30 w 132"/>
                  <a:gd name="T95" fmla="*/ 46 h 122"/>
                  <a:gd name="T96" fmla="*/ 26 w 132"/>
                  <a:gd name="T97" fmla="*/ 54 h 122"/>
                  <a:gd name="T98" fmla="*/ 26 w 132"/>
                  <a:gd name="T99" fmla="*/ 63 h 122"/>
                  <a:gd name="T100" fmla="*/ 26 w 132"/>
                  <a:gd name="T101" fmla="*/ 66 h 122"/>
                  <a:gd name="T102" fmla="*/ 25 w 132"/>
                  <a:gd name="T103" fmla="*/ 74 h 122"/>
                  <a:gd name="T104" fmla="*/ 20 w 132"/>
                  <a:gd name="T105" fmla="*/ 75 h 122"/>
                  <a:gd name="T106" fmla="*/ 15 w 132"/>
                  <a:gd name="T107" fmla="*/ 74 h 122"/>
                  <a:gd name="T108" fmla="*/ 10 w 132"/>
                  <a:gd name="T109" fmla="*/ 73 h 122"/>
                  <a:gd name="T110" fmla="*/ 0 w 132"/>
                  <a:gd name="T111" fmla="*/ 80 h 122"/>
                  <a:gd name="T112" fmla="*/ 2 w 132"/>
                  <a:gd name="T113" fmla="*/ 84 h 122"/>
                  <a:gd name="T114" fmla="*/ 6 w 132"/>
                  <a:gd name="T115" fmla="*/ 91 h 122"/>
                  <a:gd name="T116" fmla="*/ 5 w 132"/>
                  <a:gd name="T117" fmla="*/ 97 h 122"/>
                  <a:gd name="T118" fmla="*/ 4 w 132"/>
                  <a:gd name="T119" fmla="*/ 102 h 122"/>
                  <a:gd name="T120" fmla="*/ 14 w 132"/>
                  <a:gd name="T121" fmla="*/ 114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2" h="122">
                    <a:moveTo>
                      <a:pt x="14" y="114"/>
                    </a:moveTo>
                    <a:cubicBezTo>
                      <a:pt x="16" y="114"/>
                      <a:pt x="17" y="113"/>
                      <a:pt x="18" y="113"/>
                    </a:cubicBezTo>
                    <a:cubicBezTo>
                      <a:pt x="20" y="112"/>
                      <a:pt x="21" y="111"/>
                      <a:pt x="23" y="111"/>
                    </a:cubicBezTo>
                    <a:cubicBezTo>
                      <a:pt x="27" y="111"/>
                      <a:pt x="29" y="112"/>
                      <a:pt x="30" y="113"/>
                    </a:cubicBezTo>
                    <a:cubicBezTo>
                      <a:pt x="32" y="114"/>
                      <a:pt x="33" y="115"/>
                      <a:pt x="34" y="115"/>
                    </a:cubicBezTo>
                    <a:cubicBezTo>
                      <a:pt x="35" y="115"/>
                      <a:pt x="37" y="111"/>
                      <a:pt x="37" y="110"/>
                    </a:cubicBezTo>
                    <a:cubicBezTo>
                      <a:pt x="38" y="107"/>
                      <a:pt x="38" y="106"/>
                      <a:pt x="39" y="105"/>
                    </a:cubicBezTo>
                    <a:lnTo>
                      <a:pt x="40" y="105"/>
                    </a:lnTo>
                    <a:lnTo>
                      <a:pt x="41" y="106"/>
                    </a:lnTo>
                    <a:cubicBezTo>
                      <a:pt x="41" y="107"/>
                      <a:pt x="42" y="108"/>
                      <a:pt x="42" y="109"/>
                    </a:cubicBezTo>
                    <a:cubicBezTo>
                      <a:pt x="43" y="112"/>
                      <a:pt x="44" y="115"/>
                      <a:pt x="46" y="115"/>
                    </a:cubicBezTo>
                    <a:cubicBezTo>
                      <a:pt x="48" y="115"/>
                      <a:pt x="49" y="115"/>
                      <a:pt x="50" y="114"/>
                    </a:cubicBezTo>
                    <a:cubicBezTo>
                      <a:pt x="52" y="112"/>
                      <a:pt x="54" y="111"/>
                      <a:pt x="57" y="111"/>
                    </a:cubicBezTo>
                    <a:cubicBezTo>
                      <a:pt x="60" y="111"/>
                      <a:pt x="62" y="111"/>
                      <a:pt x="64" y="111"/>
                    </a:cubicBezTo>
                    <a:cubicBezTo>
                      <a:pt x="66" y="112"/>
                      <a:pt x="67" y="112"/>
                      <a:pt x="70" y="112"/>
                    </a:cubicBezTo>
                    <a:cubicBezTo>
                      <a:pt x="72" y="112"/>
                      <a:pt x="73" y="112"/>
                      <a:pt x="74" y="111"/>
                    </a:cubicBezTo>
                    <a:cubicBezTo>
                      <a:pt x="75" y="111"/>
                      <a:pt x="76" y="111"/>
                      <a:pt x="78" y="111"/>
                    </a:cubicBezTo>
                    <a:cubicBezTo>
                      <a:pt x="84" y="111"/>
                      <a:pt x="85" y="116"/>
                      <a:pt x="86" y="119"/>
                    </a:cubicBezTo>
                    <a:cubicBezTo>
                      <a:pt x="86" y="120"/>
                      <a:pt x="87" y="121"/>
                      <a:pt x="87" y="122"/>
                    </a:cubicBezTo>
                    <a:cubicBezTo>
                      <a:pt x="88" y="122"/>
                      <a:pt x="89" y="121"/>
                      <a:pt x="90" y="121"/>
                    </a:cubicBezTo>
                    <a:cubicBezTo>
                      <a:pt x="95" y="119"/>
                      <a:pt x="101" y="117"/>
                      <a:pt x="102" y="108"/>
                    </a:cubicBezTo>
                    <a:cubicBezTo>
                      <a:pt x="103" y="100"/>
                      <a:pt x="112" y="98"/>
                      <a:pt x="119" y="96"/>
                    </a:cubicBezTo>
                    <a:cubicBezTo>
                      <a:pt x="121" y="96"/>
                      <a:pt x="123" y="95"/>
                      <a:pt x="125" y="95"/>
                    </a:cubicBezTo>
                    <a:cubicBezTo>
                      <a:pt x="126" y="95"/>
                      <a:pt x="126" y="94"/>
                      <a:pt x="127" y="93"/>
                    </a:cubicBezTo>
                    <a:cubicBezTo>
                      <a:pt x="128" y="92"/>
                      <a:pt x="129" y="90"/>
                      <a:pt x="132" y="90"/>
                    </a:cubicBezTo>
                    <a:lnTo>
                      <a:pt x="132" y="90"/>
                    </a:lnTo>
                    <a:cubicBezTo>
                      <a:pt x="131" y="87"/>
                      <a:pt x="126" y="79"/>
                      <a:pt x="123" y="74"/>
                    </a:cubicBezTo>
                    <a:lnTo>
                      <a:pt x="119" y="74"/>
                    </a:lnTo>
                    <a:cubicBezTo>
                      <a:pt x="114" y="74"/>
                      <a:pt x="113" y="69"/>
                      <a:pt x="113" y="65"/>
                    </a:cubicBezTo>
                    <a:cubicBezTo>
                      <a:pt x="113" y="64"/>
                      <a:pt x="113" y="62"/>
                      <a:pt x="112" y="62"/>
                    </a:cubicBezTo>
                    <a:lnTo>
                      <a:pt x="107" y="62"/>
                    </a:lnTo>
                    <a:cubicBezTo>
                      <a:pt x="104" y="62"/>
                      <a:pt x="100" y="60"/>
                      <a:pt x="100" y="56"/>
                    </a:cubicBezTo>
                    <a:cubicBezTo>
                      <a:pt x="100" y="53"/>
                      <a:pt x="102" y="51"/>
                      <a:pt x="104" y="50"/>
                    </a:cubicBezTo>
                    <a:cubicBezTo>
                      <a:pt x="105" y="49"/>
                      <a:pt x="106" y="47"/>
                      <a:pt x="106" y="46"/>
                    </a:cubicBezTo>
                    <a:cubicBezTo>
                      <a:pt x="106" y="39"/>
                      <a:pt x="102" y="36"/>
                      <a:pt x="97" y="33"/>
                    </a:cubicBezTo>
                    <a:cubicBezTo>
                      <a:pt x="93" y="31"/>
                      <a:pt x="90" y="29"/>
                      <a:pt x="88" y="26"/>
                    </a:cubicBezTo>
                    <a:cubicBezTo>
                      <a:pt x="87" y="24"/>
                      <a:pt x="84" y="23"/>
                      <a:pt x="82" y="22"/>
                    </a:cubicBezTo>
                    <a:cubicBezTo>
                      <a:pt x="78" y="21"/>
                      <a:pt x="73" y="20"/>
                      <a:pt x="73" y="13"/>
                    </a:cubicBezTo>
                    <a:cubicBezTo>
                      <a:pt x="73" y="12"/>
                      <a:pt x="72" y="12"/>
                      <a:pt x="72" y="11"/>
                    </a:cubicBezTo>
                    <a:cubicBezTo>
                      <a:pt x="72" y="11"/>
                      <a:pt x="72" y="10"/>
                      <a:pt x="72" y="10"/>
                    </a:cubicBezTo>
                    <a:cubicBezTo>
                      <a:pt x="69" y="9"/>
                      <a:pt x="66" y="6"/>
                      <a:pt x="64" y="4"/>
                    </a:cubicBezTo>
                    <a:cubicBezTo>
                      <a:pt x="62" y="2"/>
                      <a:pt x="60" y="0"/>
                      <a:pt x="59" y="0"/>
                    </a:cubicBezTo>
                    <a:lnTo>
                      <a:pt x="43" y="0"/>
                    </a:lnTo>
                    <a:cubicBezTo>
                      <a:pt x="42" y="5"/>
                      <a:pt x="39" y="8"/>
                      <a:pt x="36" y="12"/>
                    </a:cubicBezTo>
                    <a:cubicBezTo>
                      <a:pt x="34" y="15"/>
                      <a:pt x="31" y="19"/>
                      <a:pt x="31" y="22"/>
                    </a:cubicBezTo>
                    <a:cubicBezTo>
                      <a:pt x="31" y="24"/>
                      <a:pt x="32" y="26"/>
                      <a:pt x="33" y="28"/>
                    </a:cubicBezTo>
                    <a:cubicBezTo>
                      <a:pt x="34" y="30"/>
                      <a:pt x="36" y="32"/>
                      <a:pt x="36" y="35"/>
                    </a:cubicBezTo>
                    <a:cubicBezTo>
                      <a:pt x="36" y="41"/>
                      <a:pt x="33" y="44"/>
                      <a:pt x="30" y="46"/>
                    </a:cubicBezTo>
                    <a:cubicBezTo>
                      <a:pt x="28" y="48"/>
                      <a:pt x="26" y="50"/>
                      <a:pt x="26" y="54"/>
                    </a:cubicBezTo>
                    <a:lnTo>
                      <a:pt x="26" y="63"/>
                    </a:lnTo>
                    <a:cubicBezTo>
                      <a:pt x="26" y="64"/>
                      <a:pt x="26" y="65"/>
                      <a:pt x="26" y="66"/>
                    </a:cubicBezTo>
                    <a:cubicBezTo>
                      <a:pt x="26" y="69"/>
                      <a:pt x="26" y="72"/>
                      <a:pt x="25" y="74"/>
                    </a:cubicBezTo>
                    <a:cubicBezTo>
                      <a:pt x="24" y="75"/>
                      <a:pt x="22" y="75"/>
                      <a:pt x="20" y="75"/>
                    </a:cubicBezTo>
                    <a:cubicBezTo>
                      <a:pt x="18" y="75"/>
                      <a:pt x="16" y="75"/>
                      <a:pt x="15" y="74"/>
                    </a:cubicBezTo>
                    <a:cubicBezTo>
                      <a:pt x="13" y="73"/>
                      <a:pt x="12" y="73"/>
                      <a:pt x="10" y="73"/>
                    </a:cubicBezTo>
                    <a:cubicBezTo>
                      <a:pt x="7" y="73"/>
                      <a:pt x="0" y="77"/>
                      <a:pt x="0" y="80"/>
                    </a:cubicBezTo>
                    <a:cubicBezTo>
                      <a:pt x="0" y="82"/>
                      <a:pt x="1" y="82"/>
                      <a:pt x="2" y="84"/>
                    </a:cubicBezTo>
                    <a:cubicBezTo>
                      <a:pt x="4" y="85"/>
                      <a:pt x="6" y="87"/>
                      <a:pt x="6" y="91"/>
                    </a:cubicBezTo>
                    <a:cubicBezTo>
                      <a:pt x="6" y="93"/>
                      <a:pt x="6" y="95"/>
                      <a:pt x="5" y="97"/>
                    </a:cubicBezTo>
                    <a:cubicBezTo>
                      <a:pt x="5" y="99"/>
                      <a:pt x="4" y="100"/>
                      <a:pt x="4" y="102"/>
                    </a:cubicBezTo>
                    <a:cubicBezTo>
                      <a:pt x="4" y="107"/>
                      <a:pt x="11" y="114"/>
                      <a:pt x="14" y="1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2" name="Freeform 1130"/>
              <p:cNvSpPr>
                <a:spLocks/>
              </p:cNvSpPr>
              <p:nvPr/>
            </p:nvSpPr>
            <p:spPr bwMode="auto">
              <a:xfrm>
                <a:off x="7824858" y="4593025"/>
                <a:ext cx="31951" cy="26313"/>
              </a:xfrm>
              <a:custGeom>
                <a:avLst/>
                <a:gdLst>
                  <a:gd name="T0" fmla="*/ 76 w 76"/>
                  <a:gd name="T1" fmla="*/ 36 h 59"/>
                  <a:gd name="T2" fmla="*/ 76 w 76"/>
                  <a:gd name="T3" fmla="*/ 34 h 59"/>
                  <a:gd name="T4" fmla="*/ 70 w 76"/>
                  <a:gd name="T5" fmla="*/ 26 h 59"/>
                  <a:gd name="T6" fmla="*/ 70 w 76"/>
                  <a:gd name="T7" fmla="*/ 25 h 59"/>
                  <a:gd name="T8" fmla="*/ 70 w 76"/>
                  <a:gd name="T9" fmla="*/ 23 h 59"/>
                  <a:gd name="T10" fmla="*/ 62 w 76"/>
                  <a:gd name="T11" fmla="*/ 12 h 59"/>
                  <a:gd name="T12" fmla="*/ 56 w 76"/>
                  <a:gd name="T13" fmla="*/ 4 h 59"/>
                  <a:gd name="T14" fmla="*/ 56 w 76"/>
                  <a:gd name="T15" fmla="*/ 0 h 59"/>
                  <a:gd name="T16" fmla="*/ 47 w 76"/>
                  <a:gd name="T17" fmla="*/ 3 h 59"/>
                  <a:gd name="T18" fmla="*/ 41 w 76"/>
                  <a:gd name="T19" fmla="*/ 2 h 59"/>
                  <a:gd name="T20" fmla="*/ 36 w 76"/>
                  <a:gd name="T21" fmla="*/ 1 h 59"/>
                  <a:gd name="T22" fmla="*/ 30 w 76"/>
                  <a:gd name="T23" fmla="*/ 2 h 59"/>
                  <a:gd name="T24" fmla="*/ 25 w 76"/>
                  <a:gd name="T25" fmla="*/ 3 h 59"/>
                  <a:gd name="T26" fmla="*/ 18 w 76"/>
                  <a:gd name="T27" fmla="*/ 3 h 59"/>
                  <a:gd name="T28" fmla="*/ 16 w 76"/>
                  <a:gd name="T29" fmla="*/ 5 h 59"/>
                  <a:gd name="T30" fmla="*/ 13 w 76"/>
                  <a:gd name="T31" fmla="*/ 7 h 59"/>
                  <a:gd name="T32" fmla="*/ 10 w 76"/>
                  <a:gd name="T33" fmla="*/ 6 h 59"/>
                  <a:gd name="T34" fmla="*/ 0 w 76"/>
                  <a:gd name="T35" fmla="*/ 32 h 59"/>
                  <a:gd name="T36" fmla="*/ 3 w 76"/>
                  <a:gd name="T37" fmla="*/ 36 h 59"/>
                  <a:gd name="T38" fmla="*/ 9 w 76"/>
                  <a:gd name="T39" fmla="*/ 36 h 59"/>
                  <a:gd name="T40" fmla="*/ 13 w 76"/>
                  <a:gd name="T41" fmla="*/ 43 h 59"/>
                  <a:gd name="T42" fmla="*/ 16 w 76"/>
                  <a:gd name="T43" fmla="*/ 50 h 59"/>
                  <a:gd name="T44" fmla="*/ 18 w 76"/>
                  <a:gd name="T45" fmla="*/ 49 h 59"/>
                  <a:gd name="T46" fmla="*/ 21 w 76"/>
                  <a:gd name="T47" fmla="*/ 47 h 59"/>
                  <a:gd name="T48" fmla="*/ 27 w 76"/>
                  <a:gd name="T49" fmla="*/ 52 h 59"/>
                  <a:gd name="T50" fmla="*/ 32 w 76"/>
                  <a:gd name="T51" fmla="*/ 57 h 59"/>
                  <a:gd name="T52" fmla="*/ 35 w 76"/>
                  <a:gd name="T53" fmla="*/ 55 h 59"/>
                  <a:gd name="T54" fmla="*/ 40 w 76"/>
                  <a:gd name="T55" fmla="*/ 52 h 59"/>
                  <a:gd name="T56" fmla="*/ 48 w 76"/>
                  <a:gd name="T57" fmla="*/ 56 h 59"/>
                  <a:gd name="T58" fmla="*/ 51 w 76"/>
                  <a:gd name="T59" fmla="*/ 59 h 59"/>
                  <a:gd name="T60" fmla="*/ 55 w 76"/>
                  <a:gd name="T61" fmla="*/ 57 h 59"/>
                  <a:gd name="T62" fmla="*/ 74 w 76"/>
                  <a:gd name="T63" fmla="*/ 40 h 59"/>
                  <a:gd name="T64" fmla="*/ 75 w 76"/>
                  <a:gd name="T65" fmla="*/ 37 h 59"/>
                  <a:gd name="T66" fmla="*/ 76 w 76"/>
                  <a:gd name="T67" fmla="*/ 3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59">
                    <a:moveTo>
                      <a:pt x="76" y="36"/>
                    </a:moveTo>
                    <a:lnTo>
                      <a:pt x="76" y="34"/>
                    </a:lnTo>
                    <a:cubicBezTo>
                      <a:pt x="72" y="33"/>
                      <a:pt x="70" y="32"/>
                      <a:pt x="70" y="26"/>
                    </a:cubicBezTo>
                    <a:lnTo>
                      <a:pt x="70" y="25"/>
                    </a:lnTo>
                    <a:lnTo>
                      <a:pt x="70" y="23"/>
                    </a:lnTo>
                    <a:cubicBezTo>
                      <a:pt x="67" y="21"/>
                      <a:pt x="64" y="18"/>
                      <a:pt x="62" y="12"/>
                    </a:cubicBezTo>
                    <a:cubicBezTo>
                      <a:pt x="59" y="11"/>
                      <a:pt x="56" y="9"/>
                      <a:pt x="56" y="4"/>
                    </a:cubicBezTo>
                    <a:lnTo>
                      <a:pt x="56" y="0"/>
                    </a:lnTo>
                    <a:cubicBezTo>
                      <a:pt x="54" y="2"/>
                      <a:pt x="51" y="3"/>
                      <a:pt x="47" y="3"/>
                    </a:cubicBezTo>
                    <a:cubicBezTo>
                      <a:pt x="44" y="3"/>
                      <a:pt x="42" y="3"/>
                      <a:pt x="41" y="2"/>
                    </a:cubicBezTo>
                    <a:cubicBezTo>
                      <a:pt x="39" y="1"/>
                      <a:pt x="38" y="1"/>
                      <a:pt x="36" y="1"/>
                    </a:cubicBezTo>
                    <a:cubicBezTo>
                      <a:pt x="34" y="1"/>
                      <a:pt x="32" y="2"/>
                      <a:pt x="30" y="2"/>
                    </a:cubicBezTo>
                    <a:cubicBezTo>
                      <a:pt x="28" y="3"/>
                      <a:pt x="27" y="3"/>
                      <a:pt x="25" y="3"/>
                    </a:cubicBezTo>
                    <a:lnTo>
                      <a:pt x="18" y="3"/>
                    </a:lnTo>
                    <a:cubicBezTo>
                      <a:pt x="18" y="3"/>
                      <a:pt x="17" y="4"/>
                      <a:pt x="16" y="5"/>
                    </a:cubicBezTo>
                    <a:cubicBezTo>
                      <a:pt x="16" y="6"/>
                      <a:pt x="14" y="7"/>
                      <a:pt x="13" y="7"/>
                    </a:cubicBezTo>
                    <a:cubicBezTo>
                      <a:pt x="11" y="7"/>
                      <a:pt x="10" y="7"/>
                      <a:pt x="10" y="6"/>
                    </a:cubicBezTo>
                    <a:cubicBezTo>
                      <a:pt x="7" y="11"/>
                      <a:pt x="0" y="23"/>
                      <a:pt x="0" y="32"/>
                    </a:cubicBezTo>
                    <a:cubicBezTo>
                      <a:pt x="0" y="35"/>
                      <a:pt x="1" y="36"/>
                      <a:pt x="3" y="36"/>
                    </a:cubicBezTo>
                    <a:lnTo>
                      <a:pt x="9" y="36"/>
                    </a:lnTo>
                    <a:cubicBezTo>
                      <a:pt x="12" y="36"/>
                      <a:pt x="13" y="40"/>
                      <a:pt x="13" y="43"/>
                    </a:cubicBezTo>
                    <a:cubicBezTo>
                      <a:pt x="13" y="48"/>
                      <a:pt x="14" y="50"/>
                      <a:pt x="16" y="50"/>
                    </a:cubicBezTo>
                    <a:cubicBezTo>
                      <a:pt x="17" y="50"/>
                      <a:pt x="17" y="49"/>
                      <a:pt x="18" y="49"/>
                    </a:cubicBezTo>
                    <a:cubicBezTo>
                      <a:pt x="19" y="48"/>
                      <a:pt x="20" y="47"/>
                      <a:pt x="21" y="47"/>
                    </a:cubicBezTo>
                    <a:cubicBezTo>
                      <a:pt x="24" y="47"/>
                      <a:pt x="25" y="50"/>
                      <a:pt x="27" y="52"/>
                    </a:cubicBezTo>
                    <a:cubicBezTo>
                      <a:pt x="28" y="55"/>
                      <a:pt x="29" y="57"/>
                      <a:pt x="32" y="57"/>
                    </a:cubicBezTo>
                    <a:cubicBezTo>
                      <a:pt x="34" y="57"/>
                      <a:pt x="35" y="56"/>
                      <a:pt x="35" y="55"/>
                    </a:cubicBezTo>
                    <a:cubicBezTo>
                      <a:pt x="36" y="54"/>
                      <a:pt x="37" y="52"/>
                      <a:pt x="40" y="52"/>
                    </a:cubicBezTo>
                    <a:cubicBezTo>
                      <a:pt x="44" y="52"/>
                      <a:pt x="46" y="54"/>
                      <a:pt x="48" y="56"/>
                    </a:cubicBezTo>
                    <a:cubicBezTo>
                      <a:pt x="49" y="57"/>
                      <a:pt x="50" y="58"/>
                      <a:pt x="51" y="59"/>
                    </a:cubicBezTo>
                    <a:cubicBezTo>
                      <a:pt x="52" y="58"/>
                      <a:pt x="53" y="58"/>
                      <a:pt x="55" y="57"/>
                    </a:cubicBezTo>
                    <a:cubicBezTo>
                      <a:pt x="63" y="53"/>
                      <a:pt x="75" y="48"/>
                      <a:pt x="74" y="40"/>
                    </a:cubicBezTo>
                    <a:cubicBezTo>
                      <a:pt x="74" y="39"/>
                      <a:pt x="75" y="38"/>
                      <a:pt x="75" y="37"/>
                    </a:cubicBezTo>
                    <a:cubicBezTo>
                      <a:pt x="76" y="36"/>
                      <a:pt x="76" y="36"/>
                      <a:pt x="7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3" name="Freeform 1131"/>
              <p:cNvSpPr>
                <a:spLocks/>
              </p:cNvSpPr>
              <p:nvPr/>
            </p:nvSpPr>
            <p:spPr bwMode="auto">
              <a:xfrm>
                <a:off x="7798545" y="4566713"/>
                <a:ext cx="30071" cy="20675"/>
              </a:xfrm>
              <a:custGeom>
                <a:avLst/>
                <a:gdLst>
                  <a:gd name="T0" fmla="*/ 69 w 69"/>
                  <a:gd name="T1" fmla="*/ 29 h 48"/>
                  <a:gd name="T2" fmla="*/ 62 w 69"/>
                  <a:gd name="T3" fmla="*/ 19 h 48"/>
                  <a:gd name="T4" fmla="*/ 57 w 69"/>
                  <a:gd name="T5" fmla="*/ 15 h 48"/>
                  <a:gd name="T6" fmla="*/ 56 w 69"/>
                  <a:gd name="T7" fmla="*/ 13 h 48"/>
                  <a:gd name="T8" fmla="*/ 46 w 69"/>
                  <a:gd name="T9" fmla="*/ 5 h 48"/>
                  <a:gd name="T10" fmla="*/ 36 w 69"/>
                  <a:gd name="T11" fmla="*/ 8 h 48"/>
                  <a:gd name="T12" fmla="*/ 34 w 69"/>
                  <a:gd name="T13" fmla="*/ 10 h 48"/>
                  <a:gd name="T14" fmla="*/ 30 w 69"/>
                  <a:gd name="T15" fmla="*/ 12 h 48"/>
                  <a:gd name="T16" fmla="*/ 26 w 69"/>
                  <a:gd name="T17" fmla="*/ 10 h 48"/>
                  <a:gd name="T18" fmla="*/ 24 w 69"/>
                  <a:gd name="T19" fmla="*/ 8 h 48"/>
                  <a:gd name="T20" fmla="*/ 21 w 69"/>
                  <a:gd name="T21" fmla="*/ 10 h 48"/>
                  <a:gd name="T22" fmla="*/ 20 w 69"/>
                  <a:gd name="T23" fmla="*/ 10 h 48"/>
                  <a:gd name="T24" fmla="*/ 20 w 69"/>
                  <a:gd name="T25" fmla="*/ 10 h 48"/>
                  <a:gd name="T26" fmla="*/ 15 w 69"/>
                  <a:gd name="T27" fmla="*/ 3 h 48"/>
                  <a:gd name="T28" fmla="*/ 14 w 69"/>
                  <a:gd name="T29" fmla="*/ 0 h 48"/>
                  <a:gd name="T30" fmla="*/ 5 w 69"/>
                  <a:gd name="T31" fmla="*/ 4 h 48"/>
                  <a:gd name="T32" fmla="*/ 0 w 69"/>
                  <a:gd name="T33" fmla="*/ 7 h 48"/>
                  <a:gd name="T34" fmla="*/ 0 w 69"/>
                  <a:gd name="T35" fmla="*/ 14 h 48"/>
                  <a:gd name="T36" fmla="*/ 0 w 69"/>
                  <a:gd name="T37" fmla="*/ 16 h 48"/>
                  <a:gd name="T38" fmla="*/ 2 w 69"/>
                  <a:gd name="T39" fmla="*/ 19 h 48"/>
                  <a:gd name="T40" fmla="*/ 6 w 69"/>
                  <a:gd name="T41" fmla="*/ 24 h 48"/>
                  <a:gd name="T42" fmla="*/ 4 w 69"/>
                  <a:gd name="T43" fmla="*/ 30 h 48"/>
                  <a:gd name="T44" fmla="*/ 2 w 69"/>
                  <a:gd name="T45" fmla="*/ 35 h 48"/>
                  <a:gd name="T46" fmla="*/ 19 w 69"/>
                  <a:gd name="T47" fmla="*/ 48 h 48"/>
                  <a:gd name="T48" fmla="*/ 28 w 69"/>
                  <a:gd name="T49" fmla="*/ 43 h 48"/>
                  <a:gd name="T50" fmla="*/ 37 w 69"/>
                  <a:gd name="T51" fmla="*/ 38 h 48"/>
                  <a:gd name="T52" fmla="*/ 44 w 69"/>
                  <a:gd name="T53" fmla="*/ 42 h 48"/>
                  <a:gd name="T54" fmla="*/ 48 w 69"/>
                  <a:gd name="T55" fmla="*/ 44 h 48"/>
                  <a:gd name="T56" fmla="*/ 51 w 69"/>
                  <a:gd name="T57" fmla="*/ 42 h 48"/>
                  <a:gd name="T58" fmla="*/ 54 w 69"/>
                  <a:gd name="T59" fmla="*/ 39 h 48"/>
                  <a:gd name="T60" fmla="*/ 58 w 69"/>
                  <a:gd name="T61" fmla="*/ 40 h 48"/>
                  <a:gd name="T62" fmla="*/ 59 w 69"/>
                  <a:gd name="T63" fmla="*/ 41 h 48"/>
                  <a:gd name="T64" fmla="*/ 65 w 69"/>
                  <a:gd name="T65" fmla="*/ 38 h 48"/>
                  <a:gd name="T66" fmla="*/ 66 w 69"/>
                  <a:gd name="T67" fmla="*/ 37 h 48"/>
                  <a:gd name="T68" fmla="*/ 68 w 69"/>
                  <a:gd name="T69" fmla="*/ 33 h 48"/>
                  <a:gd name="T70" fmla="*/ 69 w 69"/>
                  <a:gd name="T71" fmla="*/ 2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9" h="48">
                    <a:moveTo>
                      <a:pt x="69" y="29"/>
                    </a:moveTo>
                    <a:cubicBezTo>
                      <a:pt x="69" y="22"/>
                      <a:pt x="66" y="20"/>
                      <a:pt x="62" y="19"/>
                    </a:cubicBezTo>
                    <a:cubicBezTo>
                      <a:pt x="60" y="18"/>
                      <a:pt x="58" y="17"/>
                      <a:pt x="57" y="15"/>
                    </a:cubicBezTo>
                    <a:cubicBezTo>
                      <a:pt x="57" y="14"/>
                      <a:pt x="57" y="14"/>
                      <a:pt x="56" y="13"/>
                    </a:cubicBezTo>
                    <a:cubicBezTo>
                      <a:pt x="54" y="9"/>
                      <a:pt x="53" y="6"/>
                      <a:pt x="46" y="5"/>
                    </a:cubicBezTo>
                    <a:cubicBezTo>
                      <a:pt x="43" y="7"/>
                      <a:pt x="40" y="7"/>
                      <a:pt x="36" y="8"/>
                    </a:cubicBezTo>
                    <a:cubicBezTo>
                      <a:pt x="35" y="8"/>
                      <a:pt x="35" y="9"/>
                      <a:pt x="34" y="10"/>
                    </a:cubicBezTo>
                    <a:cubicBezTo>
                      <a:pt x="34" y="11"/>
                      <a:pt x="33" y="12"/>
                      <a:pt x="30" y="12"/>
                    </a:cubicBezTo>
                    <a:cubicBezTo>
                      <a:pt x="28" y="12"/>
                      <a:pt x="27" y="11"/>
                      <a:pt x="26" y="10"/>
                    </a:cubicBezTo>
                    <a:cubicBezTo>
                      <a:pt x="25" y="9"/>
                      <a:pt x="25" y="8"/>
                      <a:pt x="24" y="8"/>
                    </a:cubicBezTo>
                    <a:cubicBezTo>
                      <a:pt x="23" y="8"/>
                      <a:pt x="22" y="9"/>
                      <a:pt x="21" y="10"/>
                    </a:cubicBezTo>
                    <a:lnTo>
                      <a:pt x="20" y="10"/>
                    </a:lnTo>
                    <a:lnTo>
                      <a:pt x="20" y="10"/>
                    </a:lnTo>
                    <a:cubicBezTo>
                      <a:pt x="18" y="8"/>
                      <a:pt x="16" y="5"/>
                      <a:pt x="15" y="3"/>
                    </a:cubicBezTo>
                    <a:cubicBezTo>
                      <a:pt x="15" y="2"/>
                      <a:pt x="14" y="1"/>
                      <a:pt x="14" y="0"/>
                    </a:cubicBezTo>
                    <a:cubicBezTo>
                      <a:pt x="11" y="1"/>
                      <a:pt x="8" y="2"/>
                      <a:pt x="5" y="4"/>
                    </a:cubicBezTo>
                    <a:cubicBezTo>
                      <a:pt x="4" y="5"/>
                      <a:pt x="2" y="6"/>
                      <a:pt x="0" y="7"/>
                    </a:cubicBezTo>
                    <a:cubicBezTo>
                      <a:pt x="2" y="10"/>
                      <a:pt x="1" y="12"/>
                      <a:pt x="0" y="14"/>
                    </a:cubicBezTo>
                    <a:cubicBezTo>
                      <a:pt x="0" y="15"/>
                      <a:pt x="0" y="15"/>
                      <a:pt x="0" y="16"/>
                    </a:cubicBezTo>
                    <a:cubicBezTo>
                      <a:pt x="0" y="17"/>
                      <a:pt x="1" y="18"/>
                      <a:pt x="2" y="19"/>
                    </a:cubicBezTo>
                    <a:cubicBezTo>
                      <a:pt x="4" y="20"/>
                      <a:pt x="6" y="22"/>
                      <a:pt x="6" y="24"/>
                    </a:cubicBezTo>
                    <a:cubicBezTo>
                      <a:pt x="6" y="27"/>
                      <a:pt x="5" y="29"/>
                      <a:pt x="4" y="30"/>
                    </a:cubicBezTo>
                    <a:cubicBezTo>
                      <a:pt x="3" y="32"/>
                      <a:pt x="2" y="33"/>
                      <a:pt x="2" y="35"/>
                    </a:cubicBezTo>
                    <a:cubicBezTo>
                      <a:pt x="2" y="44"/>
                      <a:pt x="7" y="48"/>
                      <a:pt x="19" y="48"/>
                    </a:cubicBezTo>
                    <a:cubicBezTo>
                      <a:pt x="23" y="48"/>
                      <a:pt x="25" y="46"/>
                      <a:pt x="28" y="43"/>
                    </a:cubicBezTo>
                    <a:cubicBezTo>
                      <a:pt x="30" y="41"/>
                      <a:pt x="32" y="38"/>
                      <a:pt x="37" y="38"/>
                    </a:cubicBezTo>
                    <a:cubicBezTo>
                      <a:pt x="41" y="38"/>
                      <a:pt x="42" y="40"/>
                      <a:pt x="44" y="42"/>
                    </a:cubicBezTo>
                    <a:cubicBezTo>
                      <a:pt x="45" y="43"/>
                      <a:pt x="46" y="44"/>
                      <a:pt x="48" y="44"/>
                    </a:cubicBezTo>
                    <a:cubicBezTo>
                      <a:pt x="49" y="44"/>
                      <a:pt x="50" y="44"/>
                      <a:pt x="51" y="42"/>
                    </a:cubicBezTo>
                    <a:cubicBezTo>
                      <a:pt x="51" y="41"/>
                      <a:pt x="52" y="39"/>
                      <a:pt x="54" y="39"/>
                    </a:cubicBezTo>
                    <a:cubicBezTo>
                      <a:pt x="56" y="39"/>
                      <a:pt x="57" y="40"/>
                      <a:pt x="58" y="40"/>
                    </a:cubicBezTo>
                    <a:cubicBezTo>
                      <a:pt x="58" y="41"/>
                      <a:pt x="58" y="41"/>
                      <a:pt x="59" y="41"/>
                    </a:cubicBezTo>
                    <a:cubicBezTo>
                      <a:pt x="61" y="41"/>
                      <a:pt x="65" y="39"/>
                      <a:pt x="65" y="38"/>
                    </a:cubicBezTo>
                    <a:lnTo>
                      <a:pt x="66" y="37"/>
                    </a:lnTo>
                    <a:cubicBezTo>
                      <a:pt x="66" y="36"/>
                      <a:pt x="67" y="34"/>
                      <a:pt x="68" y="33"/>
                    </a:cubicBezTo>
                    <a:cubicBezTo>
                      <a:pt x="68" y="31"/>
                      <a:pt x="69" y="30"/>
                      <a:pt x="69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4" name="Freeform 1132"/>
              <p:cNvSpPr>
                <a:spLocks/>
              </p:cNvSpPr>
              <p:nvPr/>
            </p:nvSpPr>
            <p:spPr bwMode="auto">
              <a:xfrm>
                <a:off x="7821099" y="4613700"/>
                <a:ext cx="24434" cy="30071"/>
              </a:xfrm>
              <a:custGeom>
                <a:avLst/>
                <a:gdLst>
                  <a:gd name="T0" fmla="*/ 42 w 58"/>
                  <a:gd name="T1" fmla="*/ 57 h 69"/>
                  <a:gd name="T2" fmla="*/ 47 w 58"/>
                  <a:gd name="T3" fmla="*/ 54 h 69"/>
                  <a:gd name="T4" fmla="*/ 53 w 58"/>
                  <a:gd name="T5" fmla="*/ 45 h 69"/>
                  <a:gd name="T6" fmla="*/ 53 w 58"/>
                  <a:gd name="T7" fmla="*/ 20 h 69"/>
                  <a:gd name="T8" fmla="*/ 58 w 58"/>
                  <a:gd name="T9" fmla="*/ 11 h 69"/>
                  <a:gd name="T10" fmla="*/ 55 w 58"/>
                  <a:gd name="T11" fmla="*/ 9 h 69"/>
                  <a:gd name="T12" fmla="*/ 49 w 58"/>
                  <a:gd name="T13" fmla="*/ 6 h 69"/>
                  <a:gd name="T14" fmla="*/ 46 w 58"/>
                  <a:gd name="T15" fmla="*/ 7 h 69"/>
                  <a:gd name="T16" fmla="*/ 41 w 58"/>
                  <a:gd name="T17" fmla="*/ 10 h 69"/>
                  <a:gd name="T18" fmla="*/ 34 w 58"/>
                  <a:gd name="T19" fmla="*/ 4 h 69"/>
                  <a:gd name="T20" fmla="*/ 30 w 58"/>
                  <a:gd name="T21" fmla="*/ 1 h 69"/>
                  <a:gd name="T22" fmla="*/ 28 w 58"/>
                  <a:gd name="T23" fmla="*/ 2 h 69"/>
                  <a:gd name="T24" fmla="*/ 25 w 58"/>
                  <a:gd name="T25" fmla="*/ 3 h 69"/>
                  <a:gd name="T26" fmla="*/ 20 w 58"/>
                  <a:gd name="T27" fmla="*/ 0 h 69"/>
                  <a:gd name="T28" fmla="*/ 6 w 58"/>
                  <a:gd name="T29" fmla="*/ 15 h 69"/>
                  <a:gd name="T30" fmla="*/ 6 w 58"/>
                  <a:gd name="T31" fmla="*/ 26 h 69"/>
                  <a:gd name="T32" fmla="*/ 0 w 58"/>
                  <a:gd name="T33" fmla="*/ 37 h 69"/>
                  <a:gd name="T34" fmla="*/ 3 w 58"/>
                  <a:gd name="T35" fmla="*/ 43 h 69"/>
                  <a:gd name="T36" fmla="*/ 13 w 58"/>
                  <a:gd name="T37" fmla="*/ 63 h 69"/>
                  <a:gd name="T38" fmla="*/ 16 w 58"/>
                  <a:gd name="T39" fmla="*/ 65 h 69"/>
                  <a:gd name="T40" fmla="*/ 21 w 58"/>
                  <a:gd name="T41" fmla="*/ 66 h 69"/>
                  <a:gd name="T42" fmla="*/ 22 w 58"/>
                  <a:gd name="T43" fmla="*/ 69 h 69"/>
                  <a:gd name="T44" fmla="*/ 35 w 58"/>
                  <a:gd name="T45" fmla="*/ 60 h 69"/>
                  <a:gd name="T46" fmla="*/ 38 w 58"/>
                  <a:gd name="T47" fmla="*/ 59 h 69"/>
                  <a:gd name="T48" fmla="*/ 42 w 58"/>
                  <a:gd name="T49" fmla="*/ 5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8" h="69">
                    <a:moveTo>
                      <a:pt x="42" y="57"/>
                    </a:moveTo>
                    <a:cubicBezTo>
                      <a:pt x="43" y="56"/>
                      <a:pt x="45" y="55"/>
                      <a:pt x="47" y="54"/>
                    </a:cubicBezTo>
                    <a:cubicBezTo>
                      <a:pt x="50" y="52"/>
                      <a:pt x="53" y="50"/>
                      <a:pt x="53" y="45"/>
                    </a:cubicBezTo>
                    <a:lnTo>
                      <a:pt x="53" y="20"/>
                    </a:lnTo>
                    <a:cubicBezTo>
                      <a:pt x="53" y="17"/>
                      <a:pt x="55" y="13"/>
                      <a:pt x="58" y="11"/>
                    </a:cubicBezTo>
                    <a:cubicBezTo>
                      <a:pt x="57" y="11"/>
                      <a:pt x="56" y="10"/>
                      <a:pt x="55" y="9"/>
                    </a:cubicBezTo>
                    <a:cubicBezTo>
                      <a:pt x="53" y="7"/>
                      <a:pt x="52" y="6"/>
                      <a:pt x="49" y="6"/>
                    </a:cubicBezTo>
                    <a:cubicBezTo>
                      <a:pt x="47" y="6"/>
                      <a:pt x="47" y="6"/>
                      <a:pt x="46" y="7"/>
                    </a:cubicBezTo>
                    <a:cubicBezTo>
                      <a:pt x="46" y="8"/>
                      <a:pt x="45" y="10"/>
                      <a:pt x="41" y="10"/>
                    </a:cubicBezTo>
                    <a:cubicBezTo>
                      <a:pt x="37" y="10"/>
                      <a:pt x="35" y="7"/>
                      <a:pt x="34" y="4"/>
                    </a:cubicBezTo>
                    <a:cubicBezTo>
                      <a:pt x="32" y="3"/>
                      <a:pt x="31" y="1"/>
                      <a:pt x="30" y="1"/>
                    </a:cubicBezTo>
                    <a:cubicBezTo>
                      <a:pt x="30" y="1"/>
                      <a:pt x="29" y="1"/>
                      <a:pt x="28" y="2"/>
                    </a:cubicBezTo>
                    <a:cubicBezTo>
                      <a:pt x="27" y="2"/>
                      <a:pt x="26" y="3"/>
                      <a:pt x="25" y="3"/>
                    </a:cubicBezTo>
                    <a:cubicBezTo>
                      <a:pt x="22" y="3"/>
                      <a:pt x="21" y="2"/>
                      <a:pt x="20" y="0"/>
                    </a:cubicBezTo>
                    <a:cubicBezTo>
                      <a:pt x="13" y="5"/>
                      <a:pt x="6" y="11"/>
                      <a:pt x="6" y="15"/>
                    </a:cubicBezTo>
                    <a:lnTo>
                      <a:pt x="6" y="26"/>
                    </a:lnTo>
                    <a:cubicBezTo>
                      <a:pt x="6" y="31"/>
                      <a:pt x="6" y="36"/>
                      <a:pt x="0" y="37"/>
                    </a:cubicBezTo>
                    <a:cubicBezTo>
                      <a:pt x="1" y="39"/>
                      <a:pt x="2" y="41"/>
                      <a:pt x="3" y="43"/>
                    </a:cubicBezTo>
                    <a:cubicBezTo>
                      <a:pt x="7" y="49"/>
                      <a:pt x="10" y="54"/>
                      <a:pt x="13" y="63"/>
                    </a:cubicBezTo>
                    <a:cubicBezTo>
                      <a:pt x="13" y="65"/>
                      <a:pt x="14" y="65"/>
                      <a:pt x="16" y="65"/>
                    </a:cubicBezTo>
                    <a:cubicBezTo>
                      <a:pt x="18" y="65"/>
                      <a:pt x="20" y="65"/>
                      <a:pt x="21" y="66"/>
                    </a:cubicBezTo>
                    <a:cubicBezTo>
                      <a:pt x="21" y="67"/>
                      <a:pt x="21" y="68"/>
                      <a:pt x="22" y="69"/>
                    </a:cubicBezTo>
                    <a:lnTo>
                      <a:pt x="35" y="60"/>
                    </a:lnTo>
                    <a:cubicBezTo>
                      <a:pt x="36" y="60"/>
                      <a:pt x="37" y="59"/>
                      <a:pt x="38" y="59"/>
                    </a:cubicBezTo>
                    <a:cubicBezTo>
                      <a:pt x="39" y="58"/>
                      <a:pt x="41" y="58"/>
                      <a:pt x="42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5" name="Freeform 1133"/>
              <p:cNvSpPr>
                <a:spLocks/>
              </p:cNvSpPr>
              <p:nvPr/>
            </p:nvSpPr>
            <p:spPr bwMode="auto">
              <a:xfrm>
                <a:off x="7792906" y="4619338"/>
                <a:ext cx="35710" cy="37589"/>
              </a:xfrm>
              <a:custGeom>
                <a:avLst/>
                <a:gdLst>
                  <a:gd name="T0" fmla="*/ 0 w 84"/>
                  <a:gd name="T1" fmla="*/ 67 h 89"/>
                  <a:gd name="T2" fmla="*/ 4 w 84"/>
                  <a:gd name="T3" fmla="*/ 81 h 89"/>
                  <a:gd name="T4" fmla="*/ 6 w 84"/>
                  <a:gd name="T5" fmla="*/ 81 h 89"/>
                  <a:gd name="T6" fmla="*/ 15 w 84"/>
                  <a:gd name="T7" fmla="*/ 85 h 89"/>
                  <a:gd name="T8" fmla="*/ 24 w 84"/>
                  <a:gd name="T9" fmla="*/ 89 h 89"/>
                  <a:gd name="T10" fmla="*/ 29 w 84"/>
                  <a:gd name="T11" fmla="*/ 87 h 89"/>
                  <a:gd name="T12" fmla="*/ 35 w 84"/>
                  <a:gd name="T13" fmla="*/ 86 h 89"/>
                  <a:gd name="T14" fmla="*/ 38 w 84"/>
                  <a:gd name="T15" fmla="*/ 87 h 89"/>
                  <a:gd name="T16" fmla="*/ 44 w 84"/>
                  <a:gd name="T17" fmla="*/ 77 h 89"/>
                  <a:gd name="T18" fmla="*/ 50 w 84"/>
                  <a:gd name="T19" fmla="*/ 66 h 89"/>
                  <a:gd name="T20" fmla="*/ 50 w 84"/>
                  <a:gd name="T21" fmla="*/ 65 h 89"/>
                  <a:gd name="T22" fmla="*/ 68 w 84"/>
                  <a:gd name="T23" fmla="*/ 65 h 89"/>
                  <a:gd name="T24" fmla="*/ 75 w 84"/>
                  <a:gd name="T25" fmla="*/ 70 h 89"/>
                  <a:gd name="T26" fmla="*/ 82 w 84"/>
                  <a:gd name="T27" fmla="*/ 76 h 89"/>
                  <a:gd name="T28" fmla="*/ 84 w 84"/>
                  <a:gd name="T29" fmla="*/ 69 h 89"/>
                  <a:gd name="T30" fmla="*/ 84 w 84"/>
                  <a:gd name="T31" fmla="*/ 62 h 89"/>
                  <a:gd name="T32" fmla="*/ 84 w 84"/>
                  <a:gd name="T33" fmla="*/ 58 h 89"/>
                  <a:gd name="T34" fmla="*/ 81 w 84"/>
                  <a:gd name="T35" fmla="*/ 58 h 89"/>
                  <a:gd name="T36" fmla="*/ 75 w 84"/>
                  <a:gd name="T37" fmla="*/ 55 h 89"/>
                  <a:gd name="T38" fmla="*/ 66 w 84"/>
                  <a:gd name="T39" fmla="*/ 35 h 89"/>
                  <a:gd name="T40" fmla="*/ 62 w 84"/>
                  <a:gd name="T41" fmla="*/ 28 h 89"/>
                  <a:gd name="T42" fmla="*/ 47 w 84"/>
                  <a:gd name="T43" fmla="*/ 17 h 89"/>
                  <a:gd name="T44" fmla="*/ 47 w 84"/>
                  <a:gd name="T45" fmla="*/ 12 h 89"/>
                  <a:gd name="T46" fmla="*/ 44 w 84"/>
                  <a:gd name="T47" fmla="*/ 8 h 89"/>
                  <a:gd name="T48" fmla="*/ 40 w 84"/>
                  <a:gd name="T49" fmla="*/ 4 h 89"/>
                  <a:gd name="T50" fmla="*/ 35 w 84"/>
                  <a:gd name="T51" fmla="*/ 0 h 89"/>
                  <a:gd name="T52" fmla="*/ 31 w 84"/>
                  <a:gd name="T53" fmla="*/ 0 h 89"/>
                  <a:gd name="T54" fmla="*/ 27 w 84"/>
                  <a:gd name="T55" fmla="*/ 0 h 89"/>
                  <a:gd name="T56" fmla="*/ 20 w 84"/>
                  <a:gd name="T57" fmla="*/ 12 h 89"/>
                  <a:gd name="T58" fmla="*/ 17 w 84"/>
                  <a:gd name="T59" fmla="*/ 16 h 89"/>
                  <a:gd name="T60" fmla="*/ 17 w 84"/>
                  <a:gd name="T61" fmla="*/ 17 h 89"/>
                  <a:gd name="T62" fmla="*/ 18 w 84"/>
                  <a:gd name="T63" fmla="*/ 20 h 89"/>
                  <a:gd name="T64" fmla="*/ 18 w 84"/>
                  <a:gd name="T65" fmla="*/ 20 h 89"/>
                  <a:gd name="T66" fmla="*/ 17 w 84"/>
                  <a:gd name="T67" fmla="*/ 21 h 89"/>
                  <a:gd name="T68" fmla="*/ 16 w 84"/>
                  <a:gd name="T69" fmla="*/ 22 h 89"/>
                  <a:gd name="T70" fmla="*/ 15 w 84"/>
                  <a:gd name="T71" fmla="*/ 23 h 89"/>
                  <a:gd name="T72" fmla="*/ 19 w 84"/>
                  <a:gd name="T73" fmla="*/ 27 h 89"/>
                  <a:gd name="T74" fmla="*/ 20 w 84"/>
                  <a:gd name="T75" fmla="*/ 27 h 89"/>
                  <a:gd name="T76" fmla="*/ 20 w 84"/>
                  <a:gd name="T77" fmla="*/ 29 h 89"/>
                  <a:gd name="T78" fmla="*/ 16 w 84"/>
                  <a:gd name="T79" fmla="*/ 33 h 89"/>
                  <a:gd name="T80" fmla="*/ 15 w 84"/>
                  <a:gd name="T81" fmla="*/ 35 h 89"/>
                  <a:gd name="T82" fmla="*/ 15 w 84"/>
                  <a:gd name="T83" fmla="*/ 36 h 89"/>
                  <a:gd name="T84" fmla="*/ 16 w 84"/>
                  <a:gd name="T85" fmla="*/ 39 h 89"/>
                  <a:gd name="T86" fmla="*/ 8 w 84"/>
                  <a:gd name="T87" fmla="*/ 53 h 89"/>
                  <a:gd name="T88" fmla="*/ 0 w 84"/>
                  <a:gd name="T89" fmla="*/ 6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4" h="89">
                    <a:moveTo>
                      <a:pt x="0" y="67"/>
                    </a:moveTo>
                    <a:cubicBezTo>
                      <a:pt x="0" y="69"/>
                      <a:pt x="2" y="77"/>
                      <a:pt x="4" y="81"/>
                    </a:cubicBezTo>
                    <a:cubicBezTo>
                      <a:pt x="4" y="81"/>
                      <a:pt x="5" y="81"/>
                      <a:pt x="6" y="81"/>
                    </a:cubicBezTo>
                    <a:cubicBezTo>
                      <a:pt x="11" y="81"/>
                      <a:pt x="13" y="83"/>
                      <a:pt x="15" y="85"/>
                    </a:cubicBezTo>
                    <a:cubicBezTo>
                      <a:pt x="18" y="87"/>
                      <a:pt x="20" y="89"/>
                      <a:pt x="24" y="89"/>
                    </a:cubicBezTo>
                    <a:cubicBezTo>
                      <a:pt x="26" y="89"/>
                      <a:pt x="28" y="88"/>
                      <a:pt x="29" y="87"/>
                    </a:cubicBezTo>
                    <a:cubicBezTo>
                      <a:pt x="31" y="87"/>
                      <a:pt x="33" y="86"/>
                      <a:pt x="35" y="86"/>
                    </a:cubicBezTo>
                    <a:cubicBezTo>
                      <a:pt x="36" y="86"/>
                      <a:pt x="37" y="87"/>
                      <a:pt x="38" y="87"/>
                    </a:cubicBezTo>
                    <a:cubicBezTo>
                      <a:pt x="38" y="84"/>
                      <a:pt x="41" y="81"/>
                      <a:pt x="44" y="77"/>
                    </a:cubicBezTo>
                    <a:cubicBezTo>
                      <a:pt x="46" y="74"/>
                      <a:pt x="49" y="70"/>
                      <a:pt x="50" y="66"/>
                    </a:cubicBezTo>
                    <a:lnTo>
                      <a:pt x="50" y="65"/>
                    </a:lnTo>
                    <a:lnTo>
                      <a:pt x="68" y="65"/>
                    </a:lnTo>
                    <a:cubicBezTo>
                      <a:pt x="70" y="65"/>
                      <a:pt x="72" y="67"/>
                      <a:pt x="75" y="70"/>
                    </a:cubicBezTo>
                    <a:cubicBezTo>
                      <a:pt x="77" y="72"/>
                      <a:pt x="79" y="75"/>
                      <a:pt x="82" y="76"/>
                    </a:cubicBezTo>
                    <a:cubicBezTo>
                      <a:pt x="83" y="74"/>
                      <a:pt x="84" y="71"/>
                      <a:pt x="84" y="69"/>
                    </a:cubicBezTo>
                    <a:lnTo>
                      <a:pt x="84" y="62"/>
                    </a:lnTo>
                    <a:cubicBezTo>
                      <a:pt x="84" y="60"/>
                      <a:pt x="84" y="59"/>
                      <a:pt x="84" y="58"/>
                    </a:cubicBezTo>
                    <a:cubicBezTo>
                      <a:pt x="83" y="58"/>
                      <a:pt x="82" y="58"/>
                      <a:pt x="81" y="58"/>
                    </a:cubicBezTo>
                    <a:cubicBezTo>
                      <a:pt x="79" y="58"/>
                      <a:pt x="77" y="58"/>
                      <a:pt x="75" y="55"/>
                    </a:cubicBezTo>
                    <a:cubicBezTo>
                      <a:pt x="73" y="46"/>
                      <a:pt x="70" y="41"/>
                      <a:pt x="66" y="35"/>
                    </a:cubicBezTo>
                    <a:cubicBezTo>
                      <a:pt x="65" y="33"/>
                      <a:pt x="64" y="31"/>
                      <a:pt x="62" y="28"/>
                    </a:cubicBezTo>
                    <a:cubicBezTo>
                      <a:pt x="56" y="28"/>
                      <a:pt x="49" y="22"/>
                      <a:pt x="47" y="17"/>
                    </a:cubicBezTo>
                    <a:cubicBezTo>
                      <a:pt x="46" y="15"/>
                      <a:pt x="47" y="13"/>
                      <a:pt x="47" y="12"/>
                    </a:cubicBezTo>
                    <a:cubicBezTo>
                      <a:pt x="47" y="10"/>
                      <a:pt x="47" y="9"/>
                      <a:pt x="44" y="8"/>
                    </a:cubicBezTo>
                    <a:cubicBezTo>
                      <a:pt x="42" y="7"/>
                      <a:pt x="41" y="6"/>
                      <a:pt x="40" y="4"/>
                    </a:cubicBezTo>
                    <a:cubicBezTo>
                      <a:pt x="38" y="2"/>
                      <a:pt x="37" y="1"/>
                      <a:pt x="35" y="0"/>
                    </a:cubicBezTo>
                    <a:cubicBezTo>
                      <a:pt x="34" y="0"/>
                      <a:pt x="32" y="0"/>
                      <a:pt x="31" y="0"/>
                    </a:cubicBezTo>
                    <a:cubicBezTo>
                      <a:pt x="30" y="0"/>
                      <a:pt x="28" y="0"/>
                      <a:pt x="27" y="0"/>
                    </a:cubicBezTo>
                    <a:cubicBezTo>
                      <a:pt x="26" y="4"/>
                      <a:pt x="22" y="8"/>
                      <a:pt x="20" y="12"/>
                    </a:cubicBezTo>
                    <a:cubicBezTo>
                      <a:pt x="19" y="13"/>
                      <a:pt x="17" y="15"/>
                      <a:pt x="17" y="16"/>
                    </a:cubicBezTo>
                    <a:cubicBezTo>
                      <a:pt x="17" y="16"/>
                      <a:pt x="17" y="17"/>
                      <a:pt x="17" y="17"/>
                    </a:cubicBezTo>
                    <a:cubicBezTo>
                      <a:pt x="18" y="18"/>
                      <a:pt x="18" y="19"/>
                      <a:pt x="18" y="20"/>
                    </a:cubicBezTo>
                    <a:lnTo>
                      <a:pt x="18" y="20"/>
                    </a:lnTo>
                    <a:lnTo>
                      <a:pt x="17" y="21"/>
                    </a:lnTo>
                    <a:cubicBezTo>
                      <a:pt x="17" y="21"/>
                      <a:pt x="16" y="22"/>
                      <a:pt x="16" y="22"/>
                    </a:cubicBezTo>
                    <a:cubicBezTo>
                      <a:pt x="15" y="22"/>
                      <a:pt x="15" y="23"/>
                      <a:pt x="15" y="23"/>
                    </a:cubicBezTo>
                    <a:cubicBezTo>
                      <a:pt x="16" y="25"/>
                      <a:pt x="18" y="27"/>
                      <a:pt x="19" y="27"/>
                    </a:cubicBezTo>
                    <a:lnTo>
                      <a:pt x="20" y="27"/>
                    </a:lnTo>
                    <a:lnTo>
                      <a:pt x="20" y="29"/>
                    </a:lnTo>
                    <a:cubicBezTo>
                      <a:pt x="20" y="31"/>
                      <a:pt x="18" y="32"/>
                      <a:pt x="16" y="33"/>
                    </a:cubicBezTo>
                    <a:cubicBezTo>
                      <a:pt x="16" y="34"/>
                      <a:pt x="15" y="34"/>
                      <a:pt x="15" y="35"/>
                    </a:cubicBezTo>
                    <a:cubicBezTo>
                      <a:pt x="15" y="35"/>
                      <a:pt x="15" y="35"/>
                      <a:pt x="15" y="36"/>
                    </a:cubicBezTo>
                    <a:cubicBezTo>
                      <a:pt x="16" y="37"/>
                      <a:pt x="16" y="38"/>
                      <a:pt x="16" y="39"/>
                    </a:cubicBezTo>
                    <a:cubicBezTo>
                      <a:pt x="16" y="46"/>
                      <a:pt x="12" y="49"/>
                      <a:pt x="8" y="53"/>
                    </a:cubicBezTo>
                    <a:cubicBezTo>
                      <a:pt x="4" y="57"/>
                      <a:pt x="0" y="61"/>
                      <a:pt x="0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6" name="Freeform 1134"/>
              <p:cNvSpPr>
                <a:spLocks/>
              </p:cNvSpPr>
              <p:nvPr/>
            </p:nvSpPr>
            <p:spPr bwMode="auto">
              <a:xfrm>
                <a:off x="7791027" y="4587387"/>
                <a:ext cx="22554" cy="26313"/>
              </a:xfrm>
              <a:custGeom>
                <a:avLst/>
                <a:gdLst>
                  <a:gd name="T0" fmla="*/ 42 w 52"/>
                  <a:gd name="T1" fmla="*/ 57 h 65"/>
                  <a:gd name="T2" fmla="*/ 52 w 52"/>
                  <a:gd name="T3" fmla="*/ 41 h 65"/>
                  <a:gd name="T4" fmla="*/ 51 w 52"/>
                  <a:gd name="T5" fmla="*/ 36 h 65"/>
                  <a:gd name="T6" fmla="*/ 51 w 52"/>
                  <a:gd name="T7" fmla="*/ 33 h 65"/>
                  <a:gd name="T8" fmla="*/ 46 w 52"/>
                  <a:gd name="T9" fmla="*/ 25 h 65"/>
                  <a:gd name="T10" fmla="*/ 42 w 52"/>
                  <a:gd name="T11" fmla="*/ 20 h 65"/>
                  <a:gd name="T12" fmla="*/ 40 w 52"/>
                  <a:gd name="T13" fmla="*/ 11 h 65"/>
                  <a:gd name="T14" fmla="*/ 39 w 52"/>
                  <a:gd name="T15" fmla="*/ 3 h 65"/>
                  <a:gd name="T16" fmla="*/ 36 w 52"/>
                  <a:gd name="T17" fmla="*/ 4 h 65"/>
                  <a:gd name="T18" fmla="*/ 22 w 52"/>
                  <a:gd name="T19" fmla="*/ 0 h 65"/>
                  <a:gd name="T20" fmla="*/ 20 w 52"/>
                  <a:gd name="T21" fmla="*/ 3 h 65"/>
                  <a:gd name="T22" fmla="*/ 16 w 52"/>
                  <a:gd name="T23" fmla="*/ 7 h 65"/>
                  <a:gd name="T24" fmla="*/ 11 w 52"/>
                  <a:gd name="T25" fmla="*/ 6 h 65"/>
                  <a:gd name="T26" fmla="*/ 9 w 52"/>
                  <a:gd name="T27" fmla="*/ 5 h 65"/>
                  <a:gd name="T28" fmla="*/ 0 w 52"/>
                  <a:gd name="T29" fmla="*/ 17 h 65"/>
                  <a:gd name="T30" fmla="*/ 10 w 52"/>
                  <a:gd name="T31" fmla="*/ 32 h 65"/>
                  <a:gd name="T32" fmla="*/ 12 w 52"/>
                  <a:gd name="T33" fmla="*/ 33 h 65"/>
                  <a:gd name="T34" fmla="*/ 19 w 52"/>
                  <a:gd name="T35" fmla="*/ 37 h 65"/>
                  <a:gd name="T36" fmla="*/ 22 w 52"/>
                  <a:gd name="T37" fmla="*/ 49 h 65"/>
                  <a:gd name="T38" fmla="*/ 29 w 52"/>
                  <a:gd name="T39" fmla="*/ 65 h 65"/>
                  <a:gd name="T40" fmla="*/ 36 w 52"/>
                  <a:gd name="T41" fmla="*/ 61 h 65"/>
                  <a:gd name="T42" fmla="*/ 42 w 52"/>
                  <a:gd name="T43" fmla="*/ 57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2" h="65">
                    <a:moveTo>
                      <a:pt x="42" y="57"/>
                    </a:moveTo>
                    <a:cubicBezTo>
                      <a:pt x="44" y="49"/>
                      <a:pt x="47" y="44"/>
                      <a:pt x="52" y="41"/>
                    </a:cubicBezTo>
                    <a:cubicBezTo>
                      <a:pt x="51" y="39"/>
                      <a:pt x="51" y="38"/>
                      <a:pt x="51" y="36"/>
                    </a:cubicBezTo>
                    <a:lnTo>
                      <a:pt x="51" y="33"/>
                    </a:lnTo>
                    <a:cubicBezTo>
                      <a:pt x="51" y="29"/>
                      <a:pt x="49" y="27"/>
                      <a:pt x="46" y="25"/>
                    </a:cubicBezTo>
                    <a:cubicBezTo>
                      <a:pt x="45" y="24"/>
                      <a:pt x="43" y="22"/>
                      <a:pt x="42" y="20"/>
                    </a:cubicBezTo>
                    <a:cubicBezTo>
                      <a:pt x="41" y="17"/>
                      <a:pt x="41" y="14"/>
                      <a:pt x="40" y="11"/>
                    </a:cubicBezTo>
                    <a:cubicBezTo>
                      <a:pt x="40" y="9"/>
                      <a:pt x="40" y="6"/>
                      <a:pt x="39" y="3"/>
                    </a:cubicBezTo>
                    <a:cubicBezTo>
                      <a:pt x="38" y="4"/>
                      <a:pt x="37" y="4"/>
                      <a:pt x="36" y="4"/>
                    </a:cubicBezTo>
                    <a:cubicBezTo>
                      <a:pt x="31" y="4"/>
                      <a:pt x="25" y="3"/>
                      <a:pt x="22" y="0"/>
                    </a:cubicBezTo>
                    <a:cubicBezTo>
                      <a:pt x="21" y="1"/>
                      <a:pt x="20" y="2"/>
                      <a:pt x="20" y="3"/>
                    </a:cubicBezTo>
                    <a:cubicBezTo>
                      <a:pt x="19" y="5"/>
                      <a:pt x="18" y="7"/>
                      <a:pt x="16" y="7"/>
                    </a:cubicBezTo>
                    <a:cubicBezTo>
                      <a:pt x="14" y="7"/>
                      <a:pt x="12" y="6"/>
                      <a:pt x="11" y="6"/>
                    </a:cubicBezTo>
                    <a:cubicBezTo>
                      <a:pt x="10" y="6"/>
                      <a:pt x="10" y="6"/>
                      <a:pt x="9" y="5"/>
                    </a:cubicBezTo>
                    <a:cubicBezTo>
                      <a:pt x="8" y="12"/>
                      <a:pt x="4" y="15"/>
                      <a:pt x="0" y="17"/>
                    </a:cubicBezTo>
                    <a:cubicBezTo>
                      <a:pt x="7" y="19"/>
                      <a:pt x="8" y="26"/>
                      <a:pt x="10" y="32"/>
                    </a:cubicBezTo>
                    <a:cubicBezTo>
                      <a:pt x="10" y="32"/>
                      <a:pt x="11" y="33"/>
                      <a:pt x="12" y="33"/>
                    </a:cubicBezTo>
                    <a:cubicBezTo>
                      <a:pt x="15" y="34"/>
                      <a:pt x="18" y="34"/>
                      <a:pt x="19" y="37"/>
                    </a:cubicBezTo>
                    <a:cubicBezTo>
                      <a:pt x="21" y="41"/>
                      <a:pt x="21" y="45"/>
                      <a:pt x="22" y="49"/>
                    </a:cubicBezTo>
                    <a:cubicBezTo>
                      <a:pt x="23" y="55"/>
                      <a:pt x="23" y="60"/>
                      <a:pt x="29" y="65"/>
                    </a:cubicBezTo>
                    <a:cubicBezTo>
                      <a:pt x="30" y="61"/>
                      <a:pt x="33" y="61"/>
                      <a:pt x="36" y="61"/>
                    </a:cubicBezTo>
                    <a:cubicBezTo>
                      <a:pt x="39" y="60"/>
                      <a:pt x="42" y="60"/>
                      <a:pt x="42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Freeform 1135"/>
              <p:cNvSpPr>
                <a:spLocks/>
              </p:cNvSpPr>
              <p:nvPr/>
            </p:nvSpPr>
            <p:spPr bwMode="auto">
              <a:xfrm>
                <a:off x="7768474" y="4566713"/>
                <a:ext cx="31951" cy="28193"/>
              </a:xfrm>
              <a:custGeom>
                <a:avLst/>
                <a:gdLst>
                  <a:gd name="T0" fmla="*/ 72 w 73"/>
                  <a:gd name="T1" fmla="*/ 45 h 67"/>
                  <a:gd name="T2" fmla="*/ 69 w 73"/>
                  <a:gd name="T3" fmla="*/ 35 h 67"/>
                  <a:gd name="T4" fmla="*/ 71 w 73"/>
                  <a:gd name="T5" fmla="*/ 29 h 67"/>
                  <a:gd name="T6" fmla="*/ 73 w 73"/>
                  <a:gd name="T7" fmla="*/ 24 h 67"/>
                  <a:gd name="T8" fmla="*/ 70 w 73"/>
                  <a:gd name="T9" fmla="*/ 21 h 67"/>
                  <a:gd name="T10" fmla="*/ 66 w 73"/>
                  <a:gd name="T11" fmla="*/ 16 h 67"/>
                  <a:gd name="T12" fmla="*/ 67 w 73"/>
                  <a:gd name="T13" fmla="*/ 13 h 67"/>
                  <a:gd name="T14" fmla="*/ 68 w 73"/>
                  <a:gd name="T15" fmla="*/ 7 h 67"/>
                  <a:gd name="T16" fmla="*/ 50 w 73"/>
                  <a:gd name="T17" fmla="*/ 11 h 67"/>
                  <a:gd name="T18" fmla="*/ 49 w 73"/>
                  <a:gd name="T19" fmla="*/ 11 h 67"/>
                  <a:gd name="T20" fmla="*/ 43 w 73"/>
                  <a:gd name="T21" fmla="*/ 11 h 67"/>
                  <a:gd name="T22" fmla="*/ 42 w 73"/>
                  <a:gd name="T23" fmla="*/ 10 h 67"/>
                  <a:gd name="T24" fmla="*/ 42 w 73"/>
                  <a:gd name="T25" fmla="*/ 10 h 67"/>
                  <a:gd name="T26" fmla="*/ 41 w 73"/>
                  <a:gd name="T27" fmla="*/ 11 h 67"/>
                  <a:gd name="T28" fmla="*/ 38 w 73"/>
                  <a:gd name="T29" fmla="*/ 14 h 67"/>
                  <a:gd name="T30" fmla="*/ 25 w 73"/>
                  <a:gd name="T31" fmla="*/ 6 h 67"/>
                  <a:gd name="T32" fmla="*/ 17 w 73"/>
                  <a:gd name="T33" fmla="*/ 0 h 67"/>
                  <a:gd name="T34" fmla="*/ 16 w 73"/>
                  <a:gd name="T35" fmla="*/ 0 h 67"/>
                  <a:gd name="T36" fmla="*/ 16 w 73"/>
                  <a:gd name="T37" fmla="*/ 5 h 67"/>
                  <a:gd name="T38" fmla="*/ 16 w 73"/>
                  <a:gd name="T39" fmla="*/ 6 h 67"/>
                  <a:gd name="T40" fmla="*/ 8 w 73"/>
                  <a:gd name="T41" fmla="*/ 15 h 67"/>
                  <a:gd name="T42" fmla="*/ 0 w 73"/>
                  <a:gd name="T43" fmla="*/ 26 h 67"/>
                  <a:gd name="T44" fmla="*/ 5 w 73"/>
                  <a:gd name="T45" fmla="*/ 32 h 67"/>
                  <a:gd name="T46" fmla="*/ 10 w 73"/>
                  <a:gd name="T47" fmla="*/ 29 h 67"/>
                  <a:gd name="T48" fmla="*/ 11 w 73"/>
                  <a:gd name="T49" fmla="*/ 28 h 67"/>
                  <a:gd name="T50" fmla="*/ 12 w 73"/>
                  <a:gd name="T51" fmla="*/ 29 h 67"/>
                  <a:gd name="T52" fmla="*/ 17 w 73"/>
                  <a:gd name="T53" fmla="*/ 37 h 67"/>
                  <a:gd name="T54" fmla="*/ 20 w 73"/>
                  <a:gd name="T55" fmla="*/ 42 h 67"/>
                  <a:gd name="T56" fmla="*/ 25 w 73"/>
                  <a:gd name="T57" fmla="*/ 44 h 67"/>
                  <a:gd name="T58" fmla="*/ 35 w 73"/>
                  <a:gd name="T59" fmla="*/ 53 h 67"/>
                  <a:gd name="T60" fmla="*/ 32 w 73"/>
                  <a:gd name="T61" fmla="*/ 61 h 67"/>
                  <a:gd name="T62" fmla="*/ 31 w 73"/>
                  <a:gd name="T63" fmla="*/ 63 h 67"/>
                  <a:gd name="T64" fmla="*/ 31 w 73"/>
                  <a:gd name="T65" fmla="*/ 67 h 67"/>
                  <a:gd name="T66" fmla="*/ 35 w 73"/>
                  <a:gd name="T67" fmla="*/ 64 h 67"/>
                  <a:gd name="T68" fmla="*/ 36 w 73"/>
                  <a:gd name="T69" fmla="*/ 63 h 67"/>
                  <a:gd name="T70" fmla="*/ 36 w 73"/>
                  <a:gd name="T71" fmla="*/ 65 h 67"/>
                  <a:gd name="T72" fmla="*/ 38 w 73"/>
                  <a:gd name="T73" fmla="*/ 66 h 67"/>
                  <a:gd name="T74" fmla="*/ 43 w 73"/>
                  <a:gd name="T75" fmla="*/ 65 h 67"/>
                  <a:gd name="T76" fmla="*/ 48 w 73"/>
                  <a:gd name="T77" fmla="*/ 64 h 67"/>
                  <a:gd name="T78" fmla="*/ 52 w 73"/>
                  <a:gd name="T79" fmla="*/ 62 h 67"/>
                  <a:gd name="T80" fmla="*/ 59 w 73"/>
                  <a:gd name="T81" fmla="*/ 51 h 67"/>
                  <a:gd name="T82" fmla="*/ 59 w 73"/>
                  <a:gd name="T83" fmla="*/ 50 h 67"/>
                  <a:gd name="T84" fmla="*/ 60 w 73"/>
                  <a:gd name="T85" fmla="*/ 50 h 67"/>
                  <a:gd name="T86" fmla="*/ 64 w 73"/>
                  <a:gd name="T87" fmla="*/ 51 h 67"/>
                  <a:gd name="T88" fmla="*/ 68 w 73"/>
                  <a:gd name="T89" fmla="*/ 52 h 67"/>
                  <a:gd name="T90" fmla="*/ 70 w 73"/>
                  <a:gd name="T91" fmla="*/ 49 h 67"/>
                  <a:gd name="T92" fmla="*/ 72 w 73"/>
                  <a:gd name="T93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3" h="67">
                    <a:moveTo>
                      <a:pt x="72" y="45"/>
                    </a:moveTo>
                    <a:cubicBezTo>
                      <a:pt x="70" y="43"/>
                      <a:pt x="69" y="39"/>
                      <a:pt x="69" y="35"/>
                    </a:cubicBezTo>
                    <a:cubicBezTo>
                      <a:pt x="69" y="32"/>
                      <a:pt x="70" y="30"/>
                      <a:pt x="71" y="29"/>
                    </a:cubicBezTo>
                    <a:cubicBezTo>
                      <a:pt x="72" y="27"/>
                      <a:pt x="73" y="26"/>
                      <a:pt x="73" y="24"/>
                    </a:cubicBezTo>
                    <a:cubicBezTo>
                      <a:pt x="73" y="23"/>
                      <a:pt x="72" y="22"/>
                      <a:pt x="70" y="21"/>
                    </a:cubicBezTo>
                    <a:cubicBezTo>
                      <a:pt x="68" y="20"/>
                      <a:pt x="66" y="18"/>
                      <a:pt x="66" y="16"/>
                    </a:cubicBezTo>
                    <a:cubicBezTo>
                      <a:pt x="66" y="15"/>
                      <a:pt x="67" y="14"/>
                      <a:pt x="67" y="13"/>
                    </a:cubicBezTo>
                    <a:cubicBezTo>
                      <a:pt x="68" y="11"/>
                      <a:pt x="69" y="9"/>
                      <a:pt x="68" y="7"/>
                    </a:cubicBezTo>
                    <a:cubicBezTo>
                      <a:pt x="63" y="9"/>
                      <a:pt x="57" y="11"/>
                      <a:pt x="50" y="11"/>
                    </a:cubicBezTo>
                    <a:cubicBezTo>
                      <a:pt x="50" y="11"/>
                      <a:pt x="49" y="11"/>
                      <a:pt x="49" y="11"/>
                    </a:cubicBezTo>
                    <a:cubicBezTo>
                      <a:pt x="47" y="11"/>
                      <a:pt x="45" y="12"/>
                      <a:pt x="43" y="11"/>
                    </a:cubicBezTo>
                    <a:cubicBezTo>
                      <a:pt x="43" y="10"/>
                      <a:pt x="42" y="10"/>
                      <a:pt x="42" y="10"/>
                    </a:cubicBezTo>
                    <a:lnTo>
                      <a:pt x="42" y="10"/>
                    </a:lnTo>
                    <a:cubicBezTo>
                      <a:pt x="41" y="10"/>
                      <a:pt x="41" y="10"/>
                      <a:pt x="41" y="11"/>
                    </a:cubicBezTo>
                    <a:cubicBezTo>
                      <a:pt x="40" y="12"/>
                      <a:pt x="40" y="14"/>
                      <a:pt x="38" y="14"/>
                    </a:cubicBezTo>
                    <a:cubicBezTo>
                      <a:pt x="32" y="14"/>
                      <a:pt x="28" y="9"/>
                      <a:pt x="25" y="6"/>
                    </a:cubicBezTo>
                    <a:cubicBezTo>
                      <a:pt x="22" y="2"/>
                      <a:pt x="20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5" y="1"/>
                      <a:pt x="16" y="3"/>
                      <a:pt x="16" y="5"/>
                    </a:cubicBezTo>
                    <a:cubicBezTo>
                      <a:pt x="16" y="5"/>
                      <a:pt x="16" y="6"/>
                      <a:pt x="16" y="6"/>
                    </a:cubicBezTo>
                    <a:cubicBezTo>
                      <a:pt x="16" y="10"/>
                      <a:pt x="12" y="13"/>
                      <a:pt x="8" y="15"/>
                    </a:cubicBezTo>
                    <a:cubicBezTo>
                      <a:pt x="4" y="18"/>
                      <a:pt x="0" y="21"/>
                      <a:pt x="0" y="26"/>
                    </a:cubicBezTo>
                    <a:cubicBezTo>
                      <a:pt x="0" y="31"/>
                      <a:pt x="2" y="32"/>
                      <a:pt x="5" y="32"/>
                    </a:cubicBezTo>
                    <a:cubicBezTo>
                      <a:pt x="7" y="32"/>
                      <a:pt x="9" y="31"/>
                      <a:pt x="10" y="29"/>
                    </a:cubicBezTo>
                    <a:lnTo>
                      <a:pt x="11" y="28"/>
                    </a:lnTo>
                    <a:lnTo>
                      <a:pt x="12" y="29"/>
                    </a:lnTo>
                    <a:cubicBezTo>
                      <a:pt x="14" y="31"/>
                      <a:pt x="15" y="34"/>
                      <a:pt x="17" y="37"/>
                    </a:cubicBezTo>
                    <a:cubicBezTo>
                      <a:pt x="18" y="39"/>
                      <a:pt x="19" y="40"/>
                      <a:pt x="20" y="42"/>
                    </a:cubicBezTo>
                    <a:cubicBezTo>
                      <a:pt x="21" y="43"/>
                      <a:pt x="23" y="43"/>
                      <a:pt x="25" y="44"/>
                    </a:cubicBezTo>
                    <a:cubicBezTo>
                      <a:pt x="30" y="45"/>
                      <a:pt x="35" y="46"/>
                      <a:pt x="35" y="53"/>
                    </a:cubicBezTo>
                    <a:cubicBezTo>
                      <a:pt x="35" y="56"/>
                      <a:pt x="33" y="59"/>
                      <a:pt x="32" y="61"/>
                    </a:cubicBezTo>
                    <a:cubicBezTo>
                      <a:pt x="32" y="62"/>
                      <a:pt x="31" y="62"/>
                      <a:pt x="31" y="63"/>
                    </a:cubicBezTo>
                    <a:lnTo>
                      <a:pt x="31" y="67"/>
                    </a:lnTo>
                    <a:cubicBezTo>
                      <a:pt x="32" y="66"/>
                      <a:pt x="33" y="65"/>
                      <a:pt x="35" y="64"/>
                    </a:cubicBezTo>
                    <a:lnTo>
                      <a:pt x="36" y="63"/>
                    </a:lnTo>
                    <a:lnTo>
                      <a:pt x="36" y="65"/>
                    </a:lnTo>
                    <a:cubicBezTo>
                      <a:pt x="36" y="65"/>
                      <a:pt x="37" y="66"/>
                      <a:pt x="38" y="66"/>
                    </a:cubicBezTo>
                    <a:cubicBezTo>
                      <a:pt x="40" y="66"/>
                      <a:pt x="41" y="65"/>
                      <a:pt x="43" y="65"/>
                    </a:cubicBezTo>
                    <a:cubicBezTo>
                      <a:pt x="44" y="65"/>
                      <a:pt x="46" y="64"/>
                      <a:pt x="48" y="64"/>
                    </a:cubicBezTo>
                    <a:cubicBezTo>
                      <a:pt x="49" y="63"/>
                      <a:pt x="50" y="63"/>
                      <a:pt x="52" y="62"/>
                    </a:cubicBezTo>
                    <a:cubicBezTo>
                      <a:pt x="55" y="59"/>
                      <a:pt x="59" y="57"/>
                      <a:pt x="59" y="51"/>
                    </a:cubicBezTo>
                    <a:lnTo>
                      <a:pt x="59" y="50"/>
                    </a:lnTo>
                    <a:lnTo>
                      <a:pt x="60" y="50"/>
                    </a:lnTo>
                    <a:cubicBezTo>
                      <a:pt x="62" y="50"/>
                      <a:pt x="63" y="50"/>
                      <a:pt x="64" y="51"/>
                    </a:cubicBezTo>
                    <a:cubicBezTo>
                      <a:pt x="65" y="51"/>
                      <a:pt x="66" y="52"/>
                      <a:pt x="68" y="52"/>
                    </a:cubicBezTo>
                    <a:cubicBezTo>
                      <a:pt x="68" y="52"/>
                      <a:pt x="69" y="51"/>
                      <a:pt x="70" y="49"/>
                    </a:cubicBezTo>
                    <a:cubicBezTo>
                      <a:pt x="70" y="48"/>
                      <a:pt x="71" y="46"/>
                      <a:pt x="72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8" name="Freeform 1136"/>
              <p:cNvSpPr>
                <a:spLocks/>
              </p:cNvSpPr>
              <p:nvPr/>
            </p:nvSpPr>
            <p:spPr bwMode="auto">
              <a:xfrm>
                <a:off x="7804183" y="4604302"/>
                <a:ext cx="26312" cy="24434"/>
              </a:xfrm>
              <a:custGeom>
                <a:avLst/>
                <a:gdLst>
                  <a:gd name="T0" fmla="*/ 24 w 60"/>
                  <a:gd name="T1" fmla="*/ 48 h 58"/>
                  <a:gd name="T2" fmla="*/ 38 w 60"/>
                  <a:gd name="T3" fmla="*/ 58 h 58"/>
                  <a:gd name="T4" fmla="*/ 44 w 60"/>
                  <a:gd name="T5" fmla="*/ 49 h 58"/>
                  <a:gd name="T6" fmla="*/ 44 w 60"/>
                  <a:gd name="T7" fmla="*/ 38 h 58"/>
                  <a:gd name="T8" fmla="*/ 60 w 60"/>
                  <a:gd name="T9" fmla="*/ 21 h 58"/>
                  <a:gd name="T10" fmla="*/ 59 w 60"/>
                  <a:gd name="T11" fmla="*/ 17 h 58"/>
                  <a:gd name="T12" fmla="*/ 58 w 60"/>
                  <a:gd name="T13" fmla="*/ 12 h 58"/>
                  <a:gd name="T14" fmla="*/ 52 w 60"/>
                  <a:gd name="T15" fmla="*/ 12 h 58"/>
                  <a:gd name="T16" fmla="*/ 46 w 60"/>
                  <a:gd name="T17" fmla="*/ 6 h 58"/>
                  <a:gd name="T18" fmla="*/ 47 w 60"/>
                  <a:gd name="T19" fmla="*/ 1 h 58"/>
                  <a:gd name="T20" fmla="*/ 46 w 60"/>
                  <a:gd name="T21" fmla="*/ 1 h 58"/>
                  <a:gd name="T22" fmla="*/ 37 w 60"/>
                  <a:gd name="T23" fmla="*/ 8 h 58"/>
                  <a:gd name="T24" fmla="*/ 37 w 60"/>
                  <a:gd name="T25" fmla="*/ 9 h 58"/>
                  <a:gd name="T26" fmla="*/ 30 w 60"/>
                  <a:gd name="T27" fmla="*/ 9 h 58"/>
                  <a:gd name="T28" fmla="*/ 22 w 60"/>
                  <a:gd name="T29" fmla="*/ 0 h 58"/>
                  <a:gd name="T30" fmla="*/ 22 w 60"/>
                  <a:gd name="T31" fmla="*/ 0 h 58"/>
                  <a:gd name="T32" fmla="*/ 13 w 60"/>
                  <a:gd name="T33" fmla="*/ 14 h 58"/>
                  <a:gd name="T34" fmla="*/ 5 w 60"/>
                  <a:gd name="T35" fmla="*/ 20 h 58"/>
                  <a:gd name="T36" fmla="*/ 0 w 60"/>
                  <a:gd name="T37" fmla="*/ 23 h 58"/>
                  <a:gd name="T38" fmla="*/ 1 w 60"/>
                  <a:gd name="T39" fmla="*/ 28 h 58"/>
                  <a:gd name="T40" fmla="*/ 6 w 60"/>
                  <a:gd name="T41" fmla="*/ 30 h 58"/>
                  <a:gd name="T42" fmla="*/ 11 w 60"/>
                  <a:gd name="T43" fmla="*/ 30 h 58"/>
                  <a:gd name="T44" fmla="*/ 16 w 60"/>
                  <a:gd name="T45" fmla="*/ 34 h 58"/>
                  <a:gd name="T46" fmla="*/ 20 w 60"/>
                  <a:gd name="T47" fmla="*/ 38 h 58"/>
                  <a:gd name="T48" fmla="*/ 24 w 60"/>
                  <a:gd name="T49" fmla="*/ 44 h 58"/>
                  <a:gd name="T50" fmla="*/ 24 w 60"/>
                  <a:gd name="T51" fmla="*/ 4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0" h="58">
                    <a:moveTo>
                      <a:pt x="24" y="48"/>
                    </a:moveTo>
                    <a:cubicBezTo>
                      <a:pt x="26" y="53"/>
                      <a:pt x="33" y="58"/>
                      <a:pt x="38" y="58"/>
                    </a:cubicBezTo>
                    <a:cubicBezTo>
                      <a:pt x="44" y="58"/>
                      <a:pt x="44" y="55"/>
                      <a:pt x="44" y="49"/>
                    </a:cubicBezTo>
                    <a:lnTo>
                      <a:pt x="44" y="38"/>
                    </a:lnTo>
                    <a:cubicBezTo>
                      <a:pt x="44" y="31"/>
                      <a:pt x="56" y="23"/>
                      <a:pt x="60" y="21"/>
                    </a:cubicBezTo>
                    <a:cubicBezTo>
                      <a:pt x="60" y="20"/>
                      <a:pt x="59" y="19"/>
                      <a:pt x="59" y="17"/>
                    </a:cubicBezTo>
                    <a:cubicBezTo>
                      <a:pt x="59" y="13"/>
                      <a:pt x="59" y="12"/>
                      <a:pt x="58" y="12"/>
                    </a:cubicBezTo>
                    <a:lnTo>
                      <a:pt x="52" y="12"/>
                    </a:lnTo>
                    <a:cubicBezTo>
                      <a:pt x="48" y="12"/>
                      <a:pt x="46" y="10"/>
                      <a:pt x="46" y="6"/>
                    </a:cubicBezTo>
                    <a:cubicBezTo>
                      <a:pt x="46" y="4"/>
                      <a:pt x="47" y="3"/>
                      <a:pt x="47" y="1"/>
                    </a:cubicBezTo>
                    <a:lnTo>
                      <a:pt x="46" y="1"/>
                    </a:lnTo>
                    <a:cubicBezTo>
                      <a:pt x="40" y="1"/>
                      <a:pt x="37" y="2"/>
                      <a:pt x="37" y="8"/>
                    </a:cubicBezTo>
                    <a:lnTo>
                      <a:pt x="37" y="9"/>
                    </a:lnTo>
                    <a:lnTo>
                      <a:pt x="30" y="9"/>
                    </a:lnTo>
                    <a:cubicBezTo>
                      <a:pt x="26" y="8"/>
                      <a:pt x="23" y="3"/>
                      <a:pt x="22" y="0"/>
                    </a:cubicBezTo>
                    <a:lnTo>
                      <a:pt x="22" y="0"/>
                    </a:lnTo>
                    <a:cubicBezTo>
                      <a:pt x="17" y="3"/>
                      <a:pt x="15" y="7"/>
                      <a:pt x="13" y="14"/>
                    </a:cubicBezTo>
                    <a:cubicBezTo>
                      <a:pt x="13" y="19"/>
                      <a:pt x="8" y="20"/>
                      <a:pt x="5" y="20"/>
                    </a:cubicBezTo>
                    <a:cubicBezTo>
                      <a:pt x="1" y="20"/>
                      <a:pt x="0" y="21"/>
                      <a:pt x="0" y="23"/>
                    </a:cubicBezTo>
                    <a:cubicBezTo>
                      <a:pt x="0" y="26"/>
                      <a:pt x="0" y="26"/>
                      <a:pt x="1" y="28"/>
                    </a:cubicBezTo>
                    <a:cubicBezTo>
                      <a:pt x="2" y="30"/>
                      <a:pt x="4" y="30"/>
                      <a:pt x="6" y="30"/>
                    </a:cubicBezTo>
                    <a:cubicBezTo>
                      <a:pt x="8" y="30"/>
                      <a:pt x="9" y="30"/>
                      <a:pt x="11" y="30"/>
                    </a:cubicBezTo>
                    <a:cubicBezTo>
                      <a:pt x="13" y="31"/>
                      <a:pt x="15" y="33"/>
                      <a:pt x="16" y="34"/>
                    </a:cubicBezTo>
                    <a:cubicBezTo>
                      <a:pt x="18" y="36"/>
                      <a:pt x="19" y="37"/>
                      <a:pt x="20" y="38"/>
                    </a:cubicBezTo>
                    <a:cubicBezTo>
                      <a:pt x="25" y="40"/>
                      <a:pt x="24" y="42"/>
                      <a:pt x="24" y="44"/>
                    </a:cubicBezTo>
                    <a:cubicBezTo>
                      <a:pt x="24" y="45"/>
                      <a:pt x="24" y="47"/>
                      <a:pt x="24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9" name="Freeform 1137"/>
              <p:cNvSpPr>
                <a:spLocks/>
              </p:cNvSpPr>
              <p:nvPr/>
            </p:nvSpPr>
            <p:spPr bwMode="auto">
              <a:xfrm>
                <a:off x="7868085" y="4632494"/>
                <a:ext cx="33830" cy="28193"/>
              </a:xfrm>
              <a:custGeom>
                <a:avLst/>
                <a:gdLst>
                  <a:gd name="T0" fmla="*/ 25 w 82"/>
                  <a:gd name="T1" fmla="*/ 11 h 67"/>
                  <a:gd name="T2" fmla="*/ 18 w 82"/>
                  <a:gd name="T3" fmla="*/ 9 h 67"/>
                  <a:gd name="T4" fmla="*/ 13 w 82"/>
                  <a:gd name="T5" fmla="*/ 7 h 67"/>
                  <a:gd name="T6" fmla="*/ 10 w 82"/>
                  <a:gd name="T7" fmla="*/ 7 h 67"/>
                  <a:gd name="T8" fmla="*/ 10 w 82"/>
                  <a:gd name="T9" fmla="*/ 9 h 67"/>
                  <a:gd name="T10" fmla="*/ 14 w 82"/>
                  <a:gd name="T11" fmla="*/ 19 h 67"/>
                  <a:gd name="T12" fmla="*/ 12 w 82"/>
                  <a:gd name="T13" fmla="*/ 27 h 67"/>
                  <a:gd name="T14" fmla="*/ 10 w 82"/>
                  <a:gd name="T15" fmla="*/ 31 h 67"/>
                  <a:gd name="T16" fmla="*/ 12 w 82"/>
                  <a:gd name="T17" fmla="*/ 33 h 67"/>
                  <a:gd name="T18" fmla="*/ 14 w 82"/>
                  <a:gd name="T19" fmla="*/ 38 h 67"/>
                  <a:gd name="T20" fmla="*/ 6 w 82"/>
                  <a:gd name="T21" fmla="*/ 49 h 67"/>
                  <a:gd name="T22" fmla="*/ 0 w 82"/>
                  <a:gd name="T23" fmla="*/ 57 h 67"/>
                  <a:gd name="T24" fmla="*/ 29 w 82"/>
                  <a:gd name="T25" fmla="*/ 67 h 67"/>
                  <a:gd name="T26" fmla="*/ 29 w 82"/>
                  <a:gd name="T27" fmla="*/ 65 h 67"/>
                  <a:gd name="T28" fmla="*/ 28 w 82"/>
                  <a:gd name="T29" fmla="*/ 61 h 67"/>
                  <a:gd name="T30" fmla="*/ 27 w 82"/>
                  <a:gd name="T31" fmla="*/ 56 h 67"/>
                  <a:gd name="T32" fmla="*/ 31 w 82"/>
                  <a:gd name="T33" fmla="*/ 47 h 67"/>
                  <a:gd name="T34" fmla="*/ 31 w 82"/>
                  <a:gd name="T35" fmla="*/ 47 h 67"/>
                  <a:gd name="T36" fmla="*/ 32 w 82"/>
                  <a:gd name="T37" fmla="*/ 47 h 67"/>
                  <a:gd name="T38" fmla="*/ 38 w 82"/>
                  <a:gd name="T39" fmla="*/ 49 h 67"/>
                  <a:gd name="T40" fmla="*/ 43 w 82"/>
                  <a:gd name="T41" fmla="*/ 43 h 67"/>
                  <a:gd name="T42" fmla="*/ 60 w 82"/>
                  <a:gd name="T43" fmla="*/ 50 h 67"/>
                  <a:gd name="T44" fmla="*/ 70 w 82"/>
                  <a:gd name="T45" fmla="*/ 55 h 67"/>
                  <a:gd name="T46" fmla="*/ 82 w 82"/>
                  <a:gd name="T47" fmla="*/ 43 h 67"/>
                  <a:gd name="T48" fmla="*/ 76 w 82"/>
                  <a:gd name="T49" fmla="*/ 30 h 67"/>
                  <a:gd name="T50" fmla="*/ 76 w 82"/>
                  <a:gd name="T51" fmla="*/ 26 h 67"/>
                  <a:gd name="T52" fmla="*/ 76 w 82"/>
                  <a:gd name="T53" fmla="*/ 24 h 67"/>
                  <a:gd name="T54" fmla="*/ 74 w 82"/>
                  <a:gd name="T55" fmla="*/ 23 h 67"/>
                  <a:gd name="T56" fmla="*/ 71 w 82"/>
                  <a:gd name="T57" fmla="*/ 24 h 67"/>
                  <a:gd name="T58" fmla="*/ 65 w 82"/>
                  <a:gd name="T59" fmla="*/ 24 h 67"/>
                  <a:gd name="T60" fmla="*/ 58 w 82"/>
                  <a:gd name="T61" fmla="*/ 17 h 67"/>
                  <a:gd name="T62" fmla="*/ 56 w 82"/>
                  <a:gd name="T63" fmla="*/ 14 h 67"/>
                  <a:gd name="T64" fmla="*/ 51 w 82"/>
                  <a:gd name="T65" fmla="*/ 13 h 67"/>
                  <a:gd name="T66" fmla="*/ 49 w 82"/>
                  <a:gd name="T67" fmla="*/ 13 h 67"/>
                  <a:gd name="T68" fmla="*/ 43 w 82"/>
                  <a:gd name="T69" fmla="*/ 12 h 67"/>
                  <a:gd name="T70" fmla="*/ 38 w 82"/>
                  <a:gd name="T71" fmla="*/ 8 h 67"/>
                  <a:gd name="T72" fmla="*/ 31 w 82"/>
                  <a:gd name="T73" fmla="*/ 0 h 67"/>
                  <a:gd name="T74" fmla="*/ 25 w 82"/>
                  <a:gd name="T75" fmla="*/ 1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" h="67">
                    <a:moveTo>
                      <a:pt x="25" y="11"/>
                    </a:moveTo>
                    <a:cubicBezTo>
                      <a:pt x="21" y="11"/>
                      <a:pt x="19" y="10"/>
                      <a:pt x="18" y="9"/>
                    </a:cubicBezTo>
                    <a:cubicBezTo>
                      <a:pt x="16" y="8"/>
                      <a:pt x="15" y="7"/>
                      <a:pt x="13" y="7"/>
                    </a:cubicBezTo>
                    <a:lnTo>
                      <a:pt x="10" y="7"/>
                    </a:lnTo>
                    <a:lnTo>
                      <a:pt x="10" y="9"/>
                    </a:lnTo>
                    <a:cubicBezTo>
                      <a:pt x="13" y="11"/>
                      <a:pt x="14" y="15"/>
                      <a:pt x="14" y="19"/>
                    </a:cubicBezTo>
                    <a:cubicBezTo>
                      <a:pt x="14" y="23"/>
                      <a:pt x="13" y="25"/>
                      <a:pt x="12" y="27"/>
                    </a:cubicBezTo>
                    <a:cubicBezTo>
                      <a:pt x="11" y="28"/>
                      <a:pt x="10" y="29"/>
                      <a:pt x="10" y="31"/>
                    </a:cubicBezTo>
                    <a:cubicBezTo>
                      <a:pt x="10" y="32"/>
                      <a:pt x="11" y="33"/>
                      <a:pt x="12" y="33"/>
                    </a:cubicBezTo>
                    <a:cubicBezTo>
                      <a:pt x="13" y="34"/>
                      <a:pt x="14" y="35"/>
                      <a:pt x="14" y="38"/>
                    </a:cubicBezTo>
                    <a:cubicBezTo>
                      <a:pt x="14" y="43"/>
                      <a:pt x="10" y="46"/>
                      <a:pt x="6" y="49"/>
                    </a:cubicBezTo>
                    <a:cubicBezTo>
                      <a:pt x="3" y="52"/>
                      <a:pt x="0" y="54"/>
                      <a:pt x="0" y="57"/>
                    </a:cubicBezTo>
                    <a:cubicBezTo>
                      <a:pt x="0" y="61"/>
                      <a:pt x="21" y="66"/>
                      <a:pt x="29" y="67"/>
                    </a:cubicBezTo>
                    <a:cubicBezTo>
                      <a:pt x="29" y="66"/>
                      <a:pt x="29" y="66"/>
                      <a:pt x="29" y="65"/>
                    </a:cubicBezTo>
                    <a:cubicBezTo>
                      <a:pt x="29" y="63"/>
                      <a:pt x="29" y="62"/>
                      <a:pt x="28" y="61"/>
                    </a:cubicBezTo>
                    <a:cubicBezTo>
                      <a:pt x="28" y="60"/>
                      <a:pt x="27" y="58"/>
                      <a:pt x="27" y="56"/>
                    </a:cubicBezTo>
                    <a:cubicBezTo>
                      <a:pt x="27" y="53"/>
                      <a:pt x="28" y="50"/>
                      <a:pt x="31" y="47"/>
                    </a:cubicBezTo>
                    <a:lnTo>
                      <a:pt x="31" y="47"/>
                    </a:lnTo>
                    <a:lnTo>
                      <a:pt x="32" y="47"/>
                    </a:lnTo>
                    <a:cubicBezTo>
                      <a:pt x="33" y="48"/>
                      <a:pt x="35" y="48"/>
                      <a:pt x="38" y="49"/>
                    </a:cubicBezTo>
                    <a:cubicBezTo>
                      <a:pt x="38" y="46"/>
                      <a:pt x="40" y="43"/>
                      <a:pt x="43" y="43"/>
                    </a:cubicBezTo>
                    <a:cubicBezTo>
                      <a:pt x="48" y="43"/>
                      <a:pt x="54" y="47"/>
                      <a:pt x="60" y="50"/>
                    </a:cubicBezTo>
                    <a:cubicBezTo>
                      <a:pt x="64" y="53"/>
                      <a:pt x="68" y="55"/>
                      <a:pt x="70" y="55"/>
                    </a:cubicBezTo>
                    <a:cubicBezTo>
                      <a:pt x="77" y="55"/>
                      <a:pt x="81" y="49"/>
                      <a:pt x="82" y="43"/>
                    </a:cubicBezTo>
                    <a:cubicBezTo>
                      <a:pt x="78" y="39"/>
                      <a:pt x="76" y="33"/>
                      <a:pt x="76" y="30"/>
                    </a:cubicBezTo>
                    <a:cubicBezTo>
                      <a:pt x="76" y="29"/>
                      <a:pt x="76" y="28"/>
                      <a:pt x="76" y="26"/>
                    </a:cubicBezTo>
                    <a:cubicBezTo>
                      <a:pt x="76" y="25"/>
                      <a:pt x="76" y="24"/>
                      <a:pt x="76" y="24"/>
                    </a:cubicBezTo>
                    <a:cubicBezTo>
                      <a:pt x="76" y="23"/>
                      <a:pt x="75" y="23"/>
                      <a:pt x="74" y="23"/>
                    </a:cubicBezTo>
                    <a:cubicBezTo>
                      <a:pt x="74" y="23"/>
                      <a:pt x="72" y="23"/>
                      <a:pt x="71" y="24"/>
                    </a:cubicBezTo>
                    <a:cubicBezTo>
                      <a:pt x="69" y="24"/>
                      <a:pt x="67" y="24"/>
                      <a:pt x="65" y="24"/>
                    </a:cubicBezTo>
                    <a:cubicBezTo>
                      <a:pt x="60" y="24"/>
                      <a:pt x="59" y="20"/>
                      <a:pt x="58" y="17"/>
                    </a:cubicBezTo>
                    <a:cubicBezTo>
                      <a:pt x="58" y="16"/>
                      <a:pt x="57" y="14"/>
                      <a:pt x="56" y="14"/>
                    </a:cubicBezTo>
                    <a:cubicBezTo>
                      <a:pt x="55" y="13"/>
                      <a:pt x="53" y="13"/>
                      <a:pt x="51" y="13"/>
                    </a:cubicBezTo>
                    <a:cubicBezTo>
                      <a:pt x="51" y="13"/>
                      <a:pt x="50" y="13"/>
                      <a:pt x="49" y="13"/>
                    </a:cubicBezTo>
                    <a:cubicBezTo>
                      <a:pt x="48" y="13"/>
                      <a:pt x="46" y="13"/>
                      <a:pt x="43" y="12"/>
                    </a:cubicBezTo>
                    <a:cubicBezTo>
                      <a:pt x="42" y="12"/>
                      <a:pt x="41" y="11"/>
                      <a:pt x="38" y="8"/>
                    </a:cubicBezTo>
                    <a:cubicBezTo>
                      <a:pt x="37" y="7"/>
                      <a:pt x="34" y="4"/>
                      <a:pt x="31" y="0"/>
                    </a:cubicBezTo>
                    <a:cubicBezTo>
                      <a:pt x="31" y="6"/>
                      <a:pt x="30" y="11"/>
                      <a:pt x="2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0" name="Freeform 1138"/>
              <p:cNvSpPr>
                <a:spLocks/>
              </p:cNvSpPr>
              <p:nvPr/>
            </p:nvSpPr>
            <p:spPr bwMode="auto">
              <a:xfrm>
                <a:off x="7807942" y="4583628"/>
                <a:ext cx="22554" cy="24434"/>
              </a:xfrm>
              <a:custGeom>
                <a:avLst/>
                <a:gdLst>
                  <a:gd name="T0" fmla="*/ 36 w 52"/>
                  <a:gd name="T1" fmla="*/ 49 h 56"/>
                  <a:gd name="T2" fmla="*/ 38 w 52"/>
                  <a:gd name="T3" fmla="*/ 49 h 56"/>
                  <a:gd name="T4" fmla="*/ 44 w 52"/>
                  <a:gd name="T5" fmla="*/ 34 h 56"/>
                  <a:gd name="T6" fmla="*/ 48 w 52"/>
                  <a:gd name="T7" fmla="*/ 27 h 56"/>
                  <a:gd name="T8" fmla="*/ 50 w 52"/>
                  <a:gd name="T9" fmla="*/ 22 h 56"/>
                  <a:gd name="T10" fmla="*/ 52 w 52"/>
                  <a:gd name="T11" fmla="*/ 19 h 56"/>
                  <a:gd name="T12" fmla="*/ 47 w 52"/>
                  <a:gd name="T13" fmla="*/ 10 h 56"/>
                  <a:gd name="T14" fmla="*/ 42 w 52"/>
                  <a:gd name="T15" fmla="*/ 0 h 56"/>
                  <a:gd name="T16" fmla="*/ 35 w 52"/>
                  <a:gd name="T17" fmla="*/ 4 h 56"/>
                  <a:gd name="T18" fmla="*/ 32 w 52"/>
                  <a:gd name="T19" fmla="*/ 2 h 56"/>
                  <a:gd name="T20" fmla="*/ 30 w 52"/>
                  <a:gd name="T21" fmla="*/ 1 h 56"/>
                  <a:gd name="T22" fmla="*/ 29 w 52"/>
                  <a:gd name="T23" fmla="*/ 3 h 56"/>
                  <a:gd name="T24" fmla="*/ 24 w 52"/>
                  <a:gd name="T25" fmla="*/ 7 h 56"/>
                  <a:gd name="T26" fmla="*/ 18 w 52"/>
                  <a:gd name="T27" fmla="*/ 3 h 56"/>
                  <a:gd name="T28" fmla="*/ 13 w 52"/>
                  <a:gd name="T29" fmla="*/ 1 h 56"/>
                  <a:gd name="T30" fmla="*/ 5 w 52"/>
                  <a:gd name="T31" fmla="*/ 5 h 56"/>
                  <a:gd name="T32" fmla="*/ 0 w 52"/>
                  <a:gd name="T33" fmla="*/ 9 h 56"/>
                  <a:gd name="T34" fmla="*/ 2 w 52"/>
                  <a:gd name="T35" fmla="*/ 18 h 56"/>
                  <a:gd name="T36" fmla="*/ 3 w 52"/>
                  <a:gd name="T37" fmla="*/ 26 h 56"/>
                  <a:gd name="T38" fmla="*/ 7 w 52"/>
                  <a:gd name="T39" fmla="*/ 31 h 56"/>
                  <a:gd name="T40" fmla="*/ 13 w 52"/>
                  <a:gd name="T41" fmla="*/ 40 h 56"/>
                  <a:gd name="T42" fmla="*/ 13 w 52"/>
                  <a:gd name="T43" fmla="*/ 43 h 56"/>
                  <a:gd name="T44" fmla="*/ 20 w 52"/>
                  <a:gd name="T45" fmla="*/ 56 h 56"/>
                  <a:gd name="T46" fmla="*/ 25 w 52"/>
                  <a:gd name="T47" fmla="*/ 56 h 56"/>
                  <a:gd name="T48" fmla="*/ 36 w 52"/>
                  <a:gd name="T49" fmla="*/ 4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" h="56">
                    <a:moveTo>
                      <a:pt x="36" y="49"/>
                    </a:moveTo>
                    <a:lnTo>
                      <a:pt x="38" y="49"/>
                    </a:lnTo>
                    <a:cubicBezTo>
                      <a:pt x="41" y="39"/>
                      <a:pt x="43" y="34"/>
                      <a:pt x="44" y="34"/>
                    </a:cubicBezTo>
                    <a:lnTo>
                      <a:pt x="48" y="27"/>
                    </a:lnTo>
                    <a:cubicBezTo>
                      <a:pt x="48" y="25"/>
                      <a:pt x="49" y="23"/>
                      <a:pt x="50" y="22"/>
                    </a:cubicBezTo>
                    <a:cubicBezTo>
                      <a:pt x="51" y="21"/>
                      <a:pt x="52" y="20"/>
                      <a:pt x="52" y="19"/>
                    </a:cubicBezTo>
                    <a:cubicBezTo>
                      <a:pt x="52" y="14"/>
                      <a:pt x="50" y="12"/>
                      <a:pt x="47" y="10"/>
                    </a:cubicBezTo>
                    <a:cubicBezTo>
                      <a:pt x="45" y="8"/>
                      <a:pt x="42" y="5"/>
                      <a:pt x="42" y="0"/>
                    </a:cubicBezTo>
                    <a:cubicBezTo>
                      <a:pt x="40" y="2"/>
                      <a:pt x="37" y="4"/>
                      <a:pt x="35" y="4"/>
                    </a:cubicBezTo>
                    <a:cubicBezTo>
                      <a:pt x="33" y="4"/>
                      <a:pt x="33" y="3"/>
                      <a:pt x="32" y="2"/>
                    </a:cubicBezTo>
                    <a:cubicBezTo>
                      <a:pt x="31" y="2"/>
                      <a:pt x="31" y="1"/>
                      <a:pt x="30" y="1"/>
                    </a:cubicBezTo>
                    <a:cubicBezTo>
                      <a:pt x="30" y="1"/>
                      <a:pt x="29" y="2"/>
                      <a:pt x="29" y="3"/>
                    </a:cubicBezTo>
                    <a:cubicBezTo>
                      <a:pt x="28" y="5"/>
                      <a:pt x="27" y="7"/>
                      <a:pt x="24" y="7"/>
                    </a:cubicBezTo>
                    <a:cubicBezTo>
                      <a:pt x="21" y="7"/>
                      <a:pt x="20" y="5"/>
                      <a:pt x="18" y="3"/>
                    </a:cubicBezTo>
                    <a:cubicBezTo>
                      <a:pt x="17" y="2"/>
                      <a:pt x="15" y="1"/>
                      <a:pt x="13" y="1"/>
                    </a:cubicBezTo>
                    <a:cubicBezTo>
                      <a:pt x="9" y="1"/>
                      <a:pt x="7" y="3"/>
                      <a:pt x="5" y="5"/>
                    </a:cubicBezTo>
                    <a:cubicBezTo>
                      <a:pt x="4" y="7"/>
                      <a:pt x="2" y="8"/>
                      <a:pt x="0" y="9"/>
                    </a:cubicBezTo>
                    <a:cubicBezTo>
                      <a:pt x="1" y="12"/>
                      <a:pt x="1" y="15"/>
                      <a:pt x="2" y="18"/>
                    </a:cubicBezTo>
                    <a:cubicBezTo>
                      <a:pt x="2" y="21"/>
                      <a:pt x="2" y="24"/>
                      <a:pt x="3" y="26"/>
                    </a:cubicBezTo>
                    <a:cubicBezTo>
                      <a:pt x="4" y="28"/>
                      <a:pt x="5" y="29"/>
                      <a:pt x="7" y="31"/>
                    </a:cubicBezTo>
                    <a:cubicBezTo>
                      <a:pt x="10" y="33"/>
                      <a:pt x="13" y="35"/>
                      <a:pt x="13" y="40"/>
                    </a:cubicBezTo>
                    <a:lnTo>
                      <a:pt x="13" y="43"/>
                    </a:lnTo>
                    <a:cubicBezTo>
                      <a:pt x="13" y="47"/>
                      <a:pt x="16" y="54"/>
                      <a:pt x="20" y="56"/>
                    </a:cubicBezTo>
                    <a:lnTo>
                      <a:pt x="25" y="56"/>
                    </a:lnTo>
                    <a:cubicBezTo>
                      <a:pt x="25" y="49"/>
                      <a:pt x="32" y="49"/>
                      <a:pt x="36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Freeform 1139"/>
              <p:cNvSpPr>
                <a:spLocks/>
              </p:cNvSpPr>
              <p:nvPr/>
            </p:nvSpPr>
            <p:spPr bwMode="auto">
              <a:xfrm>
                <a:off x="7813581" y="4694516"/>
                <a:ext cx="24434" cy="45107"/>
              </a:xfrm>
              <a:custGeom>
                <a:avLst/>
                <a:gdLst>
                  <a:gd name="T0" fmla="*/ 53 w 58"/>
                  <a:gd name="T1" fmla="*/ 53 h 106"/>
                  <a:gd name="T2" fmla="*/ 48 w 58"/>
                  <a:gd name="T3" fmla="*/ 51 h 106"/>
                  <a:gd name="T4" fmla="*/ 40 w 58"/>
                  <a:gd name="T5" fmla="*/ 43 h 106"/>
                  <a:gd name="T6" fmla="*/ 44 w 58"/>
                  <a:gd name="T7" fmla="*/ 35 h 106"/>
                  <a:gd name="T8" fmla="*/ 48 w 58"/>
                  <a:gd name="T9" fmla="*/ 31 h 106"/>
                  <a:gd name="T10" fmla="*/ 46 w 58"/>
                  <a:gd name="T11" fmla="*/ 29 h 106"/>
                  <a:gd name="T12" fmla="*/ 45 w 58"/>
                  <a:gd name="T13" fmla="*/ 28 h 106"/>
                  <a:gd name="T14" fmla="*/ 40 w 58"/>
                  <a:gd name="T15" fmla="*/ 20 h 106"/>
                  <a:gd name="T16" fmla="*/ 46 w 58"/>
                  <a:gd name="T17" fmla="*/ 10 h 106"/>
                  <a:gd name="T18" fmla="*/ 45 w 58"/>
                  <a:gd name="T19" fmla="*/ 7 h 106"/>
                  <a:gd name="T20" fmla="*/ 39 w 58"/>
                  <a:gd name="T21" fmla="*/ 0 h 106"/>
                  <a:gd name="T22" fmla="*/ 36 w 58"/>
                  <a:gd name="T23" fmla="*/ 1 h 106"/>
                  <a:gd name="T24" fmla="*/ 31 w 58"/>
                  <a:gd name="T25" fmla="*/ 2 h 106"/>
                  <a:gd name="T26" fmla="*/ 24 w 58"/>
                  <a:gd name="T27" fmla="*/ 1 h 106"/>
                  <a:gd name="T28" fmla="*/ 18 w 58"/>
                  <a:gd name="T29" fmla="*/ 0 h 106"/>
                  <a:gd name="T30" fmla="*/ 14 w 58"/>
                  <a:gd name="T31" fmla="*/ 2 h 106"/>
                  <a:gd name="T32" fmla="*/ 17 w 58"/>
                  <a:gd name="T33" fmla="*/ 12 h 106"/>
                  <a:gd name="T34" fmla="*/ 20 w 58"/>
                  <a:gd name="T35" fmla="*/ 30 h 106"/>
                  <a:gd name="T36" fmla="*/ 27 w 58"/>
                  <a:gd name="T37" fmla="*/ 40 h 106"/>
                  <a:gd name="T38" fmla="*/ 28 w 58"/>
                  <a:gd name="T39" fmla="*/ 40 h 106"/>
                  <a:gd name="T40" fmla="*/ 28 w 58"/>
                  <a:gd name="T41" fmla="*/ 46 h 106"/>
                  <a:gd name="T42" fmla="*/ 28 w 58"/>
                  <a:gd name="T43" fmla="*/ 47 h 106"/>
                  <a:gd name="T44" fmla="*/ 26 w 58"/>
                  <a:gd name="T45" fmla="*/ 49 h 106"/>
                  <a:gd name="T46" fmla="*/ 23 w 58"/>
                  <a:gd name="T47" fmla="*/ 53 h 106"/>
                  <a:gd name="T48" fmla="*/ 24 w 58"/>
                  <a:gd name="T49" fmla="*/ 60 h 106"/>
                  <a:gd name="T50" fmla="*/ 26 w 58"/>
                  <a:gd name="T51" fmla="*/ 67 h 106"/>
                  <a:gd name="T52" fmla="*/ 14 w 58"/>
                  <a:gd name="T53" fmla="*/ 75 h 106"/>
                  <a:gd name="T54" fmla="*/ 11 w 58"/>
                  <a:gd name="T55" fmla="*/ 73 h 106"/>
                  <a:gd name="T56" fmla="*/ 10 w 58"/>
                  <a:gd name="T57" fmla="*/ 72 h 106"/>
                  <a:gd name="T58" fmla="*/ 8 w 58"/>
                  <a:gd name="T59" fmla="*/ 76 h 106"/>
                  <a:gd name="T60" fmla="*/ 9 w 58"/>
                  <a:gd name="T61" fmla="*/ 80 h 106"/>
                  <a:gd name="T62" fmla="*/ 11 w 58"/>
                  <a:gd name="T63" fmla="*/ 85 h 106"/>
                  <a:gd name="T64" fmla="*/ 5 w 58"/>
                  <a:gd name="T65" fmla="*/ 92 h 106"/>
                  <a:gd name="T66" fmla="*/ 0 w 58"/>
                  <a:gd name="T67" fmla="*/ 97 h 106"/>
                  <a:gd name="T68" fmla="*/ 4 w 58"/>
                  <a:gd name="T69" fmla="*/ 101 h 106"/>
                  <a:gd name="T70" fmla="*/ 7 w 58"/>
                  <a:gd name="T71" fmla="*/ 103 h 106"/>
                  <a:gd name="T72" fmla="*/ 10 w 58"/>
                  <a:gd name="T73" fmla="*/ 103 h 106"/>
                  <a:gd name="T74" fmla="*/ 18 w 58"/>
                  <a:gd name="T75" fmla="*/ 105 h 106"/>
                  <a:gd name="T76" fmla="*/ 25 w 58"/>
                  <a:gd name="T77" fmla="*/ 106 h 106"/>
                  <a:gd name="T78" fmla="*/ 48 w 58"/>
                  <a:gd name="T79" fmla="*/ 105 h 106"/>
                  <a:gd name="T80" fmla="*/ 48 w 58"/>
                  <a:gd name="T81" fmla="*/ 105 h 106"/>
                  <a:gd name="T82" fmla="*/ 46 w 58"/>
                  <a:gd name="T83" fmla="*/ 103 h 106"/>
                  <a:gd name="T84" fmla="*/ 45 w 58"/>
                  <a:gd name="T85" fmla="*/ 103 h 106"/>
                  <a:gd name="T86" fmla="*/ 45 w 58"/>
                  <a:gd name="T87" fmla="*/ 85 h 106"/>
                  <a:gd name="T88" fmla="*/ 47 w 58"/>
                  <a:gd name="T89" fmla="*/ 86 h 106"/>
                  <a:gd name="T90" fmla="*/ 53 w 58"/>
                  <a:gd name="T91" fmla="*/ 90 h 106"/>
                  <a:gd name="T92" fmla="*/ 56 w 58"/>
                  <a:gd name="T93" fmla="*/ 92 h 106"/>
                  <a:gd name="T94" fmla="*/ 57 w 58"/>
                  <a:gd name="T95" fmla="*/ 80 h 106"/>
                  <a:gd name="T96" fmla="*/ 57 w 58"/>
                  <a:gd name="T97" fmla="*/ 74 h 106"/>
                  <a:gd name="T98" fmla="*/ 57 w 58"/>
                  <a:gd name="T99" fmla="*/ 70 h 106"/>
                  <a:gd name="T100" fmla="*/ 53 w 58"/>
                  <a:gd name="T101" fmla="*/ 5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8" h="106">
                    <a:moveTo>
                      <a:pt x="53" y="53"/>
                    </a:moveTo>
                    <a:cubicBezTo>
                      <a:pt x="52" y="52"/>
                      <a:pt x="50" y="51"/>
                      <a:pt x="48" y="51"/>
                    </a:cubicBezTo>
                    <a:cubicBezTo>
                      <a:pt x="44" y="50"/>
                      <a:pt x="40" y="49"/>
                      <a:pt x="40" y="43"/>
                    </a:cubicBezTo>
                    <a:cubicBezTo>
                      <a:pt x="40" y="39"/>
                      <a:pt x="42" y="37"/>
                      <a:pt x="44" y="35"/>
                    </a:cubicBezTo>
                    <a:cubicBezTo>
                      <a:pt x="45" y="34"/>
                      <a:pt x="47" y="32"/>
                      <a:pt x="48" y="31"/>
                    </a:cubicBezTo>
                    <a:lnTo>
                      <a:pt x="46" y="29"/>
                    </a:lnTo>
                    <a:cubicBezTo>
                      <a:pt x="45" y="29"/>
                      <a:pt x="45" y="28"/>
                      <a:pt x="45" y="28"/>
                    </a:cubicBezTo>
                    <a:cubicBezTo>
                      <a:pt x="43" y="26"/>
                      <a:pt x="40" y="24"/>
                      <a:pt x="40" y="20"/>
                    </a:cubicBezTo>
                    <a:cubicBezTo>
                      <a:pt x="40" y="15"/>
                      <a:pt x="43" y="13"/>
                      <a:pt x="46" y="10"/>
                    </a:cubicBezTo>
                    <a:cubicBezTo>
                      <a:pt x="45" y="9"/>
                      <a:pt x="45" y="8"/>
                      <a:pt x="45" y="7"/>
                    </a:cubicBezTo>
                    <a:cubicBezTo>
                      <a:pt x="44" y="3"/>
                      <a:pt x="43" y="0"/>
                      <a:pt x="39" y="0"/>
                    </a:cubicBezTo>
                    <a:cubicBezTo>
                      <a:pt x="37" y="0"/>
                      <a:pt x="37" y="0"/>
                      <a:pt x="36" y="1"/>
                    </a:cubicBezTo>
                    <a:cubicBezTo>
                      <a:pt x="34" y="1"/>
                      <a:pt x="33" y="2"/>
                      <a:pt x="31" y="2"/>
                    </a:cubicBezTo>
                    <a:cubicBezTo>
                      <a:pt x="28" y="2"/>
                      <a:pt x="26" y="1"/>
                      <a:pt x="24" y="1"/>
                    </a:cubicBezTo>
                    <a:cubicBezTo>
                      <a:pt x="23" y="0"/>
                      <a:pt x="21" y="0"/>
                      <a:pt x="18" y="0"/>
                    </a:cubicBezTo>
                    <a:cubicBezTo>
                      <a:pt x="16" y="0"/>
                      <a:pt x="15" y="0"/>
                      <a:pt x="14" y="2"/>
                    </a:cubicBezTo>
                    <a:cubicBezTo>
                      <a:pt x="15" y="6"/>
                      <a:pt x="16" y="9"/>
                      <a:pt x="17" y="12"/>
                    </a:cubicBezTo>
                    <a:cubicBezTo>
                      <a:pt x="18" y="16"/>
                      <a:pt x="20" y="21"/>
                      <a:pt x="20" y="30"/>
                    </a:cubicBezTo>
                    <a:cubicBezTo>
                      <a:pt x="20" y="37"/>
                      <a:pt x="21" y="40"/>
                      <a:pt x="27" y="40"/>
                    </a:cubicBezTo>
                    <a:lnTo>
                      <a:pt x="28" y="40"/>
                    </a:lnTo>
                    <a:lnTo>
                      <a:pt x="28" y="46"/>
                    </a:lnTo>
                    <a:lnTo>
                      <a:pt x="28" y="47"/>
                    </a:lnTo>
                    <a:cubicBezTo>
                      <a:pt x="27" y="48"/>
                      <a:pt x="26" y="49"/>
                      <a:pt x="26" y="49"/>
                    </a:cubicBezTo>
                    <a:cubicBezTo>
                      <a:pt x="24" y="51"/>
                      <a:pt x="23" y="52"/>
                      <a:pt x="23" y="53"/>
                    </a:cubicBezTo>
                    <a:cubicBezTo>
                      <a:pt x="23" y="56"/>
                      <a:pt x="24" y="58"/>
                      <a:pt x="24" y="60"/>
                    </a:cubicBezTo>
                    <a:cubicBezTo>
                      <a:pt x="25" y="62"/>
                      <a:pt x="26" y="64"/>
                      <a:pt x="26" y="67"/>
                    </a:cubicBezTo>
                    <a:cubicBezTo>
                      <a:pt x="26" y="71"/>
                      <a:pt x="16" y="75"/>
                      <a:pt x="14" y="75"/>
                    </a:cubicBezTo>
                    <a:cubicBezTo>
                      <a:pt x="13" y="75"/>
                      <a:pt x="12" y="74"/>
                      <a:pt x="11" y="73"/>
                    </a:cubicBezTo>
                    <a:cubicBezTo>
                      <a:pt x="10" y="73"/>
                      <a:pt x="10" y="72"/>
                      <a:pt x="10" y="72"/>
                    </a:cubicBezTo>
                    <a:cubicBezTo>
                      <a:pt x="8" y="72"/>
                      <a:pt x="8" y="75"/>
                      <a:pt x="8" y="76"/>
                    </a:cubicBezTo>
                    <a:cubicBezTo>
                      <a:pt x="8" y="77"/>
                      <a:pt x="8" y="79"/>
                      <a:pt x="9" y="80"/>
                    </a:cubicBezTo>
                    <a:cubicBezTo>
                      <a:pt x="10" y="81"/>
                      <a:pt x="11" y="83"/>
                      <a:pt x="11" y="85"/>
                    </a:cubicBezTo>
                    <a:cubicBezTo>
                      <a:pt x="11" y="89"/>
                      <a:pt x="7" y="91"/>
                      <a:pt x="5" y="92"/>
                    </a:cubicBezTo>
                    <a:cubicBezTo>
                      <a:pt x="2" y="94"/>
                      <a:pt x="0" y="95"/>
                      <a:pt x="0" y="97"/>
                    </a:cubicBezTo>
                    <a:cubicBezTo>
                      <a:pt x="0" y="99"/>
                      <a:pt x="2" y="100"/>
                      <a:pt x="4" y="101"/>
                    </a:cubicBezTo>
                    <a:cubicBezTo>
                      <a:pt x="5" y="101"/>
                      <a:pt x="6" y="102"/>
                      <a:pt x="7" y="103"/>
                    </a:cubicBezTo>
                    <a:lnTo>
                      <a:pt x="10" y="103"/>
                    </a:lnTo>
                    <a:cubicBezTo>
                      <a:pt x="13" y="103"/>
                      <a:pt x="15" y="104"/>
                      <a:pt x="18" y="105"/>
                    </a:cubicBezTo>
                    <a:cubicBezTo>
                      <a:pt x="20" y="106"/>
                      <a:pt x="23" y="106"/>
                      <a:pt x="25" y="106"/>
                    </a:cubicBezTo>
                    <a:cubicBezTo>
                      <a:pt x="32" y="105"/>
                      <a:pt x="40" y="105"/>
                      <a:pt x="48" y="105"/>
                    </a:cubicBezTo>
                    <a:cubicBezTo>
                      <a:pt x="48" y="105"/>
                      <a:pt x="48" y="105"/>
                      <a:pt x="48" y="105"/>
                    </a:cubicBezTo>
                    <a:cubicBezTo>
                      <a:pt x="47" y="104"/>
                      <a:pt x="47" y="104"/>
                      <a:pt x="46" y="103"/>
                    </a:cubicBezTo>
                    <a:lnTo>
                      <a:pt x="45" y="103"/>
                    </a:lnTo>
                    <a:lnTo>
                      <a:pt x="45" y="85"/>
                    </a:lnTo>
                    <a:lnTo>
                      <a:pt x="47" y="86"/>
                    </a:lnTo>
                    <a:cubicBezTo>
                      <a:pt x="50" y="87"/>
                      <a:pt x="52" y="88"/>
                      <a:pt x="53" y="90"/>
                    </a:cubicBezTo>
                    <a:cubicBezTo>
                      <a:pt x="54" y="90"/>
                      <a:pt x="55" y="91"/>
                      <a:pt x="56" y="92"/>
                    </a:cubicBezTo>
                    <a:cubicBezTo>
                      <a:pt x="57" y="87"/>
                      <a:pt x="57" y="84"/>
                      <a:pt x="57" y="80"/>
                    </a:cubicBezTo>
                    <a:cubicBezTo>
                      <a:pt x="57" y="78"/>
                      <a:pt x="57" y="76"/>
                      <a:pt x="57" y="74"/>
                    </a:cubicBezTo>
                    <a:cubicBezTo>
                      <a:pt x="57" y="73"/>
                      <a:pt x="57" y="72"/>
                      <a:pt x="57" y="70"/>
                    </a:cubicBezTo>
                    <a:cubicBezTo>
                      <a:pt x="58" y="63"/>
                      <a:pt x="58" y="57"/>
                      <a:pt x="53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Freeform 1140"/>
              <p:cNvSpPr>
                <a:spLocks/>
              </p:cNvSpPr>
              <p:nvPr/>
            </p:nvSpPr>
            <p:spPr bwMode="auto">
              <a:xfrm>
                <a:off x="7760956" y="4653168"/>
                <a:ext cx="50746" cy="58264"/>
              </a:xfrm>
              <a:custGeom>
                <a:avLst/>
                <a:gdLst>
                  <a:gd name="T0" fmla="*/ 115 w 117"/>
                  <a:gd name="T1" fmla="*/ 13 h 133"/>
                  <a:gd name="T2" fmla="*/ 110 w 117"/>
                  <a:gd name="T3" fmla="*/ 6 h 133"/>
                  <a:gd name="T4" fmla="*/ 99 w 117"/>
                  <a:gd name="T5" fmla="*/ 8 h 133"/>
                  <a:gd name="T6" fmla="*/ 81 w 117"/>
                  <a:gd name="T7" fmla="*/ 0 h 133"/>
                  <a:gd name="T8" fmla="*/ 80 w 117"/>
                  <a:gd name="T9" fmla="*/ 2 h 133"/>
                  <a:gd name="T10" fmla="*/ 80 w 117"/>
                  <a:gd name="T11" fmla="*/ 7 h 133"/>
                  <a:gd name="T12" fmla="*/ 66 w 117"/>
                  <a:gd name="T13" fmla="*/ 11 h 133"/>
                  <a:gd name="T14" fmla="*/ 66 w 117"/>
                  <a:gd name="T15" fmla="*/ 14 h 133"/>
                  <a:gd name="T16" fmla="*/ 67 w 117"/>
                  <a:gd name="T17" fmla="*/ 19 h 133"/>
                  <a:gd name="T18" fmla="*/ 59 w 117"/>
                  <a:gd name="T19" fmla="*/ 19 h 133"/>
                  <a:gd name="T20" fmla="*/ 56 w 117"/>
                  <a:gd name="T21" fmla="*/ 19 h 133"/>
                  <a:gd name="T22" fmla="*/ 41 w 117"/>
                  <a:gd name="T23" fmla="*/ 39 h 133"/>
                  <a:gd name="T24" fmla="*/ 24 w 117"/>
                  <a:gd name="T25" fmla="*/ 26 h 133"/>
                  <a:gd name="T26" fmla="*/ 21 w 117"/>
                  <a:gd name="T27" fmla="*/ 29 h 133"/>
                  <a:gd name="T28" fmla="*/ 11 w 117"/>
                  <a:gd name="T29" fmla="*/ 24 h 133"/>
                  <a:gd name="T30" fmla="*/ 11 w 117"/>
                  <a:gd name="T31" fmla="*/ 37 h 133"/>
                  <a:gd name="T32" fmla="*/ 19 w 117"/>
                  <a:gd name="T33" fmla="*/ 45 h 133"/>
                  <a:gd name="T34" fmla="*/ 5 w 117"/>
                  <a:gd name="T35" fmla="*/ 49 h 133"/>
                  <a:gd name="T36" fmla="*/ 26 w 117"/>
                  <a:gd name="T37" fmla="*/ 67 h 133"/>
                  <a:gd name="T38" fmla="*/ 20 w 117"/>
                  <a:gd name="T39" fmla="*/ 81 h 133"/>
                  <a:gd name="T40" fmla="*/ 29 w 117"/>
                  <a:gd name="T41" fmla="*/ 95 h 133"/>
                  <a:gd name="T42" fmla="*/ 27 w 117"/>
                  <a:gd name="T43" fmla="*/ 105 h 133"/>
                  <a:gd name="T44" fmla="*/ 35 w 117"/>
                  <a:gd name="T45" fmla="*/ 108 h 133"/>
                  <a:gd name="T46" fmla="*/ 46 w 117"/>
                  <a:gd name="T47" fmla="*/ 107 h 133"/>
                  <a:gd name="T48" fmla="*/ 52 w 117"/>
                  <a:gd name="T49" fmla="*/ 105 h 133"/>
                  <a:gd name="T50" fmla="*/ 53 w 117"/>
                  <a:gd name="T51" fmla="*/ 102 h 133"/>
                  <a:gd name="T52" fmla="*/ 58 w 117"/>
                  <a:gd name="T53" fmla="*/ 103 h 133"/>
                  <a:gd name="T54" fmla="*/ 70 w 117"/>
                  <a:gd name="T55" fmla="*/ 122 h 133"/>
                  <a:gd name="T56" fmla="*/ 74 w 117"/>
                  <a:gd name="T57" fmla="*/ 131 h 133"/>
                  <a:gd name="T58" fmla="*/ 81 w 117"/>
                  <a:gd name="T59" fmla="*/ 133 h 133"/>
                  <a:gd name="T60" fmla="*/ 84 w 117"/>
                  <a:gd name="T61" fmla="*/ 129 h 133"/>
                  <a:gd name="T62" fmla="*/ 85 w 117"/>
                  <a:gd name="T63" fmla="*/ 127 h 133"/>
                  <a:gd name="T64" fmla="*/ 94 w 117"/>
                  <a:gd name="T65" fmla="*/ 121 h 133"/>
                  <a:gd name="T66" fmla="*/ 109 w 117"/>
                  <a:gd name="T67" fmla="*/ 106 h 133"/>
                  <a:gd name="T68" fmla="*/ 106 w 117"/>
                  <a:gd name="T69" fmla="*/ 106 h 133"/>
                  <a:gd name="T70" fmla="*/ 98 w 117"/>
                  <a:gd name="T71" fmla="*/ 105 h 133"/>
                  <a:gd name="T72" fmla="*/ 97 w 117"/>
                  <a:gd name="T73" fmla="*/ 102 h 133"/>
                  <a:gd name="T74" fmla="*/ 86 w 117"/>
                  <a:gd name="T75" fmla="*/ 86 h 133"/>
                  <a:gd name="T76" fmla="*/ 88 w 117"/>
                  <a:gd name="T77" fmla="*/ 75 h 133"/>
                  <a:gd name="T78" fmla="*/ 82 w 117"/>
                  <a:gd name="T79" fmla="*/ 64 h 133"/>
                  <a:gd name="T80" fmla="*/ 99 w 117"/>
                  <a:gd name="T81" fmla="*/ 56 h 133"/>
                  <a:gd name="T82" fmla="*/ 107 w 117"/>
                  <a:gd name="T83" fmla="*/ 56 h 133"/>
                  <a:gd name="T84" fmla="*/ 108 w 117"/>
                  <a:gd name="T85" fmla="*/ 47 h 133"/>
                  <a:gd name="T86" fmla="*/ 113 w 117"/>
                  <a:gd name="T87" fmla="*/ 28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17" h="133">
                    <a:moveTo>
                      <a:pt x="117" y="19"/>
                    </a:moveTo>
                    <a:cubicBezTo>
                      <a:pt x="117" y="17"/>
                      <a:pt x="116" y="15"/>
                      <a:pt x="115" y="13"/>
                    </a:cubicBezTo>
                    <a:cubicBezTo>
                      <a:pt x="114" y="11"/>
                      <a:pt x="113" y="9"/>
                      <a:pt x="113" y="7"/>
                    </a:cubicBezTo>
                    <a:cubicBezTo>
                      <a:pt x="112" y="6"/>
                      <a:pt x="110" y="6"/>
                      <a:pt x="110" y="6"/>
                    </a:cubicBezTo>
                    <a:cubicBezTo>
                      <a:pt x="108" y="6"/>
                      <a:pt x="107" y="6"/>
                      <a:pt x="105" y="7"/>
                    </a:cubicBezTo>
                    <a:cubicBezTo>
                      <a:pt x="103" y="7"/>
                      <a:pt x="101" y="8"/>
                      <a:pt x="99" y="8"/>
                    </a:cubicBezTo>
                    <a:cubicBezTo>
                      <a:pt x="94" y="8"/>
                      <a:pt x="91" y="6"/>
                      <a:pt x="89" y="4"/>
                    </a:cubicBezTo>
                    <a:cubicBezTo>
                      <a:pt x="87" y="2"/>
                      <a:pt x="85" y="0"/>
                      <a:pt x="81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0" y="1"/>
                      <a:pt x="80" y="1"/>
                      <a:pt x="80" y="2"/>
                    </a:cubicBezTo>
                    <a:cubicBezTo>
                      <a:pt x="80" y="3"/>
                      <a:pt x="80" y="5"/>
                      <a:pt x="80" y="6"/>
                    </a:cubicBezTo>
                    <a:lnTo>
                      <a:pt x="80" y="7"/>
                    </a:lnTo>
                    <a:cubicBezTo>
                      <a:pt x="77" y="11"/>
                      <a:pt x="72" y="11"/>
                      <a:pt x="68" y="11"/>
                    </a:cubicBezTo>
                    <a:cubicBezTo>
                      <a:pt x="67" y="11"/>
                      <a:pt x="66" y="11"/>
                      <a:pt x="66" y="11"/>
                    </a:cubicBezTo>
                    <a:cubicBezTo>
                      <a:pt x="65" y="11"/>
                      <a:pt x="65" y="11"/>
                      <a:pt x="65" y="11"/>
                    </a:cubicBezTo>
                    <a:cubicBezTo>
                      <a:pt x="65" y="12"/>
                      <a:pt x="65" y="13"/>
                      <a:pt x="66" y="14"/>
                    </a:cubicBezTo>
                    <a:cubicBezTo>
                      <a:pt x="66" y="15"/>
                      <a:pt x="67" y="16"/>
                      <a:pt x="67" y="18"/>
                    </a:cubicBezTo>
                    <a:lnTo>
                      <a:pt x="67" y="19"/>
                    </a:lnTo>
                    <a:lnTo>
                      <a:pt x="66" y="19"/>
                    </a:lnTo>
                    <a:cubicBezTo>
                      <a:pt x="63" y="19"/>
                      <a:pt x="61" y="19"/>
                      <a:pt x="59" y="19"/>
                    </a:cubicBezTo>
                    <a:cubicBezTo>
                      <a:pt x="58" y="18"/>
                      <a:pt x="58" y="18"/>
                      <a:pt x="57" y="18"/>
                    </a:cubicBezTo>
                    <a:cubicBezTo>
                      <a:pt x="57" y="18"/>
                      <a:pt x="56" y="18"/>
                      <a:pt x="56" y="19"/>
                    </a:cubicBezTo>
                    <a:lnTo>
                      <a:pt x="56" y="23"/>
                    </a:lnTo>
                    <a:cubicBezTo>
                      <a:pt x="56" y="29"/>
                      <a:pt x="50" y="39"/>
                      <a:pt x="41" y="39"/>
                    </a:cubicBezTo>
                    <a:cubicBezTo>
                      <a:pt x="38" y="39"/>
                      <a:pt x="35" y="36"/>
                      <a:pt x="33" y="33"/>
                    </a:cubicBezTo>
                    <a:cubicBezTo>
                      <a:pt x="30" y="29"/>
                      <a:pt x="28" y="26"/>
                      <a:pt x="24" y="26"/>
                    </a:cubicBezTo>
                    <a:cubicBezTo>
                      <a:pt x="24" y="26"/>
                      <a:pt x="24" y="26"/>
                      <a:pt x="24" y="27"/>
                    </a:cubicBezTo>
                    <a:cubicBezTo>
                      <a:pt x="23" y="27"/>
                      <a:pt x="22" y="29"/>
                      <a:pt x="21" y="29"/>
                    </a:cubicBezTo>
                    <a:cubicBezTo>
                      <a:pt x="18" y="29"/>
                      <a:pt x="17" y="27"/>
                      <a:pt x="15" y="26"/>
                    </a:cubicBezTo>
                    <a:cubicBezTo>
                      <a:pt x="14" y="25"/>
                      <a:pt x="13" y="24"/>
                      <a:pt x="11" y="24"/>
                    </a:cubicBezTo>
                    <a:cubicBezTo>
                      <a:pt x="8" y="24"/>
                      <a:pt x="3" y="28"/>
                      <a:pt x="0" y="32"/>
                    </a:cubicBezTo>
                    <a:cubicBezTo>
                      <a:pt x="4" y="35"/>
                      <a:pt x="8" y="36"/>
                      <a:pt x="11" y="37"/>
                    </a:cubicBezTo>
                    <a:cubicBezTo>
                      <a:pt x="13" y="37"/>
                      <a:pt x="14" y="37"/>
                      <a:pt x="15" y="38"/>
                    </a:cubicBezTo>
                    <a:cubicBezTo>
                      <a:pt x="19" y="41"/>
                      <a:pt x="20" y="43"/>
                      <a:pt x="19" y="45"/>
                    </a:cubicBezTo>
                    <a:cubicBezTo>
                      <a:pt x="18" y="48"/>
                      <a:pt x="14" y="49"/>
                      <a:pt x="5" y="48"/>
                    </a:cubicBezTo>
                    <a:cubicBezTo>
                      <a:pt x="5" y="48"/>
                      <a:pt x="5" y="48"/>
                      <a:pt x="5" y="49"/>
                    </a:cubicBezTo>
                    <a:cubicBezTo>
                      <a:pt x="5" y="51"/>
                      <a:pt x="5" y="54"/>
                      <a:pt x="5" y="56"/>
                    </a:cubicBezTo>
                    <a:cubicBezTo>
                      <a:pt x="13" y="56"/>
                      <a:pt x="26" y="61"/>
                      <a:pt x="26" y="67"/>
                    </a:cubicBezTo>
                    <a:cubicBezTo>
                      <a:pt x="26" y="70"/>
                      <a:pt x="25" y="72"/>
                      <a:pt x="23" y="73"/>
                    </a:cubicBezTo>
                    <a:cubicBezTo>
                      <a:pt x="22" y="75"/>
                      <a:pt x="20" y="77"/>
                      <a:pt x="20" y="81"/>
                    </a:cubicBezTo>
                    <a:cubicBezTo>
                      <a:pt x="20" y="84"/>
                      <a:pt x="22" y="86"/>
                      <a:pt x="25" y="88"/>
                    </a:cubicBezTo>
                    <a:cubicBezTo>
                      <a:pt x="27" y="90"/>
                      <a:pt x="29" y="92"/>
                      <a:pt x="29" y="95"/>
                    </a:cubicBezTo>
                    <a:cubicBezTo>
                      <a:pt x="29" y="97"/>
                      <a:pt x="29" y="99"/>
                      <a:pt x="28" y="101"/>
                    </a:cubicBezTo>
                    <a:cubicBezTo>
                      <a:pt x="28" y="102"/>
                      <a:pt x="28" y="103"/>
                      <a:pt x="27" y="105"/>
                    </a:cubicBezTo>
                    <a:cubicBezTo>
                      <a:pt x="28" y="105"/>
                      <a:pt x="28" y="105"/>
                      <a:pt x="29" y="105"/>
                    </a:cubicBezTo>
                    <a:cubicBezTo>
                      <a:pt x="32" y="105"/>
                      <a:pt x="33" y="106"/>
                      <a:pt x="35" y="108"/>
                    </a:cubicBezTo>
                    <a:cubicBezTo>
                      <a:pt x="36" y="106"/>
                      <a:pt x="39" y="105"/>
                      <a:pt x="41" y="105"/>
                    </a:cubicBezTo>
                    <a:cubicBezTo>
                      <a:pt x="43" y="105"/>
                      <a:pt x="45" y="106"/>
                      <a:pt x="46" y="107"/>
                    </a:cubicBezTo>
                    <a:cubicBezTo>
                      <a:pt x="47" y="107"/>
                      <a:pt x="48" y="108"/>
                      <a:pt x="49" y="108"/>
                    </a:cubicBezTo>
                    <a:cubicBezTo>
                      <a:pt x="50" y="108"/>
                      <a:pt x="51" y="107"/>
                      <a:pt x="52" y="105"/>
                    </a:cubicBezTo>
                    <a:cubicBezTo>
                      <a:pt x="52" y="104"/>
                      <a:pt x="52" y="103"/>
                      <a:pt x="53" y="102"/>
                    </a:cubicBezTo>
                    <a:lnTo>
                      <a:pt x="53" y="102"/>
                    </a:lnTo>
                    <a:lnTo>
                      <a:pt x="58" y="102"/>
                    </a:lnTo>
                    <a:lnTo>
                      <a:pt x="58" y="103"/>
                    </a:lnTo>
                    <a:cubicBezTo>
                      <a:pt x="58" y="108"/>
                      <a:pt x="61" y="112"/>
                      <a:pt x="65" y="115"/>
                    </a:cubicBezTo>
                    <a:cubicBezTo>
                      <a:pt x="67" y="117"/>
                      <a:pt x="69" y="120"/>
                      <a:pt x="70" y="122"/>
                    </a:cubicBezTo>
                    <a:cubicBezTo>
                      <a:pt x="70" y="124"/>
                      <a:pt x="71" y="125"/>
                      <a:pt x="71" y="126"/>
                    </a:cubicBezTo>
                    <a:cubicBezTo>
                      <a:pt x="71" y="130"/>
                      <a:pt x="72" y="131"/>
                      <a:pt x="74" y="131"/>
                    </a:cubicBezTo>
                    <a:cubicBezTo>
                      <a:pt x="76" y="131"/>
                      <a:pt x="78" y="132"/>
                      <a:pt x="79" y="132"/>
                    </a:cubicBezTo>
                    <a:cubicBezTo>
                      <a:pt x="80" y="133"/>
                      <a:pt x="81" y="133"/>
                      <a:pt x="81" y="133"/>
                    </a:cubicBezTo>
                    <a:cubicBezTo>
                      <a:pt x="83" y="133"/>
                      <a:pt x="84" y="133"/>
                      <a:pt x="84" y="130"/>
                    </a:cubicBezTo>
                    <a:lnTo>
                      <a:pt x="84" y="129"/>
                    </a:lnTo>
                    <a:lnTo>
                      <a:pt x="84" y="129"/>
                    </a:lnTo>
                    <a:cubicBezTo>
                      <a:pt x="85" y="129"/>
                      <a:pt x="85" y="128"/>
                      <a:pt x="85" y="127"/>
                    </a:cubicBezTo>
                    <a:cubicBezTo>
                      <a:pt x="85" y="126"/>
                      <a:pt x="86" y="124"/>
                      <a:pt x="88" y="123"/>
                    </a:cubicBezTo>
                    <a:cubicBezTo>
                      <a:pt x="90" y="122"/>
                      <a:pt x="92" y="122"/>
                      <a:pt x="94" y="121"/>
                    </a:cubicBezTo>
                    <a:cubicBezTo>
                      <a:pt x="102" y="119"/>
                      <a:pt x="109" y="117"/>
                      <a:pt x="109" y="108"/>
                    </a:cubicBezTo>
                    <a:lnTo>
                      <a:pt x="109" y="106"/>
                    </a:lnTo>
                    <a:lnTo>
                      <a:pt x="106" y="106"/>
                    </a:lnTo>
                    <a:cubicBezTo>
                      <a:pt x="106" y="106"/>
                      <a:pt x="106" y="106"/>
                      <a:pt x="106" y="106"/>
                    </a:cubicBezTo>
                    <a:cubicBezTo>
                      <a:pt x="105" y="108"/>
                      <a:pt x="104" y="108"/>
                      <a:pt x="102" y="108"/>
                    </a:cubicBezTo>
                    <a:cubicBezTo>
                      <a:pt x="101" y="108"/>
                      <a:pt x="99" y="108"/>
                      <a:pt x="98" y="105"/>
                    </a:cubicBezTo>
                    <a:cubicBezTo>
                      <a:pt x="98" y="105"/>
                      <a:pt x="98" y="104"/>
                      <a:pt x="98" y="104"/>
                    </a:cubicBezTo>
                    <a:cubicBezTo>
                      <a:pt x="98" y="104"/>
                      <a:pt x="98" y="103"/>
                      <a:pt x="97" y="102"/>
                    </a:cubicBezTo>
                    <a:lnTo>
                      <a:pt x="97" y="100"/>
                    </a:lnTo>
                    <a:cubicBezTo>
                      <a:pt x="92" y="99"/>
                      <a:pt x="86" y="91"/>
                      <a:pt x="86" y="86"/>
                    </a:cubicBezTo>
                    <a:cubicBezTo>
                      <a:pt x="86" y="84"/>
                      <a:pt x="86" y="82"/>
                      <a:pt x="87" y="80"/>
                    </a:cubicBezTo>
                    <a:cubicBezTo>
                      <a:pt x="88" y="78"/>
                      <a:pt x="88" y="77"/>
                      <a:pt x="88" y="75"/>
                    </a:cubicBezTo>
                    <a:cubicBezTo>
                      <a:pt x="88" y="72"/>
                      <a:pt x="87" y="71"/>
                      <a:pt x="85" y="69"/>
                    </a:cubicBezTo>
                    <a:cubicBezTo>
                      <a:pt x="83" y="68"/>
                      <a:pt x="82" y="67"/>
                      <a:pt x="82" y="64"/>
                    </a:cubicBezTo>
                    <a:cubicBezTo>
                      <a:pt x="82" y="60"/>
                      <a:pt x="90" y="54"/>
                      <a:pt x="94" y="54"/>
                    </a:cubicBezTo>
                    <a:cubicBezTo>
                      <a:pt x="96" y="54"/>
                      <a:pt x="98" y="55"/>
                      <a:pt x="99" y="56"/>
                    </a:cubicBezTo>
                    <a:cubicBezTo>
                      <a:pt x="101" y="56"/>
                      <a:pt x="102" y="57"/>
                      <a:pt x="104" y="57"/>
                    </a:cubicBezTo>
                    <a:cubicBezTo>
                      <a:pt x="106" y="57"/>
                      <a:pt x="106" y="57"/>
                      <a:pt x="107" y="56"/>
                    </a:cubicBezTo>
                    <a:cubicBezTo>
                      <a:pt x="108" y="55"/>
                      <a:pt x="108" y="52"/>
                      <a:pt x="108" y="50"/>
                    </a:cubicBezTo>
                    <a:cubicBezTo>
                      <a:pt x="108" y="49"/>
                      <a:pt x="108" y="48"/>
                      <a:pt x="108" y="47"/>
                    </a:cubicBezTo>
                    <a:lnTo>
                      <a:pt x="108" y="38"/>
                    </a:lnTo>
                    <a:cubicBezTo>
                      <a:pt x="108" y="33"/>
                      <a:pt x="110" y="31"/>
                      <a:pt x="113" y="28"/>
                    </a:cubicBezTo>
                    <a:cubicBezTo>
                      <a:pt x="115" y="26"/>
                      <a:pt x="117" y="24"/>
                      <a:pt x="117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" name="Freeform 1141"/>
              <p:cNvSpPr>
                <a:spLocks/>
              </p:cNvSpPr>
              <p:nvPr/>
            </p:nvSpPr>
            <p:spPr bwMode="auto">
              <a:xfrm>
                <a:off x="7774111" y="4609941"/>
                <a:ext cx="28193" cy="35710"/>
              </a:xfrm>
              <a:custGeom>
                <a:avLst/>
                <a:gdLst>
                  <a:gd name="T0" fmla="*/ 56 w 63"/>
                  <a:gd name="T1" fmla="*/ 42 h 81"/>
                  <a:gd name="T2" fmla="*/ 56 w 63"/>
                  <a:gd name="T3" fmla="*/ 42 h 81"/>
                  <a:gd name="T4" fmla="*/ 58 w 63"/>
                  <a:gd name="T5" fmla="*/ 38 h 81"/>
                  <a:gd name="T6" fmla="*/ 59 w 63"/>
                  <a:gd name="T7" fmla="*/ 37 h 81"/>
                  <a:gd name="T8" fmla="*/ 59 w 63"/>
                  <a:gd name="T9" fmla="*/ 36 h 81"/>
                  <a:gd name="T10" fmla="*/ 59 w 63"/>
                  <a:gd name="T11" fmla="*/ 34 h 81"/>
                  <a:gd name="T12" fmla="*/ 60 w 63"/>
                  <a:gd name="T13" fmla="*/ 30 h 81"/>
                  <a:gd name="T14" fmla="*/ 63 w 63"/>
                  <a:gd name="T15" fmla="*/ 26 h 81"/>
                  <a:gd name="T16" fmla="*/ 49 w 63"/>
                  <a:gd name="T17" fmla="*/ 21 h 81"/>
                  <a:gd name="T18" fmla="*/ 34 w 63"/>
                  <a:gd name="T19" fmla="*/ 17 h 81"/>
                  <a:gd name="T20" fmla="*/ 28 w 63"/>
                  <a:gd name="T21" fmla="*/ 10 h 81"/>
                  <a:gd name="T22" fmla="*/ 23 w 63"/>
                  <a:gd name="T23" fmla="*/ 5 h 81"/>
                  <a:gd name="T24" fmla="*/ 17 w 63"/>
                  <a:gd name="T25" fmla="*/ 5 h 81"/>
                  <a:gd name="T26" fmla="*/ 12 w 63"/>
                  <a:gd name="T27" fmla="*/ 1 h 81"/>
                  <a:gd name="T28" fmla="*/ 11 w 63"/>
                  <a:gd name="T29" fmla="*/ 0 h 81"/>
                  <a:gd name="T30" fmla="*/ 9 w 63"/>
                  <a:gd name="T31" fmla="*/ 4 h 81"/>
                  <a:gd name="T32" fmla="*/ 7 w 63"/>
                  <a:gd name="T33" fmla="*/ 8 h 81"/>
                  <a:gd name="T34" fmla="*/ 4 w 63"/>
                  <a:gd name="T35" fmla="*/ 11 h 81"/>
                  <a:gd name="T36" fmla="*/ 0 w 63"/>
                  <a:gd name="T37" fmla="*/ 15 h 81"/>
                  <a:gd name="T38" fmla="*/ 5 w 63"/>
                  <a:gd name="T39" fmla="*/ 20 h 81"/>
                  <a:gd name="T40" fmla="*/ 9 w 63"/>
                  <a:gd name="T41" fmla="*/ 23 h 81"/>
                  <a:gd name="T42" fmla="*/ 11 w 63"/>
                  <a:gd name="T43" fmla="*/ 31 h 81"/>
                  <a:gd name="T44" fmla="*/ 13 w 63"/>
                  <a:gd name="T45" fmla="*/ 36 h 81"/>
                  <a:gd name="T46" fmla="*/ 18 w 63"/>
                  <a:gd name="T47" fmla="*/ 38 h 81"/>
                  <a:gd name="T48" fmla="*/ 26 w 63"/>
                  <a:gd name="T49" fmla="*/ 43 h 81"/>
                  <a:gd name="T50" fmla="*/ 26 w 63"/>
                  <a:gd name="T51" fmla="*/ 52 h 81"/>
                  <a:gd name="T52" fmla="*/ 26 w 63"/>
                  <a:gd name="T53" fmla="*/ 55 h 81"/>
                  <a:gd name="T54" fmla="*/ 27 w 63"/>
                  <a:gd name="T55" fmla="*/ 62 h 81"/>
                  <a:gd name="T56" fmla="*/ 30 w 63"/>
                  <a:gd name="T57" fmla="*/ 64 h 81"/>
                  <a:gd name="T58" fmla="*/ 35 w 63"/>
                  <a:gd name="T59" fmla="*/ 67 h 81"/>
                  <a:gd name="T60" fmla="*/ 42 w 63"/>
                  <a:gd name="T61" fmla="*/ 81 h 81"/>
                  <a:gd name="T62" fmla="*/ 50 w 63"/>
                  <a:gd name="T63" fmla="*/ 69 h 81"/>
                  <a:gd name="T64" fmla="*/ 58 w 63"/>
                  <a:gd name="T65" fmla="*/ 57 h 81"/>
                  <a:gd name="T66" fmla="*/ 57 w 63"/>
                  <a:gd name="T67" fmla="*/ 55 h 81"/>
                  <a:gd name="T68" fmla="*/ 56 w 63"/>
                  <a:gd name="T69" fmla="*/ 53 h 81"/>
                  <a:gd name="T70" fmla="*/ 59 w 63"/>
                  <a:gd name="T71" fmla="*/ 50 h 81"/>
                  <a:gd name="T72" fmla="*/ 61 w 63"/>
                  <a:gd name="T73" fmla="*/ 47 h 81"/>
                  <a:gd name="T74" fmla="*/ 57 w 63"/>
                  <a:gd name="T75" fmla="*/ 43 h 81"/>
                  <a:gd name="T76" fmla="*/ 56 w 63"/>
                  <a:gd name="T77" fmla="*/ 4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3" h="81">
                    <a:moveTo>
                      <a:pt x="56" y="42"/>
                    </a:moveTo>
                    <a:lnTo>
                      <a:pt x="56" y="42"/>
                    </a:lnTo>
                    <a:cubicBezTo>
                      <a:pt x="56" y="39"/>
                      <a:pt x="57" y="39"/>
                      <a:pt x="58" y="38"/>
                    </a:cubicBezTo>
                    <a:cubicBezTo>
                      <a:pt x="59" y="38"/>
                      <a:pt x="59" y="37"/>
                      <a:pt x="59" y="37"/>
                    </a:cubicBezTo>
                    <a:cubicBezTo>
                      <a:pt x="59" y="37"/>
                      <a:pt x="59" y="37"/>
                      <a:pt x="59" y="36"/>
                    </a:cubicBezTo>
                    <a:cubicBezTo>
                      <a:pt x="59" y="35"/>
                      <a:pt x="59" y="35"/>
                      <a:pt x="59" y="34"/>
                    </a:cubicBezTo>
                    <a:cubicBezTo>
                      <a:pt x="59" y="33"/>
                      <a:pt x="59" y="32"/>
                      <a:pt x="60" y="30"/>
                    </a:cubicBezTo>
                    <a:cubicBezTo>
                      <a:pt x="61" y="29"/>
                      <a:pt x="62" y="28"/>
                      <a:pt x="63" y="26"/>
                    </a:cubicBezTo>
                    <a:cubicBezTo>
                      <a:pt x="58" y="24"/>
                      <a:pt x="54" y="23"/>
                      <a:pt x="49" y="21"/>
                    </a:cubicBezTo>
                    <a:cubicBezTo>
                      <a:pt x="44" y="20"/>
                      <a:pt x="40" y="19"/>
                      <a:pt x="34" y="17"/>
                    </a:cubicBezTo>
                    <a:cubicBezTo>
                      <a:pt x="31" y="16"/>
                      <a:pt x="30" y="13"/>
                      <a:pt x="28" y="10"/>
                    </a:cubicBezTo>
                    <a:cubicBezTo>
                      <a:pt x="27" y="7"/>
                      <a:pt x="25" y="5"/>
                      <a:pt x="23" y="5"/>
                    </a:cubicBezTo>
                    <a:lnTo>
                      <a:pt x="17" y="5"/>
                    </a:lnTo>
                    <a:cubicBezTo>
                      <a:pt x="14" y="5"/>
                      <a:pt x="13" y="3"/>
                      <a:pt x="12" y="1"/>
                    </a:cubicBezTo>
                    <a:cubicBezTo>
                      <a:pt x="11" y="1"/>
                      <a:pt x="11" y="0"/>
                      <a:pt x="11" y="0"/>
                    </a:cubicBezTo>
                    <a:cubicBezTo>
                      <a:pt x="10" y="1"/>
                      <a:pt x="9" y="3"/>
                      <a:pt x="9" y="4"/>
                    </a:cubicBezTo>
                    <a:cubicBezTo>
                      <a:pt x="8" y="6"/>
                      <a:pt x="8" y="7"/>
                      <a:pt x="7" y="8"/>
                    </a:cubicBezTo>
                    <a:cubicBezTo>
                      <a:pt x="6" y="9"/>
                      <a:pt x="5" y="10"/>
                      <a:pt x="4" y="11"/>
                    </a:cubicBezTo>
                    <a:cubicBezTo>
                      <a:pt x="2" y="12"/>
                      <a:pt x="0" y="13"/>
                      <a:pt x="0" y="15"/>
                    </a:cubicBezTo>
                    <a:cubicBezTo>
                      <a:pt x="0" y="19"/>
                      <a:pt x="2" y="20"/>
                      <a:pt x="5" y="20"/>
                    </a:cubicBezTo>
                    <a:cubicBezTo>
                      <a:pt x="6" y="21"/>
                      <a:pt x="8" y="21"/>
                      <a:pt x="9" y="23"/>
                    </a:cubicBezTo>
                    <a:cubicBezTo>
                      <a:pt x="10" y="26"/>
                      <a:pt x="11" y="28"/>
                      <a:pt x="11" y="31"/>
                    </a:cubicBezTo>
                    <a:cubicBezTo>
                      <a:pt x="11" y="33"/>
                      <a:pt x="11" y="35"/>
                      <a:pt x="13" y="36"/>
                    </a:cubicBezTo>
                    <a:cubicBezTo>
                      <a:pt x="14" y="37"/>
                      <a:pt x="16" y="37"/>
                      <a:pt x="18" y="38"/>
                    </a:cubicBezTo>
                    <a:cubicBezTo>
                      <a:pt x="22" y="39"/>
                      <a:pt x="26" y="40"/>
                      <a:pt x="26" y="43"/>
                    </a:cubicBezTo>
                    <a:lnTo>
                      <a:pt x="26" y="52"/>
                    </a:ln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8"/>
                      <a:pt x="26" y="59"/>
                      <a:pt x="27" y="62"/>
                    </a:cubicBezTo>
                    <a:cubicBezTo>
                      <a:pt x="28" y="63"/>
                      <a:pt x="29" y="63"/>
                      <a:pt x="30" y="64"/>
                    </a:cubicBezTo>
                    <a:cubicBezTo>
                      <a:pt x="32" y="64"/>
                      <a:pt x="34" y="65"/>
                      <a:pt x="35" y="67"/>
                    </a:cubicBezTo>
                    <a:lnTo>
                      <a:pt x="42" y="81"/>
                    </a:lnTo>
                    <a:cubicBezTo>
                      <a:pt x="43" y="76"/>
                      <a:pt x="47" y="72"/>
                      <a:pt x="50" y="69"/>
                    </a:cubicBezTo>
                    <a:cubicBezTo>
                      <a:pt x="54" y="66"/>
                      <a:pt x="58" y="63"/>
                      <a:pt x="58" y="57"/>
                    </a:cubicBezTo>
                    <a:cubicBezTo>
                      <a:pt x="58" y="56"/>
                      <a:pt x="58" y="56"/>
                      <a:pt x="57" y="55"/>
                    </a:cubicBezTo>
                    <a:cubicBezTo>
                      <a:pt x="57" y="54"/>
                      <a:pt x="56" y="54"/>
                      <a:pt x="56" y="53"/>
                    </a:cubicBezTo>
                    <a:cubicBezTo>
                      <a:pt x="56" y="51"/>
                      <a:pt x="57" y="51"/>
                      <a:pt x="59" y="50"/>
                    </a:cubicBezTo>
                    <a:cubicBezTo>
                      <a:pt x="60" y="49"/>
                      <a:pt x="61" y="48"/>
                      <a:pt x="61" y="47"/>
                    </a:cubicBezTo>
                    <a:cubicBezTo>
                      <a:pt x="61" y="46"/>
                      <a:pt x="59" y="45"/>
                      <a:pt x="57" y="43"/>
                    </a:cubicBezTo>
                    <a:lnTo>
                      <a:pt x="56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Freeform 1142"/>
              <p:cNvSpPr>
                <a:spLocks/>
              </p:cNvSpPr>
              <p:nvPr/>
            </p:nvSpPr>
            <p:spPr bwMode="auto">
              <a:xfrm>
                <a:off x="7900036" y="4562954"/>
                <a:ext cx="63902" cy="73300"/>
              </a:xfrm>
              <a:custGeom>
                <a:avLst/>
                <a:gdLst>
                  <a:gd name="T0" fmla="*/ 97 w 147"/>
                  <a:gd name="T1" fmla="*/ 112 h 172"/>
                  <a:gd name="T2" fmla="*/ 123 w 147"/>
                  <a:gd name="T3" fmla="*/ 127 h 172"/>
                  <a:gd name="T4" fmla="*/ 131 w 147"/>
                  <a:gd name="T5" fmla="*/ 118 h 172"/>
                  <a:gd name="T6" fmla="*/ 140 w 147"/>
                  <a:gd name="T7" fmla="*/ 91 h 172"/>
                  <a:gd name="T8" fmla="*/ 140 w 147"/>
                  <a:gd name="T9" fmla="*/ 73 h 172"/>
                  <a:gd name="T10" fmla="*/ 129 w 147"/>
                  <a:gd name="T11" fmla="*/ 63 h 172"/>
                  <a:gd name="T12" fmla="*/ 118 w 147"/>
                  <a:gd name="T13" fmla="*/ 68 h 172"/>
                  <a:gd name="T14" fmla="*/ 112 w 147"/>
                  <a:gd name="T15" fmla="*/ 62 h 172"/>
                  <a:gd name="T16" fmla="*/ 101 w 147"/>
                  <a:gd name="T17" fmla="*/ 63 h 172"/>
                  <a:gd name="T18" fmla="*/ 89 w 147"/>
                  <a:gd name="T19" fmla="*/ 67 h 172"/>
                  <a:gd name="T20" fmla="*/ 77 w 147"/>
                  <a:gd name="T21" fmla="*/ 65 h 172"/>
                  <a:gd name="T22" fmla="*/ 74 w 147"/>
                  <a:gd name="T23" fmla="*/ 60 h 172"/>
                  <a:gd name="T24" fmla="*/ 72 w 147"/>
                  <a:gd name="T25" fmla="*/ 45 h 172"/>
                  <a:gd name="T26" fmla="*/ 78 w 147"/>
                  <a:gd name="T27" fmla="*/ 37 h 172"/>
                  <a:gd name="T28" fmla="*/ 87 w 147"/>
                  <a:gd name="T29" fmla="*/ 14 h 172"/>
                  <a:gd name="T30" fmla="*/ 84 w 147"/>
                  <a:gd name="T31" fmla="*/ 2 h 172"/>
                  <a:gd name="T32" fmla="*/ 80 w 147"/>
                  <a:gd name="T33" fmla="*/ 1 h 172"/>
                  <a:gd name="T34" fmla="*/ 73 w 147"/>
                  <a:gd name="T35" fmla="*/ 0 h 172"/>
                  <a:gd name="T36" fmla="*/ 57 w 147"/>
                  <a:gd name="T37" fmla="*/ 19 h 172"/>
                  <a:gd name="T38" fmla="*/ 50 w 147"/>
                  <a:gd name="T39" fmla="*/ 54 h 172"/>
                  <a:gd name="T40" fmla="*/ 30 w 147"/>
                  <a:gd name="T41" fmla="*/ 60 h 172"/>
                  <a:gd name="T42" fmla="*/ 22 w 147"/>
                  <a:gd name="T43" fmla="*/ 62 h 172"/>
                  <a:gd name="T44" fmla="*/ 16 w 147"/>
                  <a:gd name="T45" fmla="*/ 68 h 172"/>
                  <a:gd name="T46" fmla="*/ 29 w 147"/>
                  <a:gd name="T47" fmla="*/ 85 h 172"/>
                  <a:gd name="T48" fmla="*/ 28 w 147"/>
                  <a:gd name="T49" fmla="*/ 90 h 172"/>
                  <a:gd name="T50" fmla="*/ 18 w 147"/>
                  <a:gd name="T51" fmla="*/ 94 h 172"/>
                  <a:gd name="T52" fmla="*/ 11 w 147"/>
                  <a:gd name="T53" fmla="*/ 91 h 172"/>
                  <a:gd name="T54" fmla="*/ 4 w 147"/>
                  <a:gd name="T55" fmla="*/ 106 h 172"/>
                  <a:gd name="T56" fmla="*/ 10 w 147"/>
                  <a:gd name="T57" fmla="*/ 109 h 172"/>
                  <a:gd name="T58" fmla="*/ 15 w 147"/>
                  <a:gd name="T59" fmla="*/ 112 h 172"/>
                  <a:gd name="T60" fmla="*/ 30 w 147"/>
                  <a:gd name="T61" fmla="*/ 115 h 172"/>
                  <a:gd name="T62" fmla="*/ 33 w 147"/>
                  <a:gd name="T63" fmla="*/ 119 h 172"/>
                  <a:gd name="T64" fmla="*/ 37 w 147"/>
                  <a:gd name="T65" fmla="*/ 120 h 172"/>
                  <a:gd name="T66" fmla="*/ 41 w 147"/>
                  <a:gd name="T67" fmla="*/ 127 h 172"/>
                  <a:gd name="T68" fmla="*/ 42 w 147"/>
                  <a:gd name="T69" fmla="*/ 134 h 172"/>
                  <a:gd name="T70" fmla="*/ 46 w 147"/>
                  <a:gd name="T71" fmla="*/ 141 h 172"/>
                  <a:gd name="T72" fmla="*/ 42 w 147"/>
                  <a:gd name="T73" fmla="*/ 149 h 172"/>
                  <a:gd name="T74" fmla="*/ 53 w 147"/>
                  <a:gd name="T75" fmla="*/ 168 h 172"/>
                  <a:gd name="T76" fmla="*/ 59 w 147"/>
                  <a:gd name="T77" fmla="*/ 154 h 172"/>
                  <a:gd name="T78" fmla="*/ 64 w 147"/>
                  <a:gd name="T79" fmla="*/ 142 h 172"/>
                  <a:gd name="T80" fmla="*/ 65 w 147"/>
                  <a:gd name="T81" fmla="*/ 135 h 172"/>
                  <a:gd name="T82" fmla="*/ 76 w 147"/>
                  <a:gd name="T83" fmla="*/ 133 h 172"/>
                  <a:gd name="T84" fmla="*/ 87 w 147"/>
                  <a:gd name="T85" fmla="*/ 123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7" h="172">
                    <a:moveTo>
                      <a:pt x="87" y="123"/>
                    </a:moveTo>
                    <a:cubicBezTo>
                      <a:pt x="89" y="118"/>
                      <a:pt x="91" y="112"/>
                      <a:pt x="97" y="112"/>
                    </a:cubicBezTo>
                    <a:cubicBezTo>
                      <a:pt x="102" y="112"/>
                      <a:pt x="108" y="117"/>
                      <a:pt x="115" y="121"/>
                    </a:cubicBezTo>
                    <a:cubicBezTo>
                      <a:pt x="118" y="124"/>
                      <a:pt x="120" y="126"/>
                      <a:pt x="123" y="127"/>
                    </a:cubicBezTo>
                    <a:cubicBezTo>
                      <a:pt x="124" y="123"/>
                      <a:pt x="127" y="120"/>
                      <a:pt x="130" y="119"/>
                    </a:cubicBezTo>
                    <a:lnTo>
                      <a:pt x="131" y="118"/>
                    </a:lnTo>
                    <a:lnTo>
                      <a:pt x="131" y="102"/>
                    </a:lnTo>
                    <a:cubicBezTo>
                      <a:pt x="131" y="96"/>
                      <a:pt x="135" y="93"/>
                      <a:pt x="140" y="91"/>
                    </a:cubicBezTo>
                    <a:cubicBezTo>
                      <a:pt x="143" y="88"/>
                      <a:pt x="147" y="86"/>
                      <a:pt x="147" y="81"/>
                    </a:cubicBezTo>
                    <a:cubicBezTo>
                      <a:pt x="147" y="77"/>
                      <a:pt x="144" y="75"/>
                      <a:pt x="140" y="73"/>
                    </a:cubicBezTo>
                    <a:cubicBezTo>
                      <a:pt x="137" y="71"/>
                      <a:pt x="132" y="69"/>
                      <a:pt x="132" y="63"/>
                    </a:cubicBezTo>
                    <a:lnTo>
                      <a:pt x="129" y="63"/>
                    </a:lnTo>
                    <a:cubicBezTo>
                      <a:pt x="127" y="63"/>
                      <a:pt x="125" y="65"/>
                      <a:pt x="124" y="66"/>
                    </a:cubicBezTo>
                    <a:cubicBezTo>
                      <a:pt x="122" y="67"/>
                      <a:pt x="121" y="68"/>
                      <a:pt x="118" y="68"/>
                    </a:cubicBezTo>
                    <a:cubicBezTo>
                      <a:pt x="116" y="68"/>
                      <a:pt x="114" y="66"/>
                      <a:pt x="113" y="62"/>
                    </a:cubicBezTo>
                    <a:cubicBezTo>
                      <a:pt x="113" y="62"/>
                      <a:pt x="113" y="62"/>
                      <a:pt x="112" y="62"/>
                    </a:cubicBezTo>
                    <a:cubicBezTo>
                      <a:pt x="111" y="63"/>
                      <a:pt x="109" y="63"/>
                      <a:pt x="107" y="63"/>
                    </a:cubicBezTo>
                    <a:cubicBezTo>
                      <a:pt x="104" y="63"/>
                      <a:pt x="103" y="63"/>
                      <a:pt x="101" y="63"/>
                    </a:cubicBezTo>
                    <a:cubicBezTo>
                      <a:pt x="100" y="62"/>
                      <a:pt x="99" y="62"/>
                      <a:pt x="97" y="62"/>
                    </a:cubicBezTo>
                    <a:cubicBezTo>
                      <a:pt x="93" y="62"/>
                      <a:pt x="91" y="65"/>
                      <a:pt x="89" y="67"/>
                    </a:cubicBezTo>
                    <a:cubicBezTo>
                      <a:pt x="87" y="69"/>
                      <a:pt x="86" y="71"/>
                      <a:pt x="83" y="71"/>
                    </a:cubicBezTo>
                    <a:cubicBezTo>
                      <a:pt x="79" y="71"/>
                      <a:pt x="78" y="68"/>
                      <a:pt x="77" y="65"/>
                    </a:cubicBezTo>
                    <a:cubicBezTo>
                      <a:pt x="76" y="63"/>
                      <a:pt x="76" y="61"/>
                      <a:pt x="75" y="60"/>
                    </a:cubicBezTo>
                    <a:lnTo>
                      <a:pt x="74" y="60"/>
                    </a:lnTo>
                    <a:lnTo>
                      <a:pt x="78" y="50"/>
                    </a:lnTo>
                    <a:cubicBezTo>
                      <a:pt x="76" y="50"/>
                      <a:pt x="72" y="48"/>
                      <a:pt x="72" y="45"/>
                    </a:cubicBezTo>
                    <a:cubicBezTo>
                      <a:pt x="72" y="42"/>
                      <a:pt x="74" y="40"/>
                      <a:pt x="76" y="39"/>
                    </a:cubicBezTo>
                    <a:cubicBezTo>
                      <a:pt x="77" y="38"/>
                      <a:pt x="78" y="38"/>
                      <a:pt x="78" y="37"/>
                    </a:cubicBezTo>
                    <a:cubicBezTo>
                      <a:pt x="79" y="34"/>
                      <a:pt x="80" y="31"/>
                      <a:pt x="81" y="28"/>
                    </a:cubicBezTo>
                    <a:cubicBezTo>
                      <a:pt x="82" y="24"/>
                      <a:pt x="84" y="18"/>
                      <a:pt x="87" y="14"/>
                    </a:cubicBezTo>
                    <a:cubicBezTo>
                      <a:pt x="86" y="13"/>
                      <a:pt x="86" y="11"/>
                      <a:pt x="86" y="9"/>
                    </a:cubicBezTo>
                    <a:cubicBezTo>
                      <a:pt x="86" y="7"/>
                      <a:pt x="86" y="4"/>
                      <a:pt x="84" y="2"/>
                    </a:cubicBezTo>
                    <a:cubicBezTo>
                      <a:pt x="84" y="1"/>
                      <a:pt x="84" y="1"/>
                      <a:pt x="83" y="1"/>
                    </a:cubicBezTo>
                    <a:cubicBezTo>
                      <a:pt x="82" y="1"/>
                      <a:pt x="81" y="1"/>
                      <a:pt x="80" y="1"/>
                    </a:cubicBezTo>
                    <a:cubicBezTo>
                      <a:pt x="79" y="1"/>
                      <a:pt x="77" y="2"/>
                      <a:pt x="76" y="2"/>
                    </a:cubicBezTo>
                    <a:cubicBezTo>
                      <a:pt x="75" y="2"/>
                      <a:pt x="74" y="1"/>
                      <a:pt x="73" y="0"/>
                    </a:cubicBezTo>
                    <a:cubicBezTo>
                      <a:pt x="69" y="4"/>
                      <a:pt x="64" y="9"/>
                      <a:pt x="60" y="15"/>
                    </a:cubicBezTo>
                    <a:cubicBezTo>
                      <a:pt x="59" y="17"/>
                      <a:pt x="58" y="18"/>
                      <a:pt x="57" y="19"/>
                    </a:cubicBezTo>
                    <a:cubicBezTo>
                      <a:pt x="56" y="26"/>
                      <a:pt x="54" y="30"/>
                      <a:pt x="53" y="35"/>
                    </a:cubicBezTo>
                    <a:cubicBezTo>
                      <a:pt x="51" y="41"/>
                      <a:pt x="50" y="46"/>
                      <a:pt x="50" y="54"/>
                    </a:cubicBezTo>
                    <a:cubicBezTo>
                      <a:pt x="50" y="58"/>
                      <a:pt x="46" y="60"/>
                      <a:pt x="39" y="60"/>
                    </a:cubicBezTo>
                    <a:cubicBezTo>
                      <a:pt x="36" y="60"/>
                      <a:pt x="33" y="60"/>
                      <a:pt x="30" y="60"/>
                    </a:cubicBezTo>
                    <a:cubicBezTo>
                      <a:pt x="28" y="60"/>
                      <a:pt x="25" y="59"/>
                      <a:pt x="24" y="60"/>
                    </a:cubicBezTo>
                    <a:cubicBezTo>
                      <a:pt x="23" y="60"/>
                      <a:pt x="22" y="61"/>
                      <a:pt x="22" y="62"/>
                    </a:cubicBezTo>
                    <a:cubicBezTo>
                      <a:pt x="21" y="63"/>
                      <a:pt x="20" y="65"/>
                      <a:pt x="19" y="66"/>
                    </a:cubicBezTo>
                    <a:cubicBezTo>
                      <a:pt x="18" y="66"/>
                      <a:pt x="16" y="67"/>
                      <a:pt x="16" y="68"/>
                    </a:cubicBezTo>
                    <a:cubicBezTo>
                      <a:pt x="17" y="70"/>
                      <a:pt x="26" y="82"/>
                      <a:pt x="29" y="84"/>
                    </a:cubicBezTo>
                    <a:lnTo>
                      <a:pt x="29" y="85"/>
                    </a:lnTo>
                    <a:lnTo>
                      <a:pt x="29" y="90"/>
                    </a:lnTo>
                    <a:lnTo>
                      <a:pt x="28" y="90"/>
                    </a:lnTo>
                    <a:cubicBezTo>
                      <a:pt x="26" y="90"/>
                      <a:pt x="24" y="91"/>
                      <a:pt x="23" y="92"/>
                    </a:cubicBezTo>
                    <a:cubicBezTo>
                      <a:pt x="22" y="93"/>
                      <a:pt x="20" y="94"/>
                      <a:pt x="18" y="94"/>
                    </a:cubicBezTo>
                    <a:cubicBezTo>
                      <a:pt x="16" y="94"/>
                      <a:pt x="15" y="93"/>
                      <a:pt x="14" y="92"/>
                    </a:cubicBezTo>
                    <a:cubicBezTo>
                      <a:pt x="13" y="92"/>
                      <a:pt x="13" y="91"/>
                      <a:pt x="11" y="91"/>
                    </a:cubicBezTo>
                    <a:cubicBezTo>
                      <a:pt x="6" y="91"/>
                      <a:pt x="0" y="98"/>
                      <a:pt x="0" y="102"/>
                    </a:cubicBezTo>
                    <a:cubicBezTo>
                      <a:pt x="0" y="103"/>
                      <a:pt x="3" y="106"/>
                      <a:pt x="4" y="106"/>
                    </a:cubicBezTo>
                    <a:lnTo>
                      <a:pt x="5" y="106"/>
                    </a:lnTo>
                    <a:cubicBezTo>
                      <a:pt x="7" y="107"/>
                      <a:pt x="9" y="108"/>
                      <a:pt x="10" y="109"/>
                    </a:cubicBezTo>
                    <a:cubicBezTo>
                      <a:pt x="11" y="110"/>
                      <a:pt x="12" y="111"/>
                      <a:pt x="15" y="112"/>
                    </a:cubicBezTo>
                    <a:lnTo>
                      <a:pt x="15" y="112"/>
                    </a:lnTo>
                    <a:cubicBezTo>
                      <a:pt x="17" y="113"/>
                      <a:pt x="20" y="113"/>
                      <a:pt x="22" y="113"/>
                    </a:cubicBezTo>
                    <a:cubicBezTo>
                      <a:pt x="25" y="113"/>
                      <a:pt x="27" y="113"/>
                      <a:pt x="30" y="115"/>
                    </a:cubicBezTo>
                    <a:cubicBezTo>
                      <a:pt x="31" y="116"/>
                      <a:pt x="31" y="117"/>
                      <a:pt x="32" y="118"/>
                    </a:cubicBezTo>
                    <a:cubicBezTo>
                      <a:pt x="33" y="119"/>
                      <a:pt x="33" y="119"/>
                      <a:pt x="33" y="119"/>
                    </a:cubicBezTo>
                    <a:lnTo>
                      <a:pt x="37" y="119"/>
                    </a:lnTo>
                    <a:lnTo>
                      <a:pt x="37" y="120"/>
                    </a:lnTo>
                    <a:cubicBezTo>
                      <a:pt x="39" y="121"/>
                      <a:pt x="39" y="122"/>
                      <a:pt x="39" y="124"/>
                    </a:cubicBezTo>
                    <a:cubicBezTo>
                      <a:pt x="39" y="126"/>
                      <a:pt x="39" y="127"/>
                      <a:pt x="41" y="127"/>
                    </a:cubicBezTo>
                    <a:lnTo>
                      <a:pt x="42" y="127"/>
                    </a:lnTo>
                    <a:lnTo>
                      <a:pt x="42" y="134"/>
                    </a:lnTo>
                    <a:cubicBezTo>
                      <a:pt x="42" y="134"/>
                      <a:pt x="43" y="135"/>
                      <a:pt x="44" y="136"/>
                    </a:cubicBezTo>
                    <a:cubicBezTo>
                      <a:pt x="45" y="138"/>
                      <a:pt x="46" y="139"/>
                      <a:pt x="46" y="141"/>
                    </a:cubicBezTo>
                    <a:cubicBezTo>
                      <a:pt x="46" y="143"/>
                      <a:pt x="45" y="144"/>
                      <a:pt x="44" y="145"/>
                    </a:cubicBezTo>
                    <a:cubicBezTo>
                      <a:pt x="43" y="146"/>
                      <a:pt x="42" y="147"/>
                      <a:pt x="42" y="149"/>
                    </a:cubicBezTo>
                    <a:cubicBezTo>
                      <a:pt x="42" y="153"/>
                      <a:pt x="48" y="169"/>
                      <a:pt x="53" y="172"/>
                    </a:cubicBezTo>
                    <a:cubicBezTo>
                      <a:pt x="53" y="171"/>
                      <a:pt x="53" y="169"/>
                      <a:pt x="53" y="168"/>
                    </a:cubicBezTo>
                    <a:cubicBezTo>
                      <a:pt x="53" y="167"/>
                      <a:pt x="53" y="166"/>
                      <a:pt x="53" y="165"/>
                    </a:cubicBezTo>
                    <a:cubicBezTo>
                      <a:pt x="53" y="159"/>
                      <a:pt x="56" y="156"/>
                      <a:pt x="59" y="154"/>
                    </a:cubicBezTo>
                    <a:cubicBezTo>
                      <a:pt x="61" y="153"/>
                      <a:pt x="62" y="152"/>
                      <a:pt x="63" y="149"/>
                    </a:cubicBezTo>
                    <a:cubicBezTo>
                      <a:pt x="64" y="147"/>
                      <a:pt x="64" y="145"/>
                      <a:pt x="64" y="142"/>
                    </a:cubicBezTo>
                    <a:cubicBezTo>
                      <a:pt x="64" y="139"/>
                      <a:pt x="65" y="137"/>
                      <a:pt x="65" y="135"/>
                    </a:cubicBezTo>
                    <a:lnTo>
                      <a:pt x="65" y="135"/>
                    </a:lnTo>
                    <a:cubicBezTo>
                      <a:pt x="66" y="133"/>
                      <a:pt x="72" y="131"/>
                      <a:pt x="73" y="131"/>
                    </a:cubicBezTo>
                    <a:cubicBezTo>
                      <a:pt x="75" y="131"/>
                      <a:pt x="76" y="132"/>
                      <a:pt x="76" y="133"/>
                    </a:cubicBezTo>
                    <a:cubicBezTo>
                      <a:pt x="77" y="134"/>
                      <a:pt x="77" y="134"/>
                      <a:pt x="78" y="134"/>
                    </a:cubicBezTo>
                    <a:cubicBezTo>
                      <a:pt x="83" y="134"/>
                      <a:pt x="85" y="129"/>
                      <a:pt x="87" y="1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1" name="Freeform 1143"/>
              <p:cNvSpPr>
                <a:spLocks/>
              </p:cNvSpPr>
              <p:nvPr/>
            </p:nvSpPr>
            <p:spPr bwMode="auto">
              <a:xfrm>
                <a:off x="7775991" y="4594905"/>
                <a:ext cx="28193" cy="26313"/>
              </a:xfrm>
              <a:custGeom>
                <a:avLst/>
                <a:gdLst>
                  <a:gd name="T0" fmla="*/ 9 w 67"/>
                  <a:gd name="T1" fmla="*/ 36 h 61"/>
                  <a:gd name="T2" fmla="*/ 11 w 67"/>
                  <a:gd name="T3" fmla="*/ 37 h 61"/>
                  <a:gd name="T4" fmla="*/ 15 w 67"/>
                  <a:gd name="T5" fmla="*/ 40 h 61"/>
                  <a:gd name="T6" fmla="*/ 21 w 67"/>
                  <a:gd name="T7" fmla="*/ 40 h 61"/>
                  <a:gd name="T8" fmla="*/ 28 w 67"/>
                  <a:gd name="T9" fmla="*/ 46 h 61"/>
                  <a:gd name="T10" fmla="*/ 33 w 67"/>
                  <a:gd name="T11" fmla="*/ 52 h 61"/>
                  <a:gd name="T12" fmla="*/ 48 w 67"/>
                  <a:gd name="T13" fmla="*/ 56 h 61"/>
                  <a:gd name="T14" fmla="*/ 63 w 67"/>
                  <a:gd name="T15" fmla="*/ 61 h 61"/>
                  <a:gd name="T16" fmla="*/ 67 w 67"/>
                  <a:gd name="T17" fmla="*/ 53 h 61"/>
                  <a:gd name="T18" fmla="*/ 66 w 67"/>
                  <a:gd name="T19" fmla="*/ 52 h 61"/>
                  <a:gd name="T20" fmla="*/ 64 w 67"/>
                  <a:gd name="T21" fmla="*/ 47 h 61"/>
                  <a:gd name="T22" fmla="*/ 64 w 67"/>
                  <a:gd name="T23" fmla="*/ 47 h 61"/>
                  <a:gd name="T24" fmla="*/ 56 w 67"/>
                  <a:gd name="T25" fmla="*/ 29 h 61"/>
                  <a:gd name="T26" fmla="*/ 53 w 67"/>
                  <a:gd name="T27" fmla="*/ 18 h 61"/>
                  <a:gd name="T28" fmla="*/ 47 w 67"/>
                  <a:gd name="T29" fmla="*/ 15 h 61"/>
                  <a:gd name="T30" fmla="*/ 43 w 67"/>
                  <a:gd name="T31" fmla="*/ 13 h 61"/>
                  <a:gd name="T32" fmla="*/ 43 w 67"/>
                  <a:gd name="T33" fmla="*/ 12 h 61"/>
                  <a:gd name="T34" fmla="*/ 32 w 67"/>
                  <a:gd name="T35" fmla="*/ 0 h 61"/>
                  <a:gd name="T36" fmla="*/ 27 w 67"/>
                  <a:gd name="T37" fmla="*/ 0 h 61"/>
                  <a:gd name="T38" fmla="*/ 22 w 67"/>
                  <a:gd name="T39" fmla="*/ 1 h 61"/>
                  <a:gd name="T40" fmla="*/ 19 w 67"/>
                  <a:gd name="T41" fmla="*/ 0 h 61"/>
                  <a:gd name="T42" fmla="*/ 16 w 67"/>
                  <a:gd name="T43" fmla="*/ 3 h 61"/>
                  <a:gd name="T44" fmla="*/ 11 w 67"/>
                  <a:gd name="T45" fmla="*/ 7 h 61"/>
                  <a:gd name="T46" fmla="*/ 9 w 67"/>
                  <a:gd name="T47" fmla="*/ 5 h 61"/>
                  <a:gd name="T48" fmla="*/ 0 w 67"/>
                  <a:gd name="T49" fmla="*/ 15 h 61"/>
                  <a:gd name="T50" fmla="*/ 4 w 67"/>
                  <a:gd name="T51" fmla="*/ 22 h 61"/>
                  <a:gd name="T52" fmla="*/ 8 w 67"/>
                  <a:gd name="T53" fmla="*/ 25 h 61"/>
                  <a:gd name="T54" fmla="*/ 9 w 67"/>
                  <a:gd name="T55" fmla="*/ 33 h 61"/>
                  <a:gd name="T56" fmla="*/ 9 w 67"/>
                  <a:gd name="T57" fmla="*/ 3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61">
                    <a:moveTo>
                      <a:pt x="9" y="36"/>
                    </a:moveTo>
                    <a:cubicBezTo>
                      <a:pt x="10" y="36"/>
                      <a:pt x="10" y="37"/>
                      <a:pt x="11" y="37"/>
                    </a:cubicBezTo>
                    <a:cubicBezTo>
                      <a:pt x="12" y="39"/>
                      <a:pt x="13" y="40"/>
                      <a:pt x="15" y="40"/>
                    </a:cubicBezTo>
                    <a:lnTo>
                      <a:pt x="21" y="40"/>
                    </a:lnTo>
                    <a:cubicBezTo>
                      <a:pt x="25" y="40"/>
                      <a:pt x="27" y="43"/>
                      <a:pt x="28" y="46"/>
                    </a:cubicBezTo>
                    <a:cubicBezTo>
                      <a:pt x="30" y="49"/>
                      <a:pt x="31" y="51"/>
                      <a:pt x="33" y="52"/>
                    </a:cubicBezTo>
                    <a:cubicBezTo>
                      <a:pt x="38" y="54"/>
                      <a:pt x="43" y="55"/>
                      <a:pt x="48" y="56"/>
                    </a:cubicBezTo>
                    <a:cubicBezTo>
                      <a:pt x="53" y="58"/>
                      <a:pt x="58" y="59"/>
                      <a:pt x="63" y="61"/>
                    </a:cubicBezTo>
                    <a:cubicBezTo>
                      <a:pt x="65" y="58"/>
                      <a:pt x="67" y="55"/>
                      <a:pt x="67" y="53"/>
                    </a:cubicBezTo>
                    <a:cubicBezTo>
                      <a:pt x="67" y="53"/>
                      <a:pt x="66" y="53"/>
                      <a:pt x="66" y="52"/>
                    </a:cubicBezTo>
                    <a:cubicBezTo>
                      <a:pt x="65" y="50"/>
                      <a:pt x="65" y="50"/>
                      <a:pt x="64" y="47"/>
                    </a:cubicBezTo>
                    <a:lnTo>
                      <a:pt x="64" y="47"/>
                    </a:lnTo>
                    <a:cubicBezTo>
                      <a:pt x="57" y="41"/>
                      <a:pt x="56" y="35"/>
                      <a:pt x="56" y="29"/>
                    </a:cubicBezTo>
                    <a:cubicBezTo>
                      <a:pt x="55" y="25"/>
                      <a:pt x="55" y="21"/>
                      <a:pt x="53" y="18"/>
                    </a:cubicBezTo>
                    <a:cubicBezTo>
                      <a:pt x="52" y="16"/>
                      <a:pt x="49" y="16"/>
                      <a:pt x="47" y="15"/>
                    </a:cubicBezTo>
                    <a:cubicBezTo>
                      <a:pt x="45" y="15"/>
                      <a:pt x="43" y="14"/>
                      <a:pt x="43" y="13"/>
                    </a:cubicBezTo>
                    <a:lnTo>
                      <a:pt x="43" y="12"/>
                    </a:lnTo>
                    <a:cubicBezTo>
                      <a:pt x="42" y="4"/>
                      <a:pt x="41" y="0"/>
                      <a:pt x="32" y="0"/>
                    </a:cubicBezTo>
                    <a:cubicBezTo>
                      <a:pt x="30" y="0"/>
                      <a:pt x="29" y="0"/>
                      <a:pt x="27" y="0"/>
                    </a:cubicBezTo>
                    <a:cubicBezTo>
                      <a:pt x="26" y="1"/>
                      <a:pt x="24" y="1"/>
                      <a:pt x="22" y="1"/>
                    </a:cubicBezTo>
                    <a:cubicBezTo>
                      <a:pt x="21" y="1"/>
                      <a:pt x="20" y="1"/>
                      <a:pt x="19" y="0"/>
                    </a:cubicBezTo>
                    <a:cubicBezTo>
                      <a:pt x="18" y="1"/>
                      <a:pt x="17" y="2"/>
                      <a:pt x="16" y="3"/>
                    </a:cubicBezTo>
                    <a:cubicBezTo>
                      <a:pt x="15" y="5"/>
                      <a:pt x="13" y="7"/>
                      <a:pt x="11" y="7"/>
                    </a:cubicBezTo>
                    <a:cubicBezTo>
                      <a:pt x="11" y="7"/>
                      <a:pt x="10" y="7"/>
                      <a:pt x="9" y="5"/>
                    </a:cubicBezTo>
                    <a:cubicBezTo>
                      <a:pt x="5" y="7"/>
                      <a:pt x="0" y="12"/>
                      <a:pt x="0" y="15"/>
                    </a:cubicBezTo>
                    <a:cubicBezTo>
                      <a:pt x="0" y="19"/>
                      <a:pt x="2" y="20"/>
                      <a:pt x="4" y="22"/>
                    </a:cubicBezTo>
                    <a:cubicBezTo>
                      <a:pt x="6" y="23"/>
                      <a:pt x="7" y="24"/>
                      <a:pt x="8" y="25"/>
                    </a:cubicBezTo>
                    <a:cubicBezTo>
                      <a:pt x="10" y="27"/>
                      <a:pt x="10" y="31"/>
                      <a:pt x="9" y="33"/>
                    </a:cubicBezTo>
                    <a:cubicBezTo>
                      <a:pt x="9" y="34"/>
                      <a:pt x="9" y="35"/>
                      <a:pt x="9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2" name="Freeform 1144"/>
              <p:cNvSpPr>
                <a:spLocks/>
              </p:cNvSpPr>
              <p:nvPr/>
            </p:nvSpPr>
            <p:spPr bwMode="auto">
              <a:xfrm>
                <a:off x="7922590" y="4643771"/>
                <a:ext cx="52625" cy="71420"/>
              </a:xfrm>
              <a:custGeom>
                <a:avLst/>
                <a:gdLst>
                  <a:gd name="T0" fmla="*/ 79 w 121"/>
                  <a:gd name="T1" fmla="*/ 128 h 168"/>
                  <a:gd name="T2" fmla="*/ 98 w 121"/>
                  <a:gd name="T3" fmla="*/ 108 h 168"/>
                  <a:gd name="T4" fmla="*/ 104 w 121"/>
                  <a:gd name="T5" fmla="*/ 111 h 168"/>
                  <a:gd name="T6" fmla="*/ 112 w 121"/>
                  <a:gd name="T7" fmla="*/ 91 h 168"/>
                  <a:gd name="T8" fmla="*/ 90 w 121"/>
                  <a:gd name="T9" fmla="*/ 92 h 168"/>
                  <a:gd name="T10" fmla="*/ 72 w 121"/>
                  <a:gd name="T11" fmla="*/ 71 h 168"/>
                  <a:gd name="T12" fmla="*/ 92 w 121"/>
                  <a:gd name="T13" fmla="*/ 64 h 168"/>
                  <a:gd name="T14" fmla="*/ 88 w 121"/>
                  <a:gd name="T15" fmla="*/ 72 h 168"/>
                  <a:gd name="T16" fmla="*/ 90 w 121"/>
                  <a:gd name="T17" fmla="*/ 72 h 168"/>
                  <a:gd name="T18" fmla="*/ 94 w 121"/>
                  <a:gd name="T19" fmla="*/ 72 h 168"/>
                  <a:gd name="T20" fmla="*/ 99 w 121"/>
                  <a:gd name="T21" fmla="*/ 77 h 168"/>
                  <a:gd name="T22" fmla="*/ 103 w 121"/>
                  <a:gd name="T23" fmla="*/ 71 h 168"/>
                  <a:gd name="T24" fmla="*/ 111 w 121"/>
                  <a:gd name="T25" fmla="*/ 72 h 168"/>
                  <a:gd name="T26" fmla="*/ 117 w 121"/>
                  <a:gd name="T27" fmla="*/ 61 h 168"/>
                  <a:gd name="T28" fmla="*/ 121 w 121"/>
                  <a:gd name="T29" fmla="*/ 47 h 168"/>
                  <a:gd name="T30" fmla="*/ 118 w 121"/>
                  <a:gd name="T31" fmla="*/ 48 h 168"/>
                  <a:gd name="T32" fmla="*/ 91 w 121"/>
                  <a:gd name="T33" fmla="*/ 32 h 168"/>
                  <a:gd name="T34" fmla="*/ 84 w 121"/>
                  <a:gd name="T35" fmla="*/ 29 h 168"/>
                  <a:gd name="T36" fmla="*/ 82 w 121"/>
                  <a:gd name="T37" fmla="*/ 21 h 168"/>
                  <a:gd name="T38" fmla="*/ 74 w 121"/>
                  <a:gd name="T39" fmla="*/ 14 h 168"/>
                  <a:gd name="T40" fmla="*/ 65 w 121"/>
                  <a:gd name="T41" fmla="*/ 13 h 168"/>
                  <a:gd name="T42" fmla="*/ 55 w 121"/>
                  <a:gd name="T43" fmla="*/ 0 h 168"/>
                  <a:gd name="T44" fmla="*/ 37 w 121"/>
                  <a:gd name="T45" fmla="*/ 9 h 168"/>
                  <a:gd name="T46" fmla="*/ 36 w 121"/>
                  <a:gd name="T47" fmla="*/ 13 h 168"/>
                  <a:gd name="T48" fmla="*/ 13 w 121"/>
                  <a:gd name="T49" fmla="*/ 28 h 168"/>
                  <a:gd name="T50" fmla="*/ 16 w 121"/>
                  <a:gd name="T51" fmla="*/ 35 h 168"/>
                  <a:gd name="T52" fmla="*/ 2 w 121"/>
                  <a:gd name="T53" fmla="*/ 53 h 168"/>
                  <a:gd name="T54" fmla="*/ 1 w 121"/>
                  <a:gd name="T55" fmla="*/ 68 h 168"/>
                  <a:gd name="T56" fmla="*/ 13 w 121"/>
                  <a:gd name="T57" fmla="*/ 113 h 168"/>
                  <a:gd name="T58" fmla="*/ 14 w 121"/>
                  <a:gd name="T59" fmla="*/ 126 h 168"/>
                  <a:gd name="T60" fmla="*/ 21 w 121"/>
                  <a:gd name="T61" fmla="*/ 122 h 168"/>
                  <a:gd name="T62" fmla="*/ 23 w 121"/>
                  <a:gd name="T63" fmla="*/ 137 h 168"/>
                  <a:gd name="T64" fmla="*/ 21 w 121"/>
                  <a:gd name="T65" fmla="*/ 142 h 168"/>
                  <a:gd name="T66" fmla="*/ 22 w 121"/>
                  <a:gd name="T67" fmla="*/ 154 h 168"/>
                  <a:gd name="T68" fmla="*/ 30 w 121"/>
                  <a:gd name="T69" fmla="*/ 163 h 168"/>
                  <a:gd name="T70" fmla="*/ 37 w 121"/>
                  <a:gd name="T71" fmla="*/ 160 h 168"/>
                  <a:gd name="T72" fmla="*/ 51 w 121"/>
                  <a:gd name="T73" fmla="*/ 168 h 168"/>
                  <a:gd name="T74" fmla="*/ 66 w 121"/>
                  <a:gd name="T75" fmla="*/ 155 h 168"/>
                  <a:gd name="T76" fmla="*/ 65 w 121"/>
                  <a:gd name="T77" fmla="*/ 153 h 168"/>
                  <a:gd name="T78" fmla="*/ 75 w 121"/>
                  <a:gd name="T79" fmla="*/ 13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1" h="168">
                    <a:moveTo>
                      <a:pt x="75" y="137"/>
                    </a:moveTo>
                    <a:cubicBezTo>
                      <a:pt x="78" y="133"/>
                      <a:pt x="78" y="130"/>
                      <a:pt x="79" y="128"/>
                    </a:cubicBezTo>
                    <a:cubicBezTo>
                      <a:pt x="79" y="125"/>
                      <a:pt x="79" y="122"/>
                      <a:pt x="82" y="118"/>
                    </a:cubicBezTo>
                    <a:cubicBezTo>
                      <a:pt x="83" y="117"/>
                      <a:pt x="94" y="108"/>
                      <a:pt x="98" y="108"/>
                    </a:cubicBezTo>
                    <a:cubicBezTo>
                      <a:pt x="99" y="108"/>
                      <a:pt x="101" y="109"/>
                      <a:pt x="102" y="110"/>
                    </a:cubicBezTo>
                    <a:cubicBezTo>
                      <a:pt x="103" y="110"/>
                      <a:pt x="103" y="111"/>
                      <a:pt x="104" y="111"/>
                    </a:cubicBezTo>
                    <a:cubicBezTo>
                      <a:pt x="106" y="110"/>
                      <a:pt x="113" y="96"/>
                      <a:pt x="114" y="91"/>
                    </a:cubicBezTo>
                    <a:lnTo>
                      <a:pt x="112" y="91"/>
                    </a:lnTo>
                    <a:cubicBezTo>
                      <a:pt x="109" y="92"/>
                      <a:pt x="104" y="94"/>
                      <a:pt x="97" y="94"/>
                    </a:cubicBezTo>
                    <a:cubicBezTo>
                      <a:pt x="94" y="94"/>
                      <a:pt x="92" y="93"/>
                      <a:pt x="90" y="92"/>
                    </a:cubicBezTo>
                    <a:cubicBezTo>
                      <a:pt x="89" y="92"/>
                      <a:pt x="87" y="91"/>
                      <a:pt x="85" y="91"/>
                    </a:cubicBezTo>
                    <a:cubicBezTo>
                      <a:pt x="73" y="91"/>
                      <a:pt x="72" y="81"/>
                      <a:pt x="72" y="71"/>
                    </a:cubicBezTo>
                    <a:cubicBezTo>
                      <a:pt x="72" y="63"/>
                      <a:pt x="75" y="59"/>
                      <a:pt x="83" y="59"/>
                    </a:cubicBezTo>
                    <a:cubicBezTo>
                      <a:pt x="86" y="59"/>
                      <a:pt x="92" y="59"/>
                      <a:pt x="92" y="64"/>
                    </a:cubicBezTo>
                    <a:cubicBezTo>
                      <a:pt x="92" y="67"/>
                      <a:pt x="91" y="68"/>
                      <a:pt x="90" y="70"/>
                    </a:cubicBezTo>
                    <a:cubicBezTo>
                      <a:pt x="89" y="70"/>
                      <a:pt x="88" y="71"/>
                      <a:pt x="88" y="72"/>
                    </a:cubicBezTo>
                    <a:cubicBezTo>
                      <a:pt x="88" y="72"/>
                      <a:pt x="88" y="72"/>
                      <a:pt x="89" y="72"/>
                    </a:cubicBezTo>
                    <a:cubicBezTo>
                      <a:pt x="89" y="72"/>
                      <a:pt x="90" y="72"/>
                      <a:pt x="90" y="72"/>
                    </a:cubicBezTo>
                    <a:cubicBezTo>
                      <a:pt x="91" y="71"/>
                      <a:pt x="92" y="71"/>
                      <a:pt x="93" y="71"/>
                    </a:cubicBezTo>
                    <a:cubicBezTo>
                      <a:pt x="94" y="71"/>
                      <a:pt x="94" y="71"/>
                      <a:pt x="94" y="72"/>
                    </a:cubicBezTo>
                    <a:cubicBezTo>
                      <a:pt x="94" y="72"/>
                      <a:pt x="95" y="73"/>
                      <a:pt x="95" y="73"/>
                    </a:cubicBezTo>
                    <a:cubicBezTo>
                      <a:pt x="96" y="76"/>
                      <a:pt x="97" y="77"/>
                      <a:pt x="99" y="77"/>
                    </a:cubicBezTo>
                    <a:cubicBezTo>
                      <a:pt x="101" y="77"/>
                      <a:pt x="101" y="76"/>
                      <a:pt x="102" y="72"/>
                    </a:cubicBezTo>
                    <a:cubicBezTo>
                      <a:pt x="102" y="72"/>
                      <a:pt x="103" y="71"/>
                      <a:pt x="103" y="71"/>
                    </a:cubicBezTo>
                    <a:cubicBezTo>
                      <a:pt x="104" y="71"/>
                      <a:pt x="105" y="71"/>
                      <a:pt x="106" y="71"/>
                    </a:cubicBezTo>
                    <a:cubicBezTo>
                      <a:pt x="108" y="71"/>
                      <a:pt x="110" y="72"/>
                      <a:pt x="111" y="72"/>
                    </a:cubicBezTo>
                    <a:cubicBezTo>
                      <a:pt x="115" y="72"/>
                      <a:pt x="118" y="71"/>
                      <a:pt x="119" y="70"/>
                    </a:cubicBezTo>
                    <a:cubicBezTo>
                      <a:pt x="118" y="68"/>
                      <a:pt x="117" y="66"/>
                      <a:pt x="117" y="61"/>
                    </a:cubicBezTo>
                    <a:cubicBezTo>
                      <a:pt x="117" y="58"/>
                      <a:pt x="118" y="55"/>
                      <a:pt x="119" y="53"/>
                    </a:cubicBezTo>
                    <a:cubicBezTo>
                      <a:pt x="120" y="51"/>
                      <a:pt x="121" y="49"/>
                      <a:pt x="121" y="47"/>
                    </a:cubicBezTo>
                    <a:cubicBezTo>
                      <a:pt x="121" y="47"/>
                      <a:pt x="121" y="47"/>
                      <a:pt x="120" y="47"/>
                    </a:cubicBezTo>
                    <a:cubicBezTo>
                      <a:pt x="120" y="48"/>
                      <a:pt x="119" y="48"/>
                      <a:pt x="118" y="48"/>
                    </a:cubicBezTo>
                    <a:cubicBezTo>
                      <a:pt x="111" y="48"/>
                      <a:pt x="97" y="39"/>
                      <a:pt x="94" y="32"/>
                    </a:cubicBezTo>
                    <a:cubicBezTo>
                      <a:pt x="93" y="32"/>
                      <a:pt x="92" y="32"/>
                      <a:pt x="91" y="32"/>
                    </a:cubicBezTo>
                    <a:cubicBezTo>
                      <a:pt x="90" y="31"/>
                      <a:pt x="90" y="31"/>
                      <a:pt x="89" y="31"/>
                    </a:cubicBezTo>
                    <a:cubicBezTo>
                      <a:pt x="86" y="31"/>
                      <a:pt x="85" y="30"/>
                      <a:pt x="84" y="29"/>
                    </a:cubicBezTo>
                    <a:cubicBezTo>
                      <a:pt x="82" y="28"/>
                      <a:pt x="83" y="26"/>
                      <a:pt x="83" y="24"/>
                    </a:cubicBezTo>
                    <a:cubicBezTo>
                      <a:pt x="83" y="22"/>
                      <a:pt x="83" y="21"/>
                      <a:pt x="82" y="21"/>
                    </a:cubicBezTo>
                    <a:cubicBezTo>
                      <a:pt x="80" y="19"/>
                      <a:pt x="79" y="19"/>
                      <a:pt x="78" y="19"/>
                    </a:cubicBezTo>
                    <a:cubicBezTo>
                      <a:pt x="76" y="19"/>
                      <a:pt x="75" y="18"/>
                      <a:pt x="74" y="14"/>
                    </a:cubicBezTo>
                    <a:cubicBezTo>
                      <a:pt x="74" y="14"/>
                      <a:pt x="71" y="13"/>
                      <a:pt x="69" y="13"/>
                    </a:cubicBezTo>
                    <a:cubicBezTo>
                      <a:pt x="68" y="13"/>
                      <a:pt x="67" y="13"/>
                      <a:pt x="65" y="13"/>
                    </a:cubicBezTo>
                    <a:cubicBezTo>
                      <a:pt x="62" y="12"/>
                      <a:pt x="57" y="10"/>
                      <a:pt x="56" y="0"/>
                    </a:cubicBezTo>
                    <a:lnTo>
                      <a:pt x="55" y="0"/>
                    </a:lnTo>
                    <a:cubicBezTo>
                      <a:pt x="55" y="1"/>
                      <a:pt x="54" y="1"/>
                      <a:pt x="54" y="1"/>
                    </a:cubicBezTo>
                    <a:cubicBezTo>
                      <a:pt x="49" y="5"/>
                      <a:pt x="44" y="9"/>
                      <a:pt x="37" y="9"/>
                    </a:cubicBezTo>
                    <a:cubicBezTo>
                      <a:pt x="36" y="9"/>
                      <a:pt x="35" y="9"/>
                      <a:pt x="34" y="8"/>
                    </a:cubicBezTo>
                    <a:cubicBezTo>
                      <a:pt x="35" y="11"/>
                      <a:pt x="35" y="12"/>
                      <a:pt x="36" y="13"/>
                    </a:cubicBezTo>
                    <a:cubicBezTo>
                      <a:pt x="37" y="15"/>
                      <a:pt x="39" y="16"/>
                      <a:pt x="39" y="19"/>
                    </a:cubicBezTo>
                    <a:cubicBezTo>
                      <a:pt x="39" y="27"/>
                      <a:pt x="19" y="28"/>
                      <a:pt x="13" y="28"/>
                    </a:cubicBezTo>
                    <a:cubicBezTo>
                      <a:pt x="14" y="29"/>
                      <a:pt x="14" y="29"/>
                      <a:pt x="15" y="30"/>
                    </a:cubicBezTo>
                    <a:cubicBezTo>
                      <a:pt x="15" y="31"/>
                      <a:pt x="16" y="33"/>
                      <a:pt x="16" y="35"/>
                    </a:cubicBezTo>
                    <a:cubicBezTo>
                      <a:pt x="16" y="41"/>
                      <a:pt x="12" y="45"/>
                      <a:pt x="8" y="48"/>
                    </a:cubicBezTo>
                    <a:cubicBezTo>
                      <a:pt x="5" y="50"/>
                      <a:pt x="3" y="51"/>
                      <a:pt x="2" y="53"/>
                    </a:cubicBezTo>
                    <a:cubicBezTo>
                      <a:pt x="0" y="56"/>
                      <a:pt x="0" y="60"/>
                      <a:pt x="0" y="64"/>
                    </a:cubicBezTo>
                    <a:cubicBezTo>
                      <a:pt x="1" y="65"/>
                      <a:pt x="1" y="67"/>
                      <a:pt x="1" y="68"/>
                    </a:cubicBezTo>
                    <a:cubicBezTo>
                      <a:pt x="1" y="79"/>
                      <a:pt x="4" y="85"/>
                      <a:pt x="7" y="91"/>
                    </a:cubicBezTo>
                    <a:cubicBezTo>
                      <a:pt x="10" y="97"/>
                      <a:pt x="13" y="103"/>
                      <a:pt x="13" y="113"/>
                    </a:cubicBezTo>
                    <a:lnTo>
                      <a:pt x="13" y="120"/>
                    </a:lnTo>
                    <a:cubicBezTo>
                      <a:pt x="13" y="123"/>
                      <a:pt x="13" y="126"/>
                      <a:pt x="14" y="126"/>
                    </a:cubicBezTo>
                    <a:cubicBezTo>
                      <a:pt x="16" y="126"/>
                      <a:pt x="16" y="125"/>
                      <a:pt x="17" y="124"/>
                    </a:cubicBezTo>
                    <a:cubicBezTo>
                      <a:pt x="18" y="123"/>
                      <a:pt x="19" y="122"/>
                      <a:pt x="21" y="122"/>
                    </a:cubicBezTo>
                    <a:cubicBezTo>
                      <a:pt x="23" y="122"/>
                      <a:pt x="28" y="128"/>
                      <a:pt x="28" y="131"/>
                    </a:cubicBezTo>
                    <a:cubicBezTo>
                      <a:pt x="28" y="135"/>
                      <a:pt x="25" y="136"/>
                      <a:pt x="23" y="137"/>
                    </a:cubicBezTo>
                    <a:cubicBezTo>
                      <a:pt x="21" y="138"/>
                      <a:pt x="20" y="138"/>
                      <a:pt x="20" y="139"/>
                    </a:cubicBezTo>
                    <a:cubicBezTo>
                      <a:pt x="20" y="140"/>
                      <a:pt x="20" y="141"/>
                      <a:pt x="21" y="142"/>
                    </a:cubicBezTo>
                    <a:cubicBezTo>
                      <a:pt x="23" y="143"/>
                      <a:pt x="24" y="145"/>
                      <a:pt x="24" y="148"/>
                    </a:cubicBezTo>
                    <a:cubicBezTo>
                      <a:pt x="24" y="151"/>
                      <a:pt x="23" y="153"/>
                      <a:pt x="22" y="154"/>
                    </a:cubicBezTo>
                    <a:cubicBezTo>
                      <a:pt x="21" y="154"/>
                      <a:pt x="20" y="155"/>
                      <a:pt x="20" y="157"/>
                    </a:cubicBezTo>
                    <a:cubicBezTo>
                      <a:pt x="22" y="158"/>
                      <a:pt x="29" y="163"/>
                      <a:pt x="30" y="163"/>
                    </a:cubicBezTo>
                    <a:cubicBezTo>
                      <a:pt x="31" y="163"/>
                      <a:pt x="32" y="162"/>
                      <a:pt x="33" y="162"/>
                    </a:cubicBezTo>
                    <a:cubicBezTo>
                      <a:pt x="34" y="161"/>
                      <a:pt x="35" y="160"/>
                      <a:pt x="37" y="160"/>
                    </a:cubicBezTo>
                    <a:cubicBezTo>
                      <a:pt x="41" y="160"/>
                      <a:pt x="43" y="162"/>
                      <a:pt x="44" y="164"/>
                    </a:cubicBezTo>
                    <a:cubicBezTo>
                      <a:pt x="46" y="166"/>
                      <a:pt x="48" y="168"/>
                      <a:pt x="51" y="168"/>
                    </a:cubicBezTo>
                    <a:cubicBezTo>
                      <a:pt x="54" y="168"/>
                      <a:pt x="57" y="164"/>
                      <a:pt x="61" y="161"/>
                    </a:cubicBezTo>
                    <a:cubicBezTo>
                      <a:pt x="63" y="159"/>
                      <a:pt x="64" y="157"/>
                      <a:pt x="66" y="155"/>
                    </a:cubicBezTo>
                    <a:lnTo>
                      <a:pt x="65" y="153"/>
                    </a:lnTo>
                    <a:cubicBezTo>
                      <a:pt x="65" y="153"/>
                      <a:pt x="65" y="153"/>
                      <a:pt x="65" y="153"/>
                    </a:cubicBezTo>
                    <a:cubicBezTo>
                      <a:pt x="65" y="147"/>
                      <a:pt x="68" y="144"/>
                      <a:pt x="71" y="141"/>
                    </a:cubicBezTo>
                    <a:cubicBezTo>
                      <a:pt x="72" y="140"/>
                      <a:pt x="74" y="139"/>
                      <a:pt x="75" y="1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3" name="Freeform 1145"/>
              <p:cNvSpPr>
                <a:spLocks/>
              </p:cNvSpPr>
              <p:nvPr/>
            </p:nvSpPr>
            <p:spPr bwMode="auto">
              <a:xfrm>
                <a:off x="7890638" y="4604302"/>
                <a:ext cx="28193" cy="20675"/>
              </a:xfrm>
              <a:custGeom>
                <a:avLst/>
                <a:gdLst>
                  <a:gd name="T0" fmla="*/ 55 w 68"/>
                  <a:gd name="T1" fmla="*/ 20 h 47"/>
                  <a:gd name="T2" fmla="*/ 53 w 68"/>
                  <a:gd name="T3" fmla="*/ 18 h 47"/>
                  <a:gd name="T4" fmla="*/ 47 w 68"/>
                  <a:gd name="T5" fmla="*/ 16 h 47"/>
                  <a:gd name="T6" fmla="*/ 39 w 68"/>
                  <a:gd name="T7" fmla="*/ 15 h 47"/>
                  <a:gd name="T8" fmla="*/ 34 w 68"/>
                  <a:gd name="T9" fmla="*/ 12 h 47"/>
                  <a:gd name="T10" fmla="*/ 29 w 68"/>
                  <a:gd name="T11" fmla="*/ 9 h 47"/>
                  <a:gd name="T12" fmla="*/ 23 w 68"/>
                  <a:gd name="T13" fmla="*/ 5 h 47"/>
                  <a:gd name="T14" fmla="*/ 20 w 68"/>
                  <a:gd name="T15" fmla="*/ 3 h 47"/>
                  <a:gd name="T16" fmla="*/ 14 w 68"/>
                  <a:gd name="T17" fmla="*/ 0 h 47"/>
                  <a:gd name="T18" fmla="*/ 0 w 68"/>
                  <a:gd name="T19" fmla="*/ 12 h 47"/>
                  <a:gd name="T20" fmla="*/ 1 w 68"/>
                  <a:gd name="T21" fmla="*/ 17 h 47"/>
                  <a:gd name="T22" fmla="*/ 3 w 68"/>
                  <a:gd name="T23" fmla="*/ 21 h 47"/>
                  <a:gd name="T24" fmla="*/ 21 w 68"/>
                  <a:gd name="T25" fmla="*/ 26 h 47"/>
                  <a:gd name="T26" fmla="*/ 22 w 68"/>
                  <a:gd name="T27" fmla="*/ 32 h 47"/>
                  <a:gd name="T28" fmla="*/ 25 w 68"/>
                  <a:gd name="T29" fmla="*/ 35 h 47"/>
                  <a:gd name="T30" fmla="*/ 26 w 68"/>
                  <a:gd name="T31" fmla="*/ 37 h 47"/>
                  <a:gd name="T32" fmla="*/ 28 w 68"/>
                  <a:gd name="T33" fmla="*/ 46 h 47"/>
                  <a:gd name="T34" fmla="*/ 35 w 68"/>
                  <a:gd name="T35" fmla="*/ 47 h 47"/>
                  <a:gd name="T36" fmla="*/ 39 w 68"/>
                  <a:gd name="T37" fmla="*/ 45 h 47"/>
                  <a:gd name="T38" fmla="*/ 45 w 68"/>
                  <a:gd name="T39" fmla="*/ 42 h 47"/>
                  <a:gd name="T40" fmla="*/ 50 w 68"/>
                  <a:gd name="T41" fmla="*/ 44 h 47"/>
                  <a:gd name="T42" fmla="*/ 53 w 68"/>
                  <a:gd name="T43" fmla="*/ 46 h 47"/>
                  <a:gd name="T44" fmla="*/ 54 w 68"/>
                  <a:gd name="T45" fmla="*/ 45 h 47"/>
                  <a:gd name="T46" fmla="*/ 58 w 68"/>
                  <a:gd name="T47" fmla="*/ 43 h 47"/>
                  <a:gd name="T48" fmla="*/ 61 w 68"/>
                  <a:gd name="T49" fmla="*/ 46 h 47"/>
                  <a:gd name="T50" fmla="*/ 63 w 68"/>
                  <a:gd name="T51" fmla="*/ 47 h 47"/>
                  <a:gd name="T52" fmla="*/ 65 w 68"/>
                  <a:gd name="T53" fmla="*/ 47 h 47"/>
                  <a:gd name="T54" fmla="*/ 67 w 68"/>
                  <a:gd name="T55" fmla="*/ 44 h 47"/>
                  <a:gd name="T56" fmla="*/ 68 w 68"/>
                  <a:gd name="T57" fmla="*/ 42 h 47"/>
                  <a:gd name="T58" fmla="*/ 67 w 68"/>
                  <a:gd name="T59" fmla="*/ 38 h 47"/>
                  <a:gd name="T60" fmla="*/ 65 w 68"/>
                  <a:gd name="T61" fmla="*/ 35 h 47"/>
                  <a:gd name="T62" fmla="*/ 65 w 68"/>
                  <a:gd name="T63" fmla="*/ 31 h 47"/>
                  <a:gd name="T64" fmla="*/ 61 w 68"/>
                  <a:gd name="T65" fmla="*/ 25 h 47"/>
                  <a:gd name="T66" fmla="*/ 61 w 68"/>
                  <a:gd name="T67" fmla="*/ 23 h 47"/>
                  <a:gd name="T68" fmla="*/ 58 w 68"/>
                  <a:gd name="T69" fmla="*/ 23 h 47"/>
                  <a:gd name="T70" fmla="*/ 55 w 68"/>
                  <a:gd name="T71" fmla="*/ 2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" h="47">
                    <a:moveTo>
                      <a:pt x="55" y="20"/>
                    </a:moveTo>
                    <a:cubicBezTo>
                      <a:pt x="54" y="19"/>
                      <a:pt x="54" y="18"/>
                      <a:pt x="53" y="18"/>
                    </a:cubicBezTo>
                    <a:cubicBezTo>
                      <a:pt x="51" y="16"/>
                      <a:pt x="49" y="16"/>
                      <a:pt x="47" y="16"/>
                    </a:cubicBezTo>
                    <a:cubicBezTo>
                      <a:pt x="44" y="16"/>
                      <a:pt x="42" y="16"/>
                      <a:pt x="39" y="15"/>
                    </a:cubicBezTo>
                    <a:cubicBezTo>
                      <a:pt x="36" y="14"/>
                      <a:pt x="35" y="13"/>
                      <a:pt x="34" y="12"/>
                    </a:cubicBezTo>
                    <a:cubicBezTo>
                      <a:pt x="32" y="11"/>
                      <a:pt x="31" y="10"/>
                      <a:pt x="29" y="9"/>
                    </a:cubicBezTo>
                    <a:cubicBezTo>
                      <a:pt x="27" y="9"/>
                      <a:pt x="24" y="7"/>
                      <a:pt x="23" y="5"/>
                    </a:cubicBezTo>
                    <a:cubicBezTo>
                      <a:pt x="22" y="4"/>
                      <a:pt x="21" y="3"/>
                      <a:pt x="20" y="3"/>
                    </a:cubicBezTo>
                    <a:cubicBezTo>
                      <a:pt x="18" y="1"/>
                      <a:pt x="17" y="0"/>
                      <a:pt x="14" y="0"/>
                    </a:cubicBezTo>
                    <a:cubicBezTo>
                      <a:pt x="7" y="0"/>
                      <a:pt x="0" y="4"/>
                      <a:pt x="0" y="12"/>
                    </a:cubicBezTo>
                    <a:cubicBezTo>
                      <a:pt x="0" y="13"/>
                      <a:pt x="1" y="15"/>
                      <a:pt x="1" y="17"/>
                    </a:cubicBezTo>
                    <a:cubicBezTo>
                      <a:pt x="2" y="19"/>
                      <a:pt x="2" y="20"/>
                      <a:pt x="3" y="21"/>
                    </a:cubicBezTo>
                    <a:cubicBezTo>
                      <a:pt x="11" y="21"/>
                      <a:pt x="19" y="22"/>
                      <a:pt x="21" y="26"/>
                    </a:cubicBezTo>
                    <a:cubicBezTo>
                      <a:pt x="22" y="28"/>
                      <a:pt x="22" y="30"/>
                      <a:pt x="22" y="32"/>
                    </a:cubicBezTo>
                    <a:cubicBezTo>
                      <a:pt x="23" y="34"/>
                      <a:pt x="23" y="35"/>
                      <a:pt x="25" y="35"/>
                    </a:cubicBezTo>
                    <a:cubicBezTo>
                      <a:pt x="26" y="35"/>
                      <a:pt x="26" y="36"/>
                      <a:pt x="26" y="37"/>
                    </a:cubicBezTo>
                    <a:cubicBezTo>
                      <a:pt x="26" y="41"/>
                      <a:pt x="26" y="44"/>
                      <a:pt x="28" y="46"/>
                    </a:cubicBezTo>
                    <a:cubicBezTo>
                      <a:pt x="30" y="47"/>
                      <a:pt x="31" y="47"/>
                      <a:pt x="35" y="47"/>
                    </a:cubicBezTo>
                    <a:cubicBezTo>
                      <a:pt x="36" y="47"/>
                      <a:pt x="38" y="46"/>
                      <a:pt x="39" y="45"/>
                    </a:cubicBezTo>
                    <a:cubicBezTo>
                      <a:pt x="41" y="44"/>
                      <a:pt x="43" y="42"/>
                      <a:pt x="45" y="42"/>
                    </a:cubicBezTo>
                    <a:cubicBezTo>
                      <a:pt x="47" y="42"/>
                      <a:pt x="49" y="43"/>
                      <a:pt x="50" y="44"/>
                    </a:cubicBezTo>
                    <a:cubicBezTo>
                      <a:pt x="51" y="45"/>
                      <a:pt x="52" y="46"/>
                      <a:pt x="53" y="46"/>
                    </a:cubicBezTo>
                    <a:cubicBezTo>
                      <a:pt x="54" y="46"/>
                      <a:pt x="54" y="45"/>
                      <a:pt x="54" y="45"/>
                    </a:cubicBezTo>
                    <a:cubicBezTo>
                      <a:pt x="55" y="44"/>
                      <a:pt x="56" y="43"/>
                      <a:pt x="58" y="43"/>
                    </a:cubicBezTo>
                    <a:cubicBezTo>
                      <a:pt x="59" y="43"/>
                      <a:pt x="60" y="44"/>
                      <a:pt x="61" y="46"/>
                    </a:cubicBezTo>
                    <a:cubicBezTo>
                      <a:pt x="62" y="46"/>
                      <a:pt x="62" y="47"/>
                      <a:pt x="63" y="47"/>
                    </a:cubicBezTo>
                    <a:lnTo>
                      <a:pt x="65" y="47"/>
                    </a:lnTo>
                    <a:cubicBezTo>
                      <a:pt x="65" y="46"/>
                      <a:pt x="66" y="45"/>
                      <a:pt x="67" y="44"/>
                    </a:cubicBezTo>
                    <a:cubicBezTo>
                      <a:pt x="68" y="43"/>
                      <a:pt x="68" y="43"/>
                      <a:pt x="68" y="42"/>
                    </a:cubicBezTo>
                    <a:cubicBezTo>
                      <a:pt x="68" y="41"/>
                      <a:pt x="67" y="40"/>
                      <a:pt x="67" y="38"/>
                    </a:cubicBezTo>
                    <a:cubicBezTo>
                      <a:pt x="66" y="37"/>
                      <a:pt x="65" y="36"/>
                      <a:pt x="65" y="35"/>
                    </a:cubicBezTo>
                    <a:lnTo>
                      <a:pt x="65" y="31"/>
                    </a:lnTo>
                    <a:cubicBezTo>
                      <a:pt x="62" y="30"/>
                      <a:pt x="62" y="27"/>
                      <a:pt x="61" y="25"/>
                    </a:cubicBezTo>
                    <a:cubicBezTo>
                      <a:pt x="61" y="24"/>
                      <a:pt x="61" y="23"/>
                      <a:pt x="61" y="23"/>
                    </a:cubicBezTo>
                    <a:lnTo>
                      <a:pt x="58" y="23"/>
                    </a:lnTo>
                    <a:cubicBezTo>
                      <a:pt x="56" y="23"/>
                      <a:pt x="56" y="21"/>
                      <a:pt x="5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4" name="Freeform 1146"/>
              <p:cNvSpPr>
                <a:spLocks/>
              </p:cNvSpPr>
              <p:nvPr/>
            </p:nvSpPr>
            <p:spPr bwMode="auto">
              <a:xfrm>
                <a:off x="7885000" y="4624977"/>
                <a:ext cx="52625" cy="45107"/>
              </a:xfrm>
              <a:custGeom>
                <a:avLst/>
                <a:gdLst>
                  <a:gd name="T0" fmla="*/ 116 w 125"/>
                  <a:gd name="T1" fmla="*/ 54 h 105"/>
                  <a:gd name="T2" fmla="*/ 115 w 125"/>
                  <a:gd name="T3" fmla="*/ 50 h 105"/>
                  <a:gd name="T4" fmla="*/ 122 w 125"/>
                  <a:gd name="T5" fmla="*/ 45 h 105"/>
                  <a:gd name="T6" fmla="*/ 115 w 125"/>
                  <a:gd name="T7" fmla="*/ 44 h 105"/>
                  <a:gd name="T8" fmla="*/ 119 w 125"/>
                  <a:gd name="T9" fmla="*/ 33 h 105"/>
                  <a:gd name="T10" fmla="*/ 114 w 125"/>
                  <a:gd name="T11" fmla="*/ 33 h 105"/>
                  <a:gd name="T12" fmla="*/ 112 w 125"/>
                  <a:gd name="T13" fmla="*/ 37 h 105"/>
                  <a:gd name="T14" fmla="*/ 113 w 125"/>
                  <a:gd name="T15" fmla="*/ 41 h 105"/>
                  <a:gd name="T16" fmla="*/ 103 w 125"/>
                  <a:gd name="T17" fmla="*/ 41 h 105"/>
                  <a:gd name="T18" fmla="*/ 88 w 125"/>
                  <a:gd name="T19" fmla="*/ 33 h 105"/>
                  <a:gd name="T20" fmla="*/ 76 w 125"/>
                  <a:gd name="T21" fmla="*/ 5 h 105"/>
                  <a:gd name="T22" fmla="*/ 74 w 125"/>
                  <a:gd name="T23" fmla="*/ 5 h 105"/>
                  <a:gd name="T24" fmla="*/ 71 w 125"/>
                  <a:gd name="T25" fmla="*/ 2 h 105"/>
                  <a:gd name="T26" fmla="*/ 68 w 125"/>
                  <a:gd name="T27" fmla="*/ 1 h 105"/>
                  <a:gd name="T28" fmla="*/ 61 w 125"/>
                  <a:gd name="T29" fmla="*/ 1 h 105"/>
                  <a:gd name="T30" fmla="*/ 53 w 125"/>
                  <a:gd name="T31" fmla="*/ 2 h 105"/>
                  <a:gd name="T32" fmla="*/ 40 w 125"/>
                  <a:gd name="T33" fmla="*/ 3 h 105"/>
                  <a:gd name="T34" fmla="*/ 23 w 125"/>
                  <a:gd name="T35" fmla="*/ 15 h 105"/>
                  <a:gd name="T36" fmla="*/ 14 w 125"/>
                  <a:gd name="T37" fmla="*/ 27 h 105"/>
                  <a:gd name="T38" fmla="*/ 7 w 125"/>
                  <a:gd name="T39" fmla="*/ 22 h 105"/>
                  <a:gd name="T40" fmla="*/ 0 w 125"/>
                  <a:gd name="T41" fmla="*/ 26 h 105"/>
                  <a:gd name="T42" fmla="*/ 4 w 125"/>
                  <a:gd name="T43" fmla="*/ 29 h 105"/>
                  <a:gd name="T44" fmla="*/ 11 w 125"/>
                  <a:gd name="T45" fmla="*/ 30 h 105"/>
                  <a:gd name="T46" fmla="*/ 17 w 125"/>
                  <a:gd name="T47" fmla="*/ 31 h 105"/>
                  <a:gd name="T48" fmla="*/ 20 w 125"/>
                  <a:gd name="T49" fmla="*/ 36 h 105"/>
                  <a:gd name="T50" fmla="*/ 31 w 125"/>
                  <a:gd name="T51" fmla="*/ 40 h 105"/>
                  <a:gd name="T52" fmla="*/ 37 w 125"/>
                  <a:gd name="T53" fmla="*/ 41 h 105"/>
                  <a:gd name="T54" fmla="*/ 38 w 125"/>
                  <a:gd name="T55" fmla="*/ 49 h 105"/>
                  <a:gd name="T56" fmla="*/ 57 w 125"/>
                  <a:gd name="T57" fmla="*/ 69 h 105"/>
                  <a:gd name="T58" fmla="*/ 64 w 125"/>
                  <a:gd name="T59" fmla="*/ 64 h 105"/>
                  <a:gd name="T60" fmla="*/ 68 w 125"/>
                  <a:gd name="T61" fmla="*/ 69 h 105"/>
                  <a:gd name="T62" fmla="*/ 82 w 125"/>
                  <a:gd name="T63" fmla="*/ 88 h 105"/>
                  <a:gd name="T64" fmla="*/ 86 w 125"/>
                  <a:gd name="T65" fmla="*/ 91 h 105"/>
                  <a:gd name="T66" fmla="*/ 84 w 125"/>
                  <a:gd name="T67" fmla="*/ 96 h 105"/>
                  <a:gd name="T68" fmla="*/ 87 w 125"/>
                  <a:gd name="T69" fmla="*/ 105 h 105"/>
                  <a:gd name="T70" fmla="*/ 95 w 125"/>
                  <a:gd name="T71" fmla="*/ 92 h 105"/>
                  <a:gd name="T72" fmla="*/ 102 w 125"/>
                  <a:gd name="T73" fmla="*/ 77 h 105"/>
                  <a:gd name="T74" fmla="*/ 101 w 125"/>
                  <a:gd name="T75" fmla="*/ 71 h 105"/>
                  <a:gd name="T76" fmla="*/ 123 w 125"/>
                  <a:gd name="T77" fmla="*/ 61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5" h="105">
                    <a:moveTo>
                      <a:pt x="120" y="55"/>
                    </a:moveTo>
                    <a:cubicBezTo>
                      <a:pt x="119" y="55"/>
                      <a:pt x="118" y="55"/>
                      <a:pt x="116" y="54"/>
                    </a:cubicBezTo>
                    <a:cubicBezTo>
                      <a:pt x="115" y="54"/>
                      <a:pt x="115" y="53"/>
                      <a:pt x="115" y="53"/>
                    </a:cubicBezTo>
                    <a:lnTo>
                      <a:pt x="115" y="50"/>
                    </a:lnTo>
                    <a:cubicBezTo>
                      <a:pt x="115" y="49"/>
                      <a:pt x="115" y="49"/>
                      <a:pt x="116" y="49"/>
                    </a:cubicBezTo>
                    <a:cubicBezTo>
                      <a:pt x="119" y="48"/>
                      <a:pt x="121" y="47"/>
                      <a:pt x="122" y="45"/>
                    </a:cubicBezTo>
                    <a:lnTo>
                      <a:pt x="116" y="45"/>
                    </a:lnTo>
                    <a:cubicBezTo>
                      <a:pt x="115" y="45"/>
                      <a:pt x="115" y="44"/>
                      <a:pt x="115" y="44"/>
                    </a:cubicBezTo>
                    <a:cubicBezTo>
                      <a:pt x="115" y="40"/>
                      <a:pt x="117" y="38"/>
                      <a:pt x="119" y="36"/>
                    </a:cubicBezTo>
                    <a:lnTo>
                      <a:pt x="119" y="33"/>
                    </a:lnTo>
                    <a:lnTo>
                      <a:pt x="116" y="33"/>
                    </a:lnTo>
                    <a:cubicBezTo>
                      <a:pt x="115" y="33"/>
                      <a:pt x="115" y="33"/>
                      <a:pt x="114" y="33"/>
                    </a:cubicBezTo>
                    <a:cubicBezTo>
                      <a:pt x="114" y="34"/>
                      <a:pt x="112" y="34"/>
                      <a:pt x="112" y="35"/>
                    </a:cubicBezTo>
                    <a:cubicBezTo>
                      <a:pt x="112" y="36"/>
                      <a:pt x="112" y="36"/>
                      <a:pt x="112" y="37"/>
                    </a:cubicBezTo>
                    <a:cubicBezTo>
                      <a:pt x="113" y="38"/>
                      <a:pt x="113" y="38"/>
                      <a:pt x="113" y="39"/>
                    </a:cubicBezTo>
                    <a:cubicBezTo>
                      <a:pt x="113" y="40"/>
                      <a:pt x="113" y="40"/>
                      <a:pt x="113" y="41"/>
                    </a:cubicBezTo>
                    <a:cubicBezTo>
                      <a:pt x="111" y="41"/>
                      <a:pt x="110" y="42"/>
                      <a:pt x="108" y="42"/>
                    </a:cubicBezTo>
                    <a:cubicBezTo>
                      <a:pt x="106" y="42"/>
                      <a:pt x="105" y="42"/>
                      <a:pt x="103" y="41"/>
                    </a:cubicBezTo>
                    <a:cubicBezTo>
                      <a:pt x="102" y="41"/>
                      <a:pt x="101" y="41"/>
                      <a:pt x="100" y="41"/>
                    </a:cubicBezTo>
                    <a:cubicBezTo>
                      <a:pt x="94" y="41"/>
                      <a:pt x="88" y="38"/>
                      <a:pt x="88" y="33"/>
                    </a:cubicBezTo>
                    <a:cubicBezTo>
                      <a:pt x="88" y="32"/>
                      <a:pt x="89" y="31"/>
                      <a:pt x="89" y="31"/>
                    </a:cubicBezTo>
                    <a:cubicBezTo>
                      <a:pt x="83" y="27"/>
                      <a:pt x="76" y="10"/>
                      <a:pt x="76" y="5"/>
                    </a:cubicBezTo>
                    <a:lnTo>
                      <a:pt x="76" y="5"/>
                    </a:lnTo>
                    <a:lnTo>
                      <a:pt x="74" y="5"/>
                    </a:lnTo>
                    <a:cubicBezTo>
                      <a:pt x="74" y="5"/>
                      <a:pt x="74" y="5"/>
                      <a:pt x="74" y="4"/>
                    </a:cubicBezTo>
                    <a:cubicBezTo>
                      <a:pt x="73" y="4"/>
                      <a:pt x="72" y="3"/>
                      <a:pt x="71" y="2"/>
                    </a:cubicBezTo>
                    <a:cubicBezTo>
                      <a:pt x="71" y="2"/>
                      <a:pt x="70" y="1"/>
                      <a:pt x="70" y="1"/>
                    </a:cubicBezTo>
                    <a:cubicBezTo>
                      <a:pt x="69" y="1"/>
                      <a:pt x="69" y="1"/>
                      <a:pt x="68" y="1"/>
                    </a:cubicBezTo>
                    <a:cubicBezTo>
                      <a:pt x="67" y="2"/>
                      <a:pt x="67" y="3"/>
                      <a:pt x="65" y="3"/>
                    </a:cubicBezTo>
                    <a:cubicBezTo>
                      <a:pt x="63" y="3"/>
                      <a:pt x="62" y="2"/>
                      <a:pt x="61" y="1"/>
                    </a:cubicBezTo>
                    <a:cubicBezTo>
                      <a:pt x="60" y="1"/>
                      <a:pt x="58" y="0"/>
                      <a:pt x="57" y="0"/>
                    </a:cubicBezTo>
                    <a:cubicBezTo>
                      <a:pt x="55" y="0"/>
                      <a:pt x="54" y="1"/>
                      <a:pt x="53" y="2"/>
                    </a:cubicBezTo>
                    <a:cubicBezTo>
                      <a:pt x="51" y="3"/>
                      <a:pt x="49" y="5"/>
                      <a:pt x="47" y="5"/>
                    </a:cubicBezTo>
                    <a:cubicBezTo>
                      <a:pt x="43" y="5"/>
                      <a:pt x="41" y="4"/>
                      <a:pt x="40" y="3"/>
                    </a:cubicBezTo>
                    <a:cubicBezTo>
                      <a:pt x="38" y="4"/>
                      <a:pt x="37" y="5"/>
                      <a:pt x="35" y="6"/>
                    </a:cubicBezTo>
                    <a:cubicBezTo>
                      <a:pt x="30" y="8"/>
                      <a:pt x="23" y="11"/>
                      <a:pt x="23" y="15"/>
                    </a:cubicBezTo>
                    <a:lnTo>
                      <a:pt x="23" y="21"/>
                    </a:lnTo>
                    <a:cubicBezTo>
                      <a:pt x="23" y="23"/>
                      <a:pt x="20" y="27"/>
                      <a:pt x="14" y="27"/>
                    </a:cubicBezTo>
                    <a:cubicBezTo>
                      <a:pt x="12" y="27"/>
                      <a:pt x="10" y="25"/>
                      <a:pt x="8" y="23"/>
                    </a:cubicBezTo>
                    <a:cubicBezTo>
                      <a:pt x="8" y="23"/>
                      <a:pt x="8" y="22"/>
                      <a:pt x="7" y="22"/>
                    </a:cubicBezTo>
                    <a:cubicBezTo>
                      <a:pt x="6" y="23"/>
                      <a:pt x="5" y="23"/>
                      <a:pt x="4" y="24"/>
                    </a:cubicBezTo>
                    <a:cubicBezTo>
                      <a:pt x="3" y="24"/>
                      <a:pt x="1" y="25"/>
                      <a:pt x="0" y="26"/>
                    </a:cubicBezTo>
                    <a:cubicBezTo>
                      <a:pt x="2" y="28"/>
                      <a:pt x="3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6" y="30"/>
                      <a:pt x="8" y="30"/>
                      <a:pt x="9" y="30"/>
                    </a:cubicBezTo>
                    <a:cubicBezTo>
                      <a:pt x="10" y="30"/>
                      <a:pt x="11" y="30"/>
                      <a:pt x="11" y="30"/>
                    </a:cubicBezTo>
                    <a:cubicBezTo>
                      <a:pt x="12" y="30"/>
                      <a:pt x="13" y="30"/>
                      <a:pt x="13" y="30"/>
                    </a:cubicBezTo>
                    <a:cubicBezTo>
                      <a:pt x="14" y="30"/>
                      <a:pt x="16" y="30"/>
                      <a:pt x="17" y="31"/>
                    </a:cubicBezTo>
                    <a:cubicBezTo>
                      <a:pt x="17" y="31"/>
                      <a:pt x="17" y="31"/>
                      <a:pt x="18" y="31"/>
                    </a:cubicBezTo>
                    <a:cubicBezTo>
                      <a:pt x="19" y="32"/>
                      <a:pt x="20" y="34"/>
                      <a:pt x="20" y="36"/>
                    </a:cubicBezTo>
                    <a:cubicBezTo>
                      <a:pt x="21" y="38"/>
                      <a:pt x="22" y="40"/>
                      <a:pt x="25" y="41"/>
                    </a:cubicBezTo>
                    <a:cubicBezTo>
                      <a:pt x="26" y="41"/>
                      <a:pt x="29" y="41"/>
                      <a:pt x="31" y="40"/>
                    </a:cubicBezTo>
                    <a:cubicBezTo>
                      <a:pt x="32" y="40"/>
                      <a:pt x="33" y="40"/>
                      <a:pt x="34" y="40"/>
                    </a:cubicBezTo>
                    <a:cubicBezTo>
                      <a:pt x="36" y="40"/>
                      <a:pt x="37" y="40"/>
                      <a:pt x="37" y="41"/>
                    </a:cubicBezTo>
                    <a:cubicBezTo>
                      <a:pt x="39" y="42"/>
                      <a:pt x="38" y="44"/>
                      <a:pt x="38" y="46"/>
                    </a:cubicBezTo>
                    <a:cubicBezTo>
                      <a:pt x="38" y="47"/>
                      <a:pt x="38" y="48"/>
                      <a:pt x="38" y="49"/>
                    </a:cubicBezTo>
                    <a:cubicBezTo>
                      <a:pt x="40" y="57"/>
                      <a:pt x="47" y="68"/>
                      <a:pt x="54" y="68"/>
                    </a:cubicBezTo>
                    <a:cubicBezTo>
                      <a:pt x="55" y="68"/>
                      <a:pt x="56" y="69"/>
                      <a:pt x="57" y="69"/>
                    </a:cubicBezTo>
                    <a:cubicBezTo>
                      <a:pt x="58" y="69"/>
                      <a:pt x="58" y="69"/>
                      <a:pt x="59" y="69"/>
                    </a:cubicBezTo>
                    <a:cubicBezTo>
                      <a:pt x="59" y="66"/>
                      <a:pt x="60" y="65"/>
                      <a:pt x="64" y="64"/>
                    </a:cubicBezTo>
                    <a:cubicBezTo>
                      <a:pt x="64" y="63"/>
                      <a:pt x="65" y="64"/>
                      <a:pt x="65" y="64"/>
                    </a:cubicBezTo>
                    <a:cubicBezTo>
                      <a:pt x="66" y="66"/>
                      <a:pt x="67" y="67"/>
                      <a:pt x="68" y="69"/>
                    </a:cubicBezTo>
                    <a:cubicBezTo>
                      <a:pt x="71" y="75"/>
                      <a:pt x="74" y="81"/>
                      <a:pt x="77" y="86"/>
                    </a:cubicBezTo>
                    <a:cubicBezTo>
                      <a:pt x="79" y="86"/>
                      <a:pt x="80" y="87"/>
                      <a:pt x="82" y="88"/>
                    </a:cubicBezTo>
                    <a:cubicBezTo>
                      <a:pt x="83" y="89"/>
                      <a:pt x="84" y="90"/>
                      <a:pt x="86" y="90"/>
                    </a:cubicBezTo>
                    <a:cubicBezTo>
                      <a:pt x="86" y="91"/>
                      <a:pt x="86" y="91"/>
                      <a:pt x="86" y="91"/>
                    </a:cubicBezTo>
                    <a:cubicBezTo>
                      <a:pt x="87" y="91"/>
                      <a:pt x="87" y="92"/>
                      <a:pt x="87" y="92"/>
                    </a:cubicBezTo>
                    <a:cubicBezTo>
                      <a:pt x="86" y="94"/>
                      <a:pt x="85" y="95"/>
                      <a:pt x="84" y="96"/>
                    </a:cubicBezTo>
                    <a:cubicBezTo>
                      <a:pt x="83" y="97"/>
                      <a:pt x="83" y="97"/>
                      <a:pt x="83" y="99"/>
                    </a:cubicBezTo>
                    <a:cubicBezTo>
                      <a:pt x="83" y="101"/>
                      <a:pt x="85" y="104"/>
                      <a:pt x="87" y="105"/>
                    </a:cubicBezTo>
                    <a:cubicBezTo>
                      <a:pt x="87" y="103"/>
                      <a:pt x="88" y="100"/>
                      <a:pt x="89" y="98"/>
                    </a:cubicBezTo>
                    <a:cubicBezTo>
                      <a:pt x="90" y="96"/>
                      <a:pt x="93" y="94"/>
                      <a:pt x="95" y="92"/>
                    </a:cubicBezTo>
                    <a:cubicBezTo>
                      <a:pt x="99" y="89"/>
                      <a:pt x="103" y="86"/>
                      <a:pt x="103" y="81"/>
                    </a:cubicBezTo>
                    <a:cubicBezTo>
                      <a:pt x="103" y="80"/>
                      <a:pt x="102" y="78"/>
                      <a:pt x="102" y="77"/>
                    </a:cubicBezTo>
                    <a:cubicBezTo>
                      <a:pt x="101" y="76"/>
                      <a:pt x="100" y="75"/>
                      <a:pt x="100" y="73"/>
                    </a:cubicBezTo>
                    <a:cubicBezTo>
                      <a:pt x="100" y="72"/>
                      <a:pt x="100" y="71"/>
                      <a:pt x="101" y="71"/>
                    </a:cubicBezTo>
                    <a:cubicBezTo>
                      <a:pt x="111" y="71"/>
                      <a:pt x="125" y="69"/>
                      <a:pt x="125" y="65"/>
                    </a:cubicBezTo>
                    <a:cubicBezTo>
                      <a:pt x="125" y="63"/>
                      <a:pt x="124" y="62"/>
                      <a:pt x="123" y="61"/>
                    </a:cubicBezTo>
                    <a:cubicBezTo>
                      <a:pt x="122" y="59"/>
                      <a:pt x="121" y="58"/>
                      <a:pt x="120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5" name="Freeform 1147"/>
              <p:cNvSpPr>
                <a:spLocks/>
              </p:cNvSpPr>
              <p:nvPr/>
            </p:nvSpPr>
            <p:spPr bwMode="auto">
              <a:xfrm>
                <a:off x="7881241" y="4615579"/>
                <a:ext cx="20675" cy="18795"/>
              </a:xfrm>
              <a:custGeom>
                <a:avLst/>
                <a:gdLst>
                  <a:gd name="T0" fmla="*/ 43 w 47"/>
                  <a:gd name="T1" fmla="*/ 25 h 45"/>
                  <a:gd name="T2" fmla="*/ 47 w 47"/>
                  <a:gd name="T3" fmla="*/ 23 h 45"/>
                  <a:gd name="T4" fmla="*/ 45 w 47"/>
                  <a:gd name="T5" fmla="*/ 14 h 45"/>
                  <a:gd name="T6" fmla="*/ 41 w 47"/>
                  <a:gd name="T7" fmla="*/ 8 h 45"/>
                  <a:gd name="T8" fmla="*/ 40 w 47"/>
                  <a:gd name="T9" fmla="*/ 3 h 45"/>
                  <a:gd name="T10" fmla="*/ 23 w 47"/>
                  <a:gd name="T11" fmla="*/ 0 h 45"/>
                  <a:gd name="T12" fmla="*/ 15 w 47"/>
                  <a:gd name="T13" fmla="*/ 6 h 45"/>
                  <a:gd name="T14" fmla="*/ 13 w 47"/>
                  <a:gd name="T15" fmla="*/ 14 h 45"/>
                  <a:gd name="T16" fmla="*/ 6 w 47"/>
                  <a:gd name="T17" fmla="*/ 19 h 45"/>
                  <a:gd name="T18" fmla="*/ 0 w 47"/>
                  <a:gd name="T19" fmla="*/ 24 h 45"/>
                  <a:gd name="T20" fmla="*/ 2 w 47"/>
                  <a:gd name="T21" fmla="*/ 26 h 45"/>
                  <a:gd name="T22" fmla="*/ 5 w 47"/>
                  <a:gd name="T23" fmla="*/ 31 h 45"/>
                  <a:gd name="T24" fmla="*/ 2 w 47"/>
                  <a:gd name="T25" fmla="*/ 34 h 45"/>
                  <a:gd name="T26" fmla="*/ 0 w 47"/>
                  <a:gd name="T27" fmla="*/ 36 h 45"/>
                  <a:gd name="T28" fmla="*/ 8 w 47"/>
                  <a:gd name="T29" fmla="*/ 45 h 45"/>
                  <a:gd name="T30" fmla="*/ 12 w 47"/>
                  <a:gd name="T31" fmla="*/ 43 h 45"/>
                  <a:gd name="T32" fmla="*/ 16 w 47"/>
                  <a:gd name="T33" fmla="*/ 41 h 45"/>
                  <a:gd name="T34" fmla="*/ 17 w 47"/>
                  <a:gd name="T35" fmla="*/ 41 h 45"/>
                  <a:gd name="T36" fmla="*/ 19 w 47"/>
                  <a:gd name="T37" fmla="*/ 42 h 45"/>
                  <a:gd name="T38" fmla="*/ 23 w 47"/>
                  <a:gd name="T39" fmla="*/ 45 h 45"/>
                  <a:gd name="T40" fmla="*/ 29 w 47"/>
                  <a:gd name="T41" fmla="*/ 42 h 45"/>
                  <a:gd name="T42" fmla="*/ 29 w 47"/>
                  <a:gd name="T43" fmla="*/ 36 h 45"/>
                  <a:gd name="T44" fmla="*/ 43 w 47"/>
                  <a:gd name="T45" fmla="*/ 2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" h="45">
                    <a:moveTo>
                      <a:pt x="43" y="25"/>
                    </a:moveTo>
                    <a:cubicBezTo>
                      <a:pt x="45" y="24"/>
                      <a:pt x="46" y="23"/>
                      <a:pt x="47" y="23"/>
                    </a:cubicBezTo>
                    <a:cubicBezTo>
                      <a:pt x="45" y="20"/>
                      <a:pt x="45" y="17"/>
                      <a:pt x="45" y="14"/>
                    </a:cubicBezTo>
                    <a:cubicBezTo>
                      <a:pt x="41" y="13"/>
                      <a:pt x="41" y="10"/>
                      <a:pt x="41" y="8"/>
                    </a:cubicBezTo>
                    <a:cubicBezTo>
                      <a:pt x="41" y="6"/>
                      <a:pt x="41" y="5"/>
                      <a:pt x="40" y="3"/>
                    </a:cubicBezTo>
                    <a:cubicBezTo>
                      <a:pt x="39" y="1"/>
                      <a:pt x="33" y="0"/>
                      <a:pt x="23" y="0"/>
                    </a:cubicBezTo>
                    <a:cubicBezTo>
                      <a:pt x="15" y="0"/>
                      <a:pt x="15" y="2"/>
                      <a:pt x="15" y="6"/>
                    </a:cubicBezTo>
                    <a:cubicBezTo>
                      <a:pt x="14" y="8"/>
                      <a:pt x="14" y="11"/>
                      <a:pt x="13" y="14"/>
                    </a:cubicBezTo>
                    <a:cubicBezTo>
                      <a:pt x="12" y="16"/>
                      <a:pt x="9" y="17"/>
                      <a:pt x="6" y="19"/>
                    </a:cubicBezTo>
                    <a:cubicBezTo>
                      <a:pt x="3" y="20"/>
                      <a:pt x="0" y="22"/>
                      <a:pt x="0" y="24"/>
                    </a:cubicBezTo>
                    <a:cubicBezTo>
                      <a:pt x="0" y="25"/>
                      <a:pt x="1" y="25"/>
                      <a:pt x="2" y="26"/>
                    </a:cubicBezTo>
                    <a:cubicBezTo>
                      <a:pt x="3" y="27"/>
                      <a:pt x="5" y="29"/>
                      <a:pt x="5" y="31"/>
                    </a:cubicBezTo>
                    <a:cubicBezTo>
                      <a:pt x="5" y="32"/>
                      <a:pt x="3" y="34"/>
                      <a:pt x="2" y="34"/>
                    </a:cubicBezTo>
                    <a:cubicBezTo>
                      <a:pt x="1" y="35"/>
                      <a:pt x="0" y="36"/>
                      <a:pt x="0" y="36"/>
                    </a:cubicBezTo>
                    <a:cubicBezTo>
                      <a:pt x="0" y="37"/>
                      <a:pt x="3" y="41"/>
                      <a:pt x="8" y="45"/>
                    </a:cubicBezTo>
                    <a:cubicBezTo>
                      <a:pt x="9" y="44"/>
                      <a:pt x="11" y="43"/>
                      <a:pt x="12" y="43"/>
                    </a:cubicBezTo>
                    <a:cubicBezTo>
                      <a:pt x="13" y="42"/>
                      <a:pt x="15" y="42"/>
                      <a:pt x="16" y="41"/>
                    </a:cubicBezTo>
                    <a:cubicBezTo>
                      <a:pt x="16" y="40"/>
                      <a:pt x="17" y="40"/>
                      <a:pt x="17" y="41"/>
                    </a:cubicBezTo>
                    <a:cubicBezTo>
                      <a:pt x="18" y="41"/>
                      <a:pt x="18" y="42"/>
                      <a:pt x="19" y="42"/>
                    </a:cubicBezTo>
                    <a:cubicBezTo>
                      <a:pt x="20" y="44"/>
                      <a:pt x="22" y="45"/>
                      <a:pt x="23" y="45"/>
                    </a:cubicBezTo>
                    <a:cubicBezTo>
                      <a:pt x="28" y="45"/>
                      <a:pt x="29" y="43"/>
                      <a:pt x="29" y="42"/>
                    </a:cubicBezTo>
                    <a:lnTo>
                      <a:pt x="29" y="36"/>
                    </a:lnTo>
                    <a:cubicBezTo>
                      <a:pt x="29" y="31"/>
                      <a:pt x="37" y="27"/>
                      <a:pt x="43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" name="Freeform 1148"/>
              <p:cNvSpPr>
                <a:spLocks/>
              </p:cNvSpPr>
              <p:nvPr/>
            </p:nvSpPr>
            <p:spPr bwMode="auto">
              <a:xfrm>
                <a:off x="7777870" y="4692637"/>
                <a:ext cx="46987" cy="52625"/>
              </a:xfrm>
              <a:custGeom>
                <a:avLst/>
                <a:gdLst>
                  <a:gd name="T0" fmla="*/ 110 w 112"/>
                  <a:gd name="T1" fmla="*/ 52 h 123"/>
                  <a:gd name="T2" fmla="*/ 112 w 112"/>
                  <a:gd name="T3" fmla="*/ 46 h 123"/>
                  <a:gd name="T4" fmla="*/ 101 w 112"/>
                  <a:gd name="T5" fmla="*/ 16 h 123"/>
                  <a:gd name="T6" fmla="*/ 93 w 112"/>
                  <a:gd name="T7" fmla="*/ 9 h 123"/>
                  <a:gd name="T8" fmla="*/ 87 w 112"/>
                  <a:gd name="T9" fmla="*/ 0 h 123"/>
                  <a:gd name="T10" fmla="*/ 81 w 112"/>
                  <a:gd name="T11" fmla="*/ 8 h 123"/>
                  <a:gd name="T12" fmla="*/ 70 w 112"/>
                  <a:gd name="T13" fmla="*/ 5 h 123"/>
                  <a:gd name="T14" fmla="*/ 62 w 112"/>
                  <a:gd name="T15" fmla="*/ 7 h 123"/>
                  <a:gd name="T16" fmla="*/ 63 w 112"/>
                  <a:gd name="T17" fmla="*/ 9 h 123"/>
                  <a:gd name="T18" fmla="*/ 64 w 112"/>
                  <a:gd name="T19" fmla="*/ 11 h 123"/>
                  <a:gd name="T20" fmla="*/ 67 w 112"/>
                  <a:gd name="T21" fmla="*/ 12 h 123"/>
                  <a:gd name="T22" fmla="*/ 69 w 112"/>
                  <a:gd name="T23" fmla="*/ 10 h 123"/>
                  <a:gd name="T24" fmla="*/ 74 w 112"/>
                  <a:gd name="T25" fmla="*/ 12 h 123"/>
                  <a:gd name="T26" fmla="*/ 58 w 112"/>
                  <a:gd name="T27" fmla="*/ 30 h 123"/>
                  <a:gd name="T28" fmla="*/ 50 w 112"/>
                  <a:gd name="T29" fmla="*/ 34 h 123"/>
                  <a:gd name="T30" fmla="*/ 44 w 112"/>
                  <a:gd name="T31" fmla="*/ 43 h 123"/>
                  <a:gd name="T32" fmla="*/ 37 w 112"/>
                  <a:gd name="T33" fmla="*/ 40 h 123"/>
                  <a:gd name="T34" fmla="*/ 31 w 112"/>
                  <a:gd name="T35" fmla="*/ 30 h 123"/>
                  <a:gd name="T36" fmla="*/ 19 w 112"/>
                  <a:gd name="T37" fmla="*/ 11 h 123"/>
                  <a:gd name="T38" fmla="*/ 17 w 112"/>
                  <a:gd name="T39" fmla="*/ 13 h 123"/>
                  <a:gd name="T40" fmla="*/ 7 w 112"/>
                  <a:gd name="T41" fmla="*/ 16 h 123"/>
                  <a:gd name="T42" fmla="*/ 0 w 112"/>
                  <a:gd name="T43" fmla="*/ 18 h 123"/>
                  <a:gd name="T44" fmla="*/ 8 w 112"/>
                  <a:gd name="T45" fmla="*/ 23 h 123"/>
                  <a:gd name="T46" fmla="*/ 11 w 112"/>
                  <a:gd name="T47" fmla="*/ 21 h 123"/>
                  <a:gd name="T48" fmla="*/ 12 w 112"/>
                  <a:gd name="T49" fmla="*/ 22 h 123"/>
                  <a:gd name="T50" fmla="*/ 23 w 112"/>
                  <a:gd name="T51" fmla="*/ 29 h 123"/>
                  <a:gd name="T52" fmla="*/ 26 w 112"/>
                  <a:gd name="T53" fmla="*/ 36 h 123"/>
                  <a:gd name="T54" fmla="*/ 38 w 112"/>
                  <a:gd name="T55" fmla="*/ 52 h 123"/>
                  <a:gd name="T56" fmla="*/ 36 w 112"/>
                  <a:gd name="T57" fmla="*/ 61 h 123"/>
                  <a:gd name="T58" fmla="*/ 53 w 112"/>
                  <a:gd name="T59" fmla="*/ 96 h 123"/>
                  <a:gd name="T60" fmla="*/ 59 w 112"/>
                  <a:gd name="T61" fmla="*/ 108 h 123"/>
                  <a:gd name="T62" fmla="*/ 68 w 112"/>
                  <a:gd name="T63" fmla="*/ 119 h 123"/>
                  <a:gd name="T64" fmla="*/ 69 w 112"/>
                  <a:gd name="T65" fmla="*/ 123 h 123"/>
                  <a:gd name="T66" fmla="*/ 84 w 112"/>
                  <a:gd name="T67" fmla="*/ 115 h 123"/>
                  <a:gd name="T68" fmla="*/ 83 w 112"/>
                  <a:gd name="T69" fmla="*/ 101 h 123"/>
                  <a:gd name="T70" fmla="*/ 94 w 112"/>
                  <a:gd name="T71" fmla="*/ 89 h 123"/>
                  <a:gd name="T72" fmla="*/ 91 w 112"/>
                  <a:gd name="T73" fmla="*/ 80 h 123"/>
                  <a:gd name="T74" fmla="*/ 99 w 112"/>
                  <a:gd name="T75" fmla="*/ 76 h 123"/>
                  <a:gd name="T76" fmla="*/ 109 w 112"/>
                  <a:gd name="T77" fmla="*/ 71 h 123"/>
                  <a:gd name="T78" fmla="*/ 107 w 112"/>
                  <a:gd name="T79" fmla="*/ 57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2" h="123">
                    <a:moveTo>
                      <a:pt x="107" y="57"/>
                    </a:moveTo>
                    <a:cubicBezTo>
                      <a:pt x="107" y="55"/>
                      <a:pt x="108" y="54"/>
                      <a:pt x="110" y="52"/>
                    </a:cubicBezTo>
                    <a:cubicBezTo>
                      <a:pt x="110" y="51"/>
                      <a:pt x="111" y="51"/>
                      <a:pt x="112" y="50"/>
                    </a:cubicBezTo>
                    <a:lnTo>
                      <a:pt x="112" y="46"/>
                    </a:lnTo>
                    <a:cubicBezTo>
                      <a:pt x="104" y="45"/>
                      <a:pt x="104" y="41"/>
                      <a:pt x="104" y="34"/>
                    </a:cubicBezTo>
                    <a:cubicBezTo>
                      <a:pt x="104" y="25"/>
                      <a:pt x="102" y="21"/>
                      <a:pt x="101" y="16"/>
                    </a:cubicBezTo>
                    <a:cubicBezTo>
                      <a:pt x="100" y="14"/>
                      <a:pt x="98" y="11"/>
                      <a:pt x="98" y="7"/>
                    </a:cubicBezTo>
                    <a:cubicBezTo>
                      <a:pt x="96" y="8"/>
                      <a:pt x="95" y="9"/>
                      <a:pt x="93" y="9"/>
                    </a:cubicBezTo>
                    <a:cubicBezTo>
                      <a:pt x="90" y="9"/>
                      <a:pt x="88" y="5"/>
                      <a:pt x="87" y="1"/>
                    </a:cubicBezTo>
                    <a:cubicBezTo>
                      <a:pt x="87" y="1"/>
                      <a:pt x="87" y="0"/>
                      <a:pt x="87" y="0"/>
                    </a:cubicBezTo>
                    <a:cubicBezTo>
                      <a:pt x="87" y="0"/>
                      <a:pt x="86" y="1"/>
                      <a:pt x="86" y="1"/>
                    </a:cubicBezTo>
                    <a:cubicBezTo>
                      <a:pt x="85" y="4"/>
                      <a:pt x="84" y="8"/>
                      <a:pt x="81" y="8"/>
                    </a:cubicBezTo>
                    <a:cubicBezTo>
                      <a:pt x="79" y="8"/>
                      <a:pt x="78" y="7"/>
                      <a:pt x="76" y="6"/>
                    </a:cubicBezTo>
                    <a:cubicBezTo>
                      <a:pt x="75" y="6"/>
                      <a:pt x="73" y="5"/>
                      <a:pt x="70" y="5"/>
                    </a:cubicBezTo>
                    <a:cubicBezTo>
                      <a:pt x="69" y="5"/>
                      <a:pt x="67" y="5"/>
                      <a:pt x="66" y="6"/>
                    </a:cubicBezTo>
                    <a:cubicBezTo>
                      <a:pt x="65" y="6"/>
                      <a:pt x="64" y="7"/>
                      <a:pt x="62" y="7"/>
                    </a:cubicBezTo>
                    <a:lnTo>
                      <a:pt x="63" y="9"/>
                    </a:lnTo>
                    <a:cubicBezTo>
                      <a:pt x="63" y="9"/>
                      <a:pt x="63" y="9"/>
                      <a:pt x="63" y="9"/>
                    </a:cubicBezTo>
                    <a:cubicBezTo>
                      <a:pt x="63" y="9"/>
                      <a:pt x="63" y="9"/>
                      <a:pt x="63" y="10"/>
                    </a:cubicBezTo>
                    <a:cubicBezTo>
                      <a:pt x="63" y="10"/>
                      <a:pt x="64" y="10"/>
                      <a:pt x="64" y="11"/>
                    </a:cubicBezTo>
                    <a:cubicBezTo>
                      <a:pt x="64" y="13"/>
                      <a:pt x="64" y="13"/>
                      <a:pt x="65" y="13"/>
                    </a:cubicBezTo>
                    <a:cubicBezTo>
                      <a:pt x="66" y="13"/>
                      <a:pt x="66" y="13"/>
                      <a:pt x="67" y="12"/>
                    </a:cubicBezTo>
                    <a:cubicBezTo>
                      <a:pt x="67" y="12"/>
                      <a:pt x="67" y="11"/>
                      <a:pt x="68" y="11"/>
                    </a:cubicBezTo>
                    <a:cubicBezTo>
                      <a:pt x="68" y="10"/>
                      <a:pt x="68" y="10"/>
                      <a:pt x="69" y="10"/>
                    </a:cubicBezTo>
                    <a:lnTo>
                      <a:pt x="73" y="10"/>
                    </a:lnTo>
                    <a:cubicBezTo>
                      <a:pt x="73" y="10"/>
                      <a:pt x="74" y="11"/>
                      <a:pt x="74" y="12"/>
                    </a:cubicBezTo>
                    <a:lnTo>
                      <a:pt x="74" y="15"/>
                    </a:lnTo>
                    <a:cubicBezTo>
                      <a:pt x="74" y="26"/>
                      <a:pt x="66" y="28"/>
                      <a:pt x="58" y="30"/>
                    </a:cubicBezTo>
                    <a:cubicBezTo>
                      <a:pt x="56" y="31"/>
                      <a:pt x="54" y="32"/>
                      <a:pt x="52" y="32"/>
                    </a:cubicBezTo>
                    <a:cubicBezTo>
                      <a:pt x="51" y="33"/>
                      <a:pt x="51" y="33"/>
                      <a:pt x="50" y="34"/>
                    </a:cubicBezTo>
                    <a:cubicBezTo>
                      <a:pt x="50" y="35"/>
                      <a:pt x="50" y="36"/>
                      <a:pt x="49" y="37"/>
                    </a:cubicBezTo>
                    <a:cubicBezTo>
                      <a:pt x="49" y="40"/>
                      <a:pt x="49" y="43"/>
                      <a:pt x="44" y="43"/>
                    </a:cubicBezTo>
                    <a:cubicBezTo>
                      <a:pt x="43" y="43"/>
                      <a:pt x="42" y="42"/>
                      <a:pt x="41" y="41"/>
                    </a:cubicBezTo>
                    <a:cubicBezTo>
                      <a:pt x="40" y="41"/>
                      <a:pt x="39" y="40"/>
                      <a:pt x="37" y="40"/>
                    </a:cubicBezTo>
                    <a:cubicBezTo>
                      <a:pt x="32" y="40"/>
                      <a:pt x="32" y="37"/>
                      <a:pt x="31" y="34"/>
                    </a:cubicBezTo>
                    <a:cubicBezTo>
                      <a:pt x="31" y="33"/>
                      <a:pt x="31" y="31"/>
                      <a:pt x="31" y="30"/>
                    </a:cubicBezTo>
                    <a:cubicBezTo>
                      <a:pt x="30" y="28"/>
                      <a:pt x="28" y="26"/>
                      <a:pt x="26" y="24"/>
                    </a:cubicBezTo>
                    <a:cubicBezTo>
                      <a:pt x="23" y="20"/>
                      <a:pt x="19" y="17"/>
                      <a:pt x="19" y="11"/>
                    </a:cubicBezTo>
                    <a:lnTo>
                      <a:pt x="17" y="11"/>
                    </a:lnTo>
                    <a:cubicBezTo>
                      <a:pt x="17" y="12"/>
                      <a:pt x="17" y="12"/>
                      <a:pt x="17" y="13"/>
                    </a:cubicBezTo>
                    <a:cubicBezTo>
                      <a:pt x="16" y="15"/>
                      <a:pt x="15" y="17"/>
                      <a:pt x="12" y="17"/>
                    </a:cubicBezTo>
                    <a:cubicBezTo>
                      <a:pt x="10" y="17"/>
                      <a:pt x="9" y="16"/>
                      <a:pt x="7" y="16"/>
                    </a:cubicBezTo>
                    <a:cubicBezTo>
                      <a:pt x="6" y="15"/>
                      <a:pt x="5" y="14"/>
                      <a:pt x="4" y="14"/>
                    </a:cubicBezTo>
                    <a:cubicBezTo>
                      <a:pt x="2" y="14"/>
                      <a:pt x="0" y="15"/>
                      <a:pt x="0" y="18"/>
                    </a:cubicBezTo>
                    <a:cubicBezTo>
                      <a:pt x="0" y="20"/>
                      <a:pt x="2" y="24"/>
                      <a:pt x="5" y="24"/>
                    </a:cubicBezTo>
                    <a:cubicBezTo>
                      <a:pt x="6" y="24"/>
                      <a:pt x="7" y="23"/>
                      <a:pt x="8" y="23"/>
                    </a:cubicBezTo>
                    <a:cubicBezTo>
                      <a:pt x="9" y="22"/>
                      <a:pt x="9" y="22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2" y="21"/>
                      <a:pt x="12" y="21"/>
                      <a:pt x="12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3" y="28"/>
                      <a:pt x="14" y="28"/>
                      <a:pt x="17" y="28"/>
                    </a:cubicBezTo>
                    <a:cubicBezTo>
                      <a:pt x="19" y="28"/>
                      <a:pt x="21" y="29"/>
                      <a:pt x="23" y="29"/>
                    </a:cubicBezTo>
                    <a:cubicBezTo>
                      <a:pt x="25" y="31"/>
                      <a:pt x="25" y="32"/>
                      <a:pt x="25" y="34"/>
                    </a:cubicBezTo>
                    <a:cubicBezTo>
                      <a:pt x="25" y="34"/>
                      <a:pt x="26" y="35"/>
                      <a:pt x="26" y="36"/>
                    </a:cubicBezTo>
                    <a:cubicBezTo>
                      <a:pt x="27" y="38"/>
                      <a:pt x="29" y="40"/>
                      <a:pt x="32" y="42"/>
                    </a:cubicBezTo>
                    <a:cubicBezTo>
                      <a:pt x="35" y="45"/>
                      <a:pt x="38" y="47"/>
                      <a:pt x="38" y="52"/>
                    </a:cubicBezTo>
                    <a:cubicBezTo>
                      <a:pt x="38" y="55"/>
                      <a:pt x="38" y="57"/>
                      <a:pt x="37" y="58"/>
                    </a:cubicBezTo>
                    <a:cubicBezTo>
                      <a:pt x="36" y="59"/>
                      <a:pt x="36" y="60"/>
                      <a:pt x="36" y="61"/>
                    </a:cubicBezTo>
                    <a:cubicBezTo>
                      <a:pt x="36" y="69"/>
                      <a:pt x="40" y="74"/>
                      <a:pt x="45" y="79"/>
                    </a:cubicBezTo>
                    <a:cubicBezTo>
                      <a:pt x="49" y="84"/>
                      <a:pt x="53" y="89"/>
                      <a:pt x="53" y="96"/>
                    </a:cubicBezTo>
                    <a:lnTo>
                      <a:pt x="53" y="101"/>
                    </a:lnTo>
                    <a:cubicBezTo>
                      <a:pt x="53" y="104"/>
                      <a:pt x="56" y="106"/>
                      <a:pt x="59" y="108"/>
                    </a:cubicBezTo>
                    <a:cubicBezTo>
                      <a:pt x="62" y="110"/>
                      <a:pt x="64" y="111"/>
                      <a:pt x="66" y="113"/>
                    </a:cubicBezTo>
                    <a:cubicBezTo>
                      <a:pt x="67" y="115"/>
                      <a:pt x="68" y="117"/>
                      <a:pt x="68" y="119"/>
                    </a:cubicBezTo>
                    <a:cubicBezTo>
                      <a:pt x="68" y="121"/>
                      <a:pt x="68" y="122"/>
                      <a:pt x="69" y="123"/>
                    </a:cubicBezTo>
                    <a:cubicBezTo>
                      <a:pt x="69" y="123"/>
                      <a:pt x="69" y="123"/>
                      <a:pt x="69" y="123"/>
                    </a:cubicBezTo>
                    <a:lnTo>
                      <a:pt x="69" y="123"/>
                    </a:lnTo>
                    <a:cubicBezTo>
                      <a:pt x="74" y="123"/>
                      <a:pt x="80" y="121"/>
                      <a:pt x="84" y="115"/>
                    </a:cubicBezTo>
                    <a:cubicBezTo>
                      <a:pt x="87" y="111"/>
                      <a:pt x="89" y="109"/>
                      <a:pt x="92" y="108"/>
                    </a:cubicBezTo>
                    <a:cubicBezTo>
                      <a:pt x="88" y="107"/>
                      <a:pt x="83" y="105"/>
                      <a:pt x="83" y="101"/>
                    </a:cubicBezTo>
                    <a:cubicBezTo>
                      <a:pt x="83" y="97"/>
                      <a:pt x="87" y="95"/>
                      <a:pt x="90" y="94"/>
                    </a:cubicBezTo>
                    <a:cubicBezTo>
                      <a:pt x="93" y="92"/>
                      <a:pt x="94" y="91"/>
                      <a:pt x="94" y="89"/>
                    </a:cubicBezTo>
                    <a:cubicBezTo>
                      <a:pt x="94" y="87"/>
                      <a:pt x="94" y="86"/>
                      <a:pt x="93" y="85"/>
                    </a:cubicBezTo>
                    <a:cubicBezTo>
                      <a:pt x="92" y="83"/>
                      <a:pt x="91" y="82"/>
                      <a:pt x="91" y="80"/>
                    </a:cubicBezTo>
                    <a:cubicBezTo>
                      <a:pt x="91" y="76"/>
                      <a:pt x="93" y="74"/>
                      <a:pt x="96" y="74"/>
                    </a:cubicBezTo>
                    <a:cubicBezTo>
                      <a:pt x="97" y="74"/>
                      <a:pt x="98" y="75"/>
                      <a:pt x="99" y="76"/>
                    </a:cubicBezTo>
                    <a:cubicBezTo>
                      <a:pt x="99" y="76"/>
                      <a:pt x="100" y="76"/>
                      <a:pt x="100" y="76"/>
                    </a:cubicBezTo>
                    <a:cubicBezTo>
                      <a:pt x="102" y="76"/>
                      <a:pt x="109" y="73"/>
                      <a:pt x="109" y="71"/>
                    </a:cubicBezTo>
                    <a:cubicBezTo>
                      <a:pt x="109" y="69"/>
                      <a:pt x="109" y="67"/>
                      <a:pt x="108" y="65"/>
                    </a:cubicBezTo>
                    <a:cubicBezTo>
                      <a:pt x="108" y="62"/>
                      <a:pt x="107" y="60"/>
                      <a:pt x="107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7" name="Freeform 1149"/>
              <p:cNvSpPr>
                <a:spLocks/>
              </p:cNvSpPr>
              <p:nvPr/>
            </p:nvSpPr>
            <p:spPr bwMode="auto">
              <a:xfrm>
                <a:off x="7775991" y="4737744"/>
                <a:ext cx="30071" cy="56384"/>
              </a:xfrm>
              <a:custGeom>
                <a:avLst/>
                <a:gdLst>
                  <a:gd name="T0" fmla="*/ 69 w 69"/>
                  <a:gd name="T1" fmla="*/ 21 h 132"/>
                  <a:gd name="T2" fmla="*/ 69 w 69"/>
                  <a:gd name="T3" fmla="*/ 21 h 132"/>
                  <a:gd name="T4" fmla="*/ 68 w 69"/>
                  <a:gd name="T5" fmla="*/ 17 h 132"/>
                  <a:gd name="T6" fmla="*/ 66 w 69"/>
                  <a:gd name="T7" fmla="*/ 12 h 132"/>
                  <a:gd name="T8" fmla="*/ 60 w 69"/>
                  <a:gd name="T9" fmla="*/ 7 h 132"/>
                  <a:gd name="T10" fmla="*/ 53 w 69"/>
                  <a:gd name="T11" fmla="*/ 0 h 132"/>
                  <a:gd name="T12" fmla="*/ 33 w 69"/>
                  <a:gd name="T13" fmla="*/ 3 h 132"/>
                  <a:gd name="T14" fmla="*/ 36 w 69"/>
                  <a:gd name="T15" fmla="*/ 9 h 132"/>
                  <a:gd name="T16" fmla="*/ 36 w 69"/>
                  <a:gd name="T17" fmla="*/ 10 h 132"/>
                  <a:gd name="T18" fmla="*/ 36 w 69"/>
                  <a:gd name="T19" fmla="*/ 10 h 132"/>
                  <a:gd name="T20" fmla="*/ 34 w 69"/>
                  <a:gd name="T21" fmla="*/ 11 h 132"/>
                  <a:gd name="T22" fmla="*/ 32 w 69"/>
                  <a:gd name="T23" fmla="*/ 12 h 132"/>
                  <a:gd name="T24" fmla="*/ 31 w 69"/>
                  <a:gd name="T25" fmla="*/ 18 h 132"/>
                  <a:gd name="T26" fmla="*/ 32 w 69"/>
                  <a:gd name="T27" fmla="*/ 22 h 132"/>
                  <a:gd name="T28" fmla="*/ 48 w 69"/>
                  <a:gd name="T29" fmla="*/ 36 h 132"/>
                  <a:gd name="T30" fmla="*/ 50 w 69"/>
                  <a:gd name="T31" fmla="*/ 37 h 132"/>
                  <a:gd name="T32" fmla="*/ 45 w 69"/>
                  <a:gd name="T33" fmla="*/ 43 h 132"/>
                  <a:gd name="T34" fmla="*/ 43 w 69"/>
                  <a:gd name="T35" fmla="*/ 44 h 132"/>
                  <a:gd name="T36" fmla="*/ 36 w 69"/>
                  <a:gd name="T37" fmla="*/ 52 h 132"/>
                  <a:gd name="T38" fmla="*/ 34 w 69"/>
                  <a:gd name="T39" fmla="*/ 57 h 132"/>
                  <a:gd name="T40" fmla="*/ 26 w 69"/>
                  <a:gd name="T41" fmla="*/ 66 h 132"/>
                  <a:gd name="T42" fmla="*/ 22 w 69"/>
                  <a:gd name="T43" fmla="*/ 65 h 132"/>
                  <a:gd name="T44" fmla="*/ 19 w 69"/>
                  <a:gd name="T45" fmla="*/ 64 h 132"/>
                  <a:gd name="T46" fmla="*/ 0 w 69"/>
                  <a:gd name="T47" fmla="*/ 77 h 132"/>
                  <a:gd name="T48" fmla="*/ 5 w 69"/>
                  <a:gd name="T49" fmla="*/ 84 h 132"/>
                  <a:gd name="T50" fmla="*/ 9 w 69"/>
                  <a:gd name="T51" fmla="*/ 90 h 132"/>
                  <a:gd name="T52" fmla="*/ 11 w 69"/>
                  <a:gd name="T53" fmla="*/ 96 h 132"/>
                  <a:gd name="T54" fmla="*/ 15 w 69"/>
                  <a:gd name="T55" fmla="*/ 106 h 132"/>
                  <a:gd name="T56" fmla="*/ 15 w 69"/>
                  <a:gd name="T57" fmla="*/ 107 h 132"/>
                  <a:gd name="T58" fmla="*/ 15 w 69"/>
                  <a:gd name="T59" fmla="*/ 124 h 132"/>
                  <a:gd name="T60" fmla="*/ 23 w 69"/>
                  <a:gd name="T61" fmla="*/ 132 h 132"/>
                  <a:gd name="T62" fmla="*/ 27 w 69"/>
                  <a:gd name="T63" fmla="*/ 130 h 132"/>
                  <a:gd name="T64" fmla="*/ 32 w 69"/>
                  <a:gd name="T65" fmla="*/ 128 h 132"/>
                  <a:gd name="T66" fmla="*/ 42 w 69"/>
                  <a:gd name="T67" fmla="*/ 128 h 132"/>
                  <a:gd name="T68" fmla="*/ 44 w 69"/>
                  <a:gd name="T69" fmla="*/ 128 h 132"/>
                  <a:gd name="T70" fmla="*/ 49 w 69"/>
                  <a:gd name="T71" fmla="*/ 127 h 132"/>
                  <a:gd name="T72" fmla="*/ 48 w 69"/>
                  <a:gd name="T73" fmla="*/ 107 h 132"/>
                  <a:gd name="T74" fmla="*/ 48 w 69"/>
                  <a:gd name="T75" fmla="*/ 107 h 132"/>
                  <a:gd name="T76" fmla="*/ 47 w 69"/>
                  <a:gd name="T77" fmla="*/ 93 h 132"/>
                  <a:gd name="T78" fmla="*/ 52 w 69"/>
                  <a:gd name="T79" fmla="*/ 69 h 132"/>
                  <a:gd name="T80" fmla="*/ 57 w 69"/>
                  <a:gd name="T81" fmla="*/ 63 h 132"/>
                  <a:gd name="T82" fmla="*/ 64 w 69"/>
                  <a:gd name="T83" fmla="*/ 47 h 132"/>
                  <a:gd name="T84" fmla="*/ 63 w 69"/>
                  <a:gd name="T85" fmla="*/ 24 h 132"/>
                  <a:gd name="T86" fmla="*/ 68 w 69"/>
                  <a:gd name="T87" fmla="*/ 21 h 132"/>
                  <a:gd name="T88" fmla="*/ 69 w 69"/>
                  <a:gd name="T89" fmla="*/ 21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9" h="132">
                    <a:moveTo>
                      <a:pt x="69" y="21"/>
                    </a:moveTo>
                    <a:lnTo>
                      <a:pt x="69" y="21"/>
                    </a:lnTo>
                    <a:cubicBezTo>
                      <a:pt x="68" y="20"/>
                      <a:pt x="68" y="18"/>
                      <a:pt x="68" y="17"/>
                    </a:cubicBezTo>
                    <a:cubicBezTo>
                      <a:pt x="67" y="15"/>
                      <a:pt x="67" y="13"/>
                      <a:pt x="66" y="12"/>
                    </a:cubicBezTo>
                    <a:cubicBezTo>
                      <a:pt x="64" y="10"/>
                      <a:pt x="62" y="9"/>
                      <a:pt x="60" y="7"/>
                    </a:cubicBezTo>
                    <a:cubicBezTo>
                      <a:pt x="57" y="5"/>
                      <a:pt x="54" y="3"/>
                      <a:pt x="53" y="0"/>
                    </a:cubicBezTo>
                    <a:cubicBezTo>
                      <a:pt x="47" y="3"/>
                      <a:pt x="41" y="3"/>
                      <a:pt x="33" y="3"/>
                    </a:cubicBezTo>
                    <a:lnTo>
                      <a:pt x="36" y="9"/>
                    </a:lnTo>
                    <a:cubicBezTo>
                      <a:pt x="37" y="9"/>
                      <a:pt x="37" y="9"/>
                      <a:pt x="36" y="10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5" y="11"/>
                      <a:pt x="35" y="11"/>
                      <a:pt x="34" y="11"/>
                    </a:cubicBezTo>
                    <a:cubicBezTo>
                      <a:pt x="32" y="11"/>
                      <a:pt x="32" y="12"/>
                      <a:pt x="32" y="12"/>
                    </a:cubicBezTo>
                    <a:cubicBezTo>
                      <a:pt x="32" y="15"/>
                      <a:pt x="31" y="17"/>
                      <a:pt x="31" y="18"/>
                    </a:cubicBezTo>
                    <a:cubicBezTo>
                      <a:pt x="31" y="19"/>
                      <a:pt x="30" y="19"/>
                      <a:pt x="32" y="22"/>
                    </a:cubicBezTo>
                    <a:cubicBezTo>
                      <a:pt x="36" y="32"/>
                      <a:pt x="39" y="34"/>
                      <a:pt x="48" y="36"/>
                    </a:cubicBezTo>
                    <a:cubicBezTo>
                      <a:pt x="49" y="36"/>
                      <a:pt x="50" y="36"/>
                      <a:pt x="50" y="37"/>
                    </a:cubicBezTo>
                    <a:cubicBezTo>
                      <a:pt x="51" y="38"/>
                      <a:pt x="49" y="40"/>
                      <a:pt x="45" y="43"/>
                    </a:cubicBezTo>
                    <a:cubicBezTo>
                      <a:pt x="44" y="44"/>
                      <a:pt x="43" y="44"/>
                      <a:pt x="43" y="44"/>
                    </a:cubicBezTo>
                    <a:lnTo>
                      <a:pt x="36" y="52"/>
                    </a:lnTo>
                    <a:cubicBezTo>
                      <a:pt x="35" y="53"/>
                      <a:pt x="35" y="55"/>
                      <a:pt x="34" y="57"/>
                    </a:cubicBezTo>
                    <a:cubicBezTo>
                      <a:pt x="33" y="62"/>
                      <a:pt x="32" y="66"/>
                      <a:pt x="26" y="66"/>
                    </a:cubicBezTo>
                    <a:cubicBezTo>
                      <a:pt x="24" y="66"/>
                      <a:pt x="23" y="66"/>
                      <a:pt x="22" y="65"/>
                    </a:cubicBezTo>
                    <a:cubicBezTo>
                      <a:pt x="21" y="65"/>
                      <a:pt x="20" y="64"/>
                      <a:pt x="19" y="64"/>
                    </a:cubicBezTo>
                    <a:cubicBezTo>
                      <a:pt x="10" y="64"/>
                      <a:pt x="0" y="68"/>
                      <a:pt x="0" y="77"/>
                    </a:cubicBezTo>
                    <a:cubicBezTo>
                      <a:pt x="0" y="81"/>
                      <a:pt x="2" y="83"/>
                      <a:pt x="5" y="84"/>
                    </a:cubicBezTo>
                    <a:cubicBezTo>
                      <a:pt x="6" y="85"/>
                      <a:pt x="9" y="87"/>
                      <a:pt x="9" y="90"/>
                    </a:cubicBezTo>
                    <a:cubicBezTo>
                      <a:pt x="10" y="92"/>
                      <a:pt x="10" y="94"/>
                      <a:pt x="11" y="96"/>
                    </a:cubicBezTo>
                    <a:cubicBezTo>
                      <a:pt x="12" y="100"/>
                      <a:pt x="13" y="103"/>
                      <a:pt x="15" y="106"/>
                    </a:cubicBezTo>
                    <a:cubicBezTo>
                      <a:pt x="15" y="106"/>
                      <a:pt x="15" y="107"/>
                      <a:pt x="15" y="107"/>
                    </a:cubicBezTo>
                    <a:lnTo>
                      <a:pt x="15" y="124"/>
                    </a:lnTo>
                    <a:cubicBezTo>
                      <a:pt x="16" y="127"/>
                      <a:pt x="20" y="132"/>
                      <a:pt x="23" y="132"/>
                    </a:cubicBezTo>
                    <a:cubicBezTo>
                      <a:pt x="25" y="132"/>
                      <a:pt x="26" y="131"/>
                      <a:pt x="27" y="130"/>
                    </a:cubicBezTo>
                    <a:cubicBezTo>
                      <a:pt x="28" y="129"/>
                      <a:pt x="30" y="128"/>
                      <a:pt x="32" y="128"/>
                    </a:cubicBezTo>
                    <a:lnTo>
                      <a:pt x="42" y="128"/>
                    </a:lnTo>
                    <a:cubicBezTo>
                      <a:pt x="43" y="128"/>
                      <a:pt x="44" y="128"/>
                      <a:pt x="44" y="128"/>
                    </a:cubicBezTo>
                    <a:cubicBezTo>
                      <a:pt x="46" y="128"/>
                      <a:pt x="48" y="128"/>
                      <a:pt x="49" y="127"/>
                    </a:cubicBezTo>
                    <a:cubicBezTo>
                      <a:pt x="50" y="121"/>
                      <a:pt x="49" y="115"/>
                      <a:pt x="48" y="107"/>
                    </a:cubicBezTo>
                    <a:cubicBezTo>
                      <a:pt x="48" y="107"/>
                      <a:pt x="48" y="107"/>
                      <a:pt x="48" y="107"/>
                    </a:cubicBezTo>
                    <a:cubicBezTo>
                      <a:pt x="49" y="102"/>
                      <a:pt x="48" y="97"/>
                      <a:pt x="47" y="93"/>
                    </a:cubicBezTo>
                    <a:cubicBezTo>
                      <a:pt x="45" y="85"/>
                      <a:pt x="44" y="77"/>
                      <a:pt x="52" y="69"/>
                    </a:cubicBezTo>
                    <a:cubicBezTo>
                      <a:pt x="53" y="67"/>
                      <a:pt x="55" y="65"/>
                      <a:pt x="57" y="63"/>
                    </a:cubicBezTo>
                    <a:cubicBezTo>
                      <a:pt x="62" y="58"/>
                      <a:pt x="68" y="53"/>
                      <a:pt x="64" y="47"/>
                    </a:cubicBezTo>
                    <a:cubicBezTo>
                      <a:pt x="58" y="38"/>
                      <a:pt x="58" y="33"/>
                      <a:pt x="63" y="24"/>
                    </a:cubicBezTo>
                    <a:cubicBezTo>
                      <a:pt x="63" y="22"/>
                      <a:pt x="66" y="22"/>
                      <a:pt x="68" y="21"/>
                    </a:cubicBezTo>
                    <a:cubicBezTo>
                      <a:pt x="68" y="21"/>
                      <a:pt x="69" y="21"/>
                      <a:pt x="6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8" name="Freeform 1150"/>
              <p:cNvSpPr>
                <a:spLocks/>
              </p:cNvSpPr>
              <p:nvPr/>
            </p:nvSpPr>
            <p:spPr bwMode="auto">
              <a:xfrm>
                <a:off x="7747799" y="4717070"/>
                <a:ext cx="18795" cy="18795"/>
              </a:xfrm>
              <a:custGeom>
                <a:avLst/>
                <a:gdLst>
                  <a:gd name="T0" fmla="*/ 41 w 45"/>
                  <a:gd name="T1" fmla="*/ 7 h 40"/>
                  <a:gd name="T2" fmla="*/ 36 w 45"/>
                  <a:gd name="T3" fmla="*/ 3 h 40"/>
                  <a:gd name="T4" fmla="*/ 26 w 45"/>
                  <a:gd name="T5" fmla="*/ 8 h 40"/>
                  <a:gd name="T6" fmla="*/ 19 w 45"/>
                  <a:gd name="T7" fmla="*/ 4 h 40"/>
                  <a:gd name="T8" fmla="*/ 14 w 45"/>
                  <a:gd name="T9" fmla="*/ 0 h 40"/>
                  <a:gd name="T10" fmla="*/ 0 w 45"/>
                  <a:gd name="T11" fmla="*/ 10 h 40"/>
                  <a:gd name="T12" fmla="*/ 22 w 45"/>
                  <a:gd name="T13" fmla="*/ 40 h 40"/>
                  <a:gd name="T14" fmla="*/ 41 w 45"/>
                  <a:gd name="T15" fmla="*/ 32 h 40"/>
                  <a:gd name="T16" fmla="*/ 41 w 45"/>
                  <a:gd name="T17" fmla="*/ 32 h 40"/>
                  <a:gd name="T18" fmla="*/ 40 w 45"/>
                  <a:gd name="T19" fmla="*/ 26 h 40"/>
                  <a:gd name="T20" fmla="*/ 39 w 45"/>
                  <a:gd name="T21" fmla="*/ 21 h 40"/>
                  <a:gd name="T22" fmla="*/ 43 w 45"/>
                  <a:gd name="T23" fmla="*/ 16 h 40"/>
                  <a:gd name="T24" fmla="*/ 45 w 45"/>
                  <a:gd name="T25" fmla="*/ 14 h 40"/>
                  <a:gd name="T26" fmla="*/ 41 w 45"/>
                  <a:gd name="T27" fmla="*/ 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" h="40">
                    <a:moveTo>
                      <a:pt x="41" y="7"/>
                    </a:moveTo>
                    <a:cubicBezTo>
                      <a:pt x="39" y="6"/>
                      <a:pt x="37" y="5"/>
                      <a:pt x="36" y="3"/>
                    </a:cubicBezTo>
                    <a:cubicBezTo>
                      <a:pt x="34" y="7"/>
                      <a:pt x="31" y="8"/>
                      <a:pt x="26" y="8"/>
                    </a:cubicBezTo>
                    <a:cubicBezTo>
                      <a:pt x="21" y="8"/>
                      <a:pt x="20" y="6"/>
                      <a:pt x="19" y="4"/>
                    </a:cubicBezTo>
                    <a:cubicBezTo>
                      <a:pt x="18" y="1"/>
                      <a:pt x="18" y="0"/>
                      <a:pt x="14" y="0"/>
                    </a:cubicBezTo>
                    <a:cubicBezTo>
                      <a:pt x="9" y="0"/>
                      <a:pt x="0" y="4"/>
                      <a:pt x="0" y="10"/>
                    </a:cubicBezTo>
                    <a:cubicBezTo>
                      <a:pt x="0" y="20"/>
                      <a:pt x="14" y="35"/>
                      <a:pt x="22" y="40"/>
                    </a:cubicBezTo>
                    <a:cubicBezTo>
                      <a:pt x="24" y="36"/>
                      <a:pt x="35" y="32"/>
                      <a:pt x="41" y="32"/>
                    </a:cubicBezTo>
                    <a:lnTo>
                      <a:pt x="41" y="32"/>
                    </a:lnTo>
                    <a:cubicBezTo>
                      <a:pt x="42" y="30"/>
                      <a:pt x="41" y="28"/>
                      <a:pt x="40" y="26"/>
                    </a:cubicBezTo>
                    <a:cubicBezTo>
                      <a:pt x="40" y="24"/>
                      <a:pt x="39" y="23"/>
                      <a:pt x="39" y="21"/>
                    </a:cubicBezTo>
                    <a:cubicBezTo>
                      <a:pt x="39" y="18"/>
                      <a:pt x="41" y="17"/>
                      <a:pt x="43" y="16"/>
                    </a:cubicBezTo>
                    <a:cubicBezTo>
                      <a:pt x="44" y="15"/>
                      <a:pt x="45" y="15"/>
                      <a:pt x="45" y="14"/>
                    </a:cubicBezTo>
                    <a:cubicBezTo>
                      <a:pt x="45" y="11"/>
                      <a:pt x="43" y="9"/>
                      <a:pt x="4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9" name="Freeform 1151"/>
              <p:cNvSpPr>
                <a:spLocks/>
              </p:cNvSpPr>
              <p:nvPr/>
            </p:nvSpPr>
            <p:spPr bwMode="auto">
              <a:xfrm>
                <a:off x="7757197" y="4732105"/>
                <a:ext cx="20675" cy="13157"/>
              </a:xfrm>
              <a:custGeom>
                <a:avLst/>
                <a:gdLst>
                  <a:gd name="T0" fmla="*/ 49 w 49"/>
                  <a:gd name="T1" fmla="*/ 18 h 31"/>
                  <a:gd name="T2" fmla="*/ 49 w 49"/>
                  <a:gd name="T3" fmla="*/ 18 h 31"/>
                  <a:gd name="T4" fmla="*/ 48 w 49"/>
                  <a:gd name="T5" fmla="*/ 17 h 31"/>
                  <a:gd name="T6" fmla="*/ 42 w 49"/>
                  <a:gd name="T7" fmla="*/ 12 h 31"/>
                  <a:gd name="T8" fmla="*/ 39 w 49"/>
                  <a:gd name="T9" fmla="*/ 13 h 31"/>
                  <a:gd name="T10" fmla="*/ 30 w 49"/>
                  <a:gd name="T11" fmla="*/ 7 h 31"/>
                  <a:gd name="T12" fmla="*/ 18 w 49"/>
                  <a:gd name="T13" fmla="*/ 0 h 31"/>
                  <a:gd name="T14" fmla="*/ 0 w 49"/>
                  <a:gd name="T15" fmla="*/ 8 h 31"/>
                  <a:gd name="T16" fmla="*/ 4 w 49"/>
                  <a:gd name="T17" fmla="*/ 11 h 31"/>
                  <a:gd name="T18" fmla="*/ 4 w 49"/>
                  <a:gd name="T19" fmla="*/ 11 h 31"/>
                  <a:gd name="T20" fmla="*/ 7 w 49"/>
                  <a:gd name="T21" fmla="*/ 19 h 31"/>
                  <a:gd name="T22" fmla="*/ 13 w 49"/>
                  <a:gd name="T23" fmla="*/ 31 h 31"/>
                  <a:gd name="T24" fmla="*/ 27 w 49"/>
                  <a:gd name="T25" fmla="*/ 28 h 31"/>
                  <a:gd name="T26" fmla="*/ 30 w 49"/>
                  <a:gd name="T27" fmla="*/ 30 h 31"/>
                  <a:gd name="T28" fmla="*/ 31 w 49"/>
                  <a:gd name="T29" fmla="*/ 30 h 31"/>
                  <a:gd name="T30" fmla="*/ 34 w 49"/>
                  <a:gd name="T31" fmla="*/ 28 h 31"/>
                  <a:gd name="T32" fmla="*/ 36 w 49"/>
                  <a:gd name="T33" fmla="*/ 28 h 31"/>
                  <a:gd name="T34" fmla="*/ 37 w 49"/>
                  <a:gd name="T35" fmla="*/ 29 h 31"/>
                  <a:gd name="T36" fmla="*/ 40 w 49"/>
                  <a:gd name="T37" fmla="*/ 30 h 31"/>
                  <a:gd name="T38" fmla="*/ 44 w 49"/>
                  <a:gd name="T39" fmla="*/ 26 h 31"/>
                  <a:gd name="T40" fmla="*/ 47 w 49"/>
                  <a:gd name="T41" fmla="*/ 22 h 31"/>
                  <a:gd name="T42" fmla="*/ 47 w 49"/>
                  <a:gd name="T43" fmla="*/ 22 h 31"/>
                  <a:gd name="T44" fmla="*/ 47 w 49"/>
                  <a:gd name="T45" fmla="*/ 21 h 31"/>
                  <a:gd name="T46" fmla="*/ 49 w 49"/>
                  <a:gd name="T47" fmla="*/ 1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9" h="31">
                    <a:moveTo>
                      <a:pt x="49" y="18"/>
                    </a:moveTo>
                    <a:cubicBezTo>
                      <a:pt x="49" y="18"/>
                      <a:pt x="49" y="18"/>
                      <a:pt x="49" y="18"/>
                    </a:cubicBezTo>
                    <a:cubicBezTo>
                      <a:pt x="49" y="17"/>
                      <a:pt x="48" y="17"/>
                      <a:pt x="48" y="17"/>
                    </a:cubicBezTo>
                    <a:cubicBezTo>
                      <a:pt x="46" y="15"/>
                      <a:pt x="44" y="14"/>
                      <a:pt x="42" y="12"/>
                    </a:cubicBezTo>
                    <a:cubicBezTo>
                      <a:pt x="41" y="12"/>
                      <a:pt x="40" y="13"/>
                      <a:pt x="39" y="13"/>
                    </a:cubicBezTo>
                    <a:cubicBezTo>
                      <a:pt x="35" y="13"/>
                      <a:pt x="33" y="10"/>
                      <a:pt x="30" y="7"/>
                    </a:cubicBezTo>
                    <a:cubicBezTo>
                      <a:pt x="27" y="4"/>
                      <a:pt x="23" y="0"/>
                      <a:pt x="18" y="0"/>
                    </a:cubicBezTo>
                    <a:cubicBezTo>
                      <a:pt x="11" y="0"/>
                      <a:pt x="0" y="5"/>
                      <a:pt x="0" y="8"/>
                    </a:cubicBezTo>
                    <a:cubicBezTo>
                      <a:pt x="0" y="8"/>
                      <a:pt x="2" y="10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5" y="13"/>
                      <a:pt x="6" y="15"/>
                      <a:pt x="7" y="19"/>
                    </a:cubicBezTo>
                    <a:cubicBezTo>
                      <a:pt x="9" y="23"/>
                      <a:pt x="11" y="29"/>
                      <a:pt x="13" y="31"/>
                    </a:cubicBezTo>
                    <a:cubicBezTo>
                      <a:pt x="16" y="29"/>
                      <a:pt x="27" y="28"/>
                      <a:pt x="27" y="28"/>
                    </a:cubicBezTo>
                    <a:cubicBezTo>
                      <a:pt x="29" y="28"/>
                      <a:pt x="29" y="29"/>
                      <a:pt x="30" y="30"/>
                    </a:cubicBezTo>
                    <a:cubicBezTo>
                      <a:pt x="31" y="30"/>
                      <a:pt x="31" y="30"/>
                      <a:pt x="31" y="30"/>
                    </a:cubicBezTo>
                    <a:cubicBezTo>
                      <a:pt x="32" y="30"/>
                      <a:pt x="34" y="29"/>
                      <a:pt x="34" y="28"/>
                    </a:cubicBezTo>
                    <a:cubicBezTo>
                      <a:pt x="35" y="28"/>
                      <a:pt x="36" y="28"/>
                      <a:pt x="36" y="28"/>
                    </a:cubicBezTo>
                    <a:cubicBezTo>
                      <a:pt x="36" y="29"/>
                      <a:pt x="37" y="29"/>
                      <a:pt x="37" y="29"/>
                    </a:cubicBezTo>
                    <a:cubicBezTo>
                      <a:pt x="38" y="30"/>
                      <a:pt x="38" y="30"/>
                      <a:pt x="40" y="30"/>
                    </a:cubicBezTo>
                    <a:cubicBezTo>
                      <a:pt x="42" y="30"/>
                      <a:pt x="43" y="29"/>
                      <a:pt x="44" y="26"/>
                    </a:cubicBezTo>
                    <a:cubicBezTo>
                      <a:pt x="45" y="25"/>
                      <a:pt x="45" y="23"/>
                      <a:pt x="47" y="22"/>
                    </a:cubicBezTo>
                    <a:lnTo>
                      <a:pt x="47" y="22"/>
                    </a:lnTo>
                    <a:cubicBezTo>
                      <a:pt x="47" y="21"/>
                      <a:pt x="47" y="21"/>
                      <a:pt x="47" y="21"/>
                    </a:cubicBezTo>
                    <a:cubicBezTo>
                      <a:pt x="48" y="19"/>
                      <a:pt x="48" y="19"/>
                      <a:pt x="49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0" name="Freeform 1152"/>
              <p:cNvSpPr>
                <a:spLocks/>
              </p:cNvSpPr>
              <p:nvPr/>
            </p:nvSpPr>
            <p:spPr bwMode="auto">
              <a:xfrm>
                <a:off x="7764715" y="4743382"/>
                <a:ext cx="16916" cy="11277"/>
              </a:xfrm>
              <a:custGeom>
                <a:avLst/>
                <a:gdLst>
                  <a:gd name="T0" fmla="*/ 35 w 42"/>
                  <a:gd name="T1" fmla="*/ 0 h 28"/>
                  <a:gd name="T2" fmla="*/ 32 w 42"/>
                  <a:gd name="T3" fmla="*/ 3 h 28"/>
                  <a:gd name="T4" fmla="*/ 26 w 42"/>
                  <a:gd name="T5" fmla="*/ 9 h 28"/>
                  <a:gd name="T6" fmla="*/ 21 w 42"/>
                  <a:gd name="T7" fmla="*/ 7 h 28"/>
                  <a:gd name="T8" fmla="*/ 17 w 42"/>
                  <a:gd name="T9" fmla="*/ 9 h 28"/>
                  <a:gd name="T10" fmla="*/ 14 w 42"/>
                  <a:gd name="T11" fmla="*/ 7 h 28"/>
                  <a:gd name="T12" fmla="*/ 13 w 42"/>
                  <a:gd name="T13" fmla="*/ 6 h 28"/>
                  <a:gd name="T14" fmla="*/ 0 w 42"/>
                  <a:gd name="T15" fmla="*/ 9 h 28"/>
                  <a:gd name="T16" fmla="*/ 3 w 42"/>
                  <a:gd name="T17" fmla="*/ 13 h 28"/>
                  <a:gd name="T18" fmla="*/ 5 w 42"/>
                  <a:gd name="T19" fmla="*/ 18 h 28"/>
                  <a:gd name="T20" fmla="*/ 4 w 42"/>
                  <a:gd name="T21" fmla="*/ 21 h 28"/>
                  <a:gd name="T22" fmla="*/ 3 w 42"/>
                  <a:gd name="T23" fmla="*/ 22 h 28"/>
                  <a:gd name="T24" fmla="*/ 21 w 42"/>
                  <a:gd name="T25" fmla="*/ 27 h 28"/>
                  <a:gd name="T26" fmla="*/ 22 w 42"/>
                  <a:gd name="T27" fmla="*/ 26 h 28"/>
                  <a:gd name="T28" fmla="*/ 23 w 42"/>
                  <a:gd name="T29" fmla="*/ 26 h 28"/>
                  <a:gd name="T30" fmla="*/ 24 w 42"/>
                  <a:gd name="T31" fmla="*/ 26 h 28"/>
                  <a:gd name="T32" fmla="*/ 27 w 42"/>
                  <a:gd name="T33" fmla="*/ 28 h 28"/>
                  <a:gd name="T34" fmla="*/ 30 w 42"/>
                  <a:gd name="T35" fmla="*/ 22 h 28"/>
                  <a:gd name="T36" fmla="*/ 29 w 42"/>
                  <a:gd name="T37" fmla="*/ 18 h 28"/>
                  <a:gd name="T38" fmla="*/ 28 w 42"/>
                  <a:gd name="T39" fmla="*/ 14 h 28"/>
                  <a:gd name="T40" fmla="*/ 42 w 42"/>
                  <a:gd name="T41" fmla="*/ 6 h 28"/>
                  <a:gd name="T42" fmla="*/ 35 w 42"/>
                  <a:gd name="T4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2" h="28">
                    <a:moveTo>
                      <a:pt x="35" y="0"/>
                    </a:moveTo>
                    <a:cubicBezTo>
                      <a:pt x="34" y="0"/>
                      <a:pt x="33" y="1"/>
                      <a:pt x="32" y="3"/>
                    </a:cubicBezTo>
                    <a:cubicBezTo>
                      <a:pt x="31" y="6"/>
                      <a:pt x="30" y="9"/>
                      <a:pt x="26" y="9"/>
                    </a:cubicBezTo>
                    <a:cubicBezTo>
                      <a:pt x="23" y="9"/>
                      <a:pt x="22" y="8"/>
                      <a:pt x="21" y="7"/>
                    </a:cubicBezTo>
                    <a:cubicBezTo>
                      <a:pt x="20" y="8"/>
                      <a:pt x="19" y="9"/>
                      <a:pt x="17" y="9"/>
                    </a:cubicBezTo>
                    <a:cubicBezTo>
                      <a:pt x="16" y="9"/>
                      <a:pt x="15" y="8"/>
                      <a:pt x="14" y="7"/>
                    </a:cubicBezTo>
                    <a:cubicBezTo>
                      <a:pt x="14" y="7"/>
                      <a:pt x="14" y="6"/>
                      <a:pt x="13" y="6"/>
                    </a:cubicBezTo>
                    <a:cubicBezTo>
                      <a:pt x="9" y="6"/>
                      <a:pt x="1" y="8"/>
                      <a:pt x="0" y="9"/>
                    </a:cubicBezTo>
                    <a:cubicBezTo>
                      <a:pt x="0" y="11"/>
                      <a:pt x="1" y="12"/>
                      <a:pt x="3" y="13"/>
                    </a:cubicBezTo>
                    <a:cubicBezTo>
                      <a:pt x="4" y="14"/>
                      <a:pt x="5" y="16"/>
                      <a:pt x="5" y="18"/>
                    </a:cubicBezTo>
                    <a:cubicBezTo>
                      <a:pt x="5" y="19"/>
                      <a:pt x="4" y="20"/>
                      <a:pt x="4" y="21"/>
                    </a:cubicBezTo>
                    <a:cubicBezTo>
                      <a:pt x="3" y="21"/>
                      <a:pt x="3" y="21"/>
                      <a:pt x="3" y="22"/>
                    </a:cubicBezTo>
                    <a:cubicBezTo>
                      <a:pt x="3" y="27"/>
                      <a:pt x="16" y="27"/>
                      <a:pt x="21" y="27"/>
                    </a:cubicBezTo>
                    <a:lnTo>
                      <a:pt x="22" y="26"/>
                    </a:lnTo>
                    <a:cubicBezTo>
                      <a:pt x="22" y="26"/>
                      <a:pt x="23" y="26"/>
                      <a:pt x="23" y="26"/>
                    </a:cubicBezTo>
                    <a:cubicBezTo>
                      <a:pt x="23" y="26"/>
                      <a:pt x="23" y="26"/>
                      <a:pt x="24" y="26"/>
                    </a:cubicBezTo>
                    <a:cubicBezTo>
                      <a:pt x="24" y="27"/>
                      <a:pt x="26" y="28"/>
                      <a:pt x="27" y="28"/>
                    </a:cubicBezTo>
                    <a:cubicBezTo>
                      <a:pt x="28" y="28"/>
                      <a:pt x="30" y="28"/>
                      <a:pt x="30" y="22"/>
                    </a:cubicBezTo>
                    <a:cubicBezTo>
                      <a:pt x="30" y="20"/>
                      <a:pt x="29" y="19"/>
                      <a:pt x="29" y="18"/>
                    </a:cubicBezTo>
                    <a:cubicBezTo>
                      <a:pt x="28" y="16"/>
                      <a:pt x="28" y="15"/>
                      <a:pt x="28" y="14"/>
                    </a:cubicBezTo>
                    <a:cubicBezTo>
                      <a:pt x="28" y="9"/>
                      <a:pt x="38" y="6"/>
                      <a:pt x="42" y="6"/>
                    </a:cubicBezTo>
                    <a:cubicBezTo>
                      <a:pt x="40" y="2"/>
                      <a:pt x="38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1" name="Freeform 1153"/>
              <p:cNvSpPr>
                <a:spLocks/>
              </p:cNvSpPr>
              <p:nvPr/>
            </p:nvSpPr>
            <p:spPr bwMode="auto">
              <a:xfrm>
                <a:off x="7922590" y="4611820"/>
                <a:ext cx="30071" cy="35710"/>
              </a:xfrm>
              <a:custGeom>
                <a:avLst/>
                <a:gdLst>
                  <a:gd name="T0" fmla="*/ 58 w 69"/>
                  <a:gd name="T1" fmla="*/ 58 h 83"/>
                  <a:gd name="T2" fmla="*/ 62 w 69"/>
                  <a:gd name="T3" fmla="*/ 45 h 83"/>
                  <a:gd name="T4" fmla="*/ 64 w 69"/>
                  <a:gd name="T5" fmla="*/ 34 h 83"/>
                  <a:gd name="T6" fmla="*/ 69 w 69"/>
                  <a:gd name="T7" fmla="*/ 15 h 83"/>
                  <a:gd name="T8" fmla="*/ 60 w 69"/>
                  <a:gd name="T9" fmla="*/ 9 h 83"/>
                  <a:gd name="T10" fmla="*/ 44 w 69"/>
                  <a:gd name="T11" fmla="*/ 0 h 83"/>
                  <a:gd name="T12" fmla="*/ 36 w 69"/>
                  <a:gd name="T13" fmla="*/ 10 h 83"/>
                  <a:gd name="T14" fmla="*/ 25 w 69"/>
                  <a:gd name="T15" fmla="*/ 23 h 83"/>
                  <a:gd name="T16" fmla="*/ 22 w 69"/>
                  <a:gd name="T17" fmla="*/ 21 h 83"/>
                  <a:gd name="T18" fmla="*/ 20 w 69"/>
                  <a:gd name="T19" fmla="*/ 20 h 83"/>
                  <a:gd name="T20" fmla="*/ 15 w 69"/>
                  <a:gd name="T21" fmla="*/ 22 h 83"/>
                  <a:gd name="T22" fmla="*/ 15 w 69"/>
                  <a:gd name="T23" fmla="*/ 22 h 83"/>
                  <a:gd name="T24" fmla="*/ 13 w 69"/>
                  <a:gd name="T25" fmla="*/ 28 h 83"/>
                  <a:gd name="T26" fmla="*/ 12 w 69"/>
                  <a:gd name="T27" fmla="*/ 36 h 83"/>
                  <a:gd name="T28" fmla="*/ 7 w 69"/>
                  <a:gd name="T29" fmla="*/ 42 h 83"/>
                  <a:gd name="T30" fmla="*/ 2 w 69"/>
                  <a:gd name="T31" fmla="*/ 51 h 83"/>
                  <a:gd name="T32" fmla="*/ 2 w 69"/>
                  <a:gd name="T33" fmla="*/ 54 h 83"/>
                  <a:gd name="T34" fmla="*/ 2 w 69"/>
                  <a:gd name="T35" fmla="*/ 60 h 83"/>
                  <a:gd name="T36" fmla="*/ 1 w 69"/>
                  <a:gd name="T37" fmla="*/ 62 h 83"/>
                  <a:gd name="T38" fmla="*/ 0 w 69"/>
                  <a:gd name="T39" fmla="*/ 63 h 83"/>
                  <a:gd name="T40" fmla="*/ 10 w 69"/>
                  <a:gd name="T41" fmla="*/ 68 h 83"/>
                  <a:gd name="T42" fmla="*/ 14 w 69"/>
                  <a:gd name="T43" fmla="*/ 69 h 83"/>
                  <a:gd name="T44" fmla="*/ 21 w 69"/>
                  <a:gd name="T45" fmla="*/ 69 h 83"/>
                  <a:gd name="T46" fmla="*/ 20 w 69"/>
                  <a:gd name="T47" fmla="*/ 68 h 83"/>
                  <a:gd name="T48" fmla="*/ 19 w 69"/>
                  <a:gd name="T49" fmla="*/ 65 h 83"/>
                  <a:gd name="T50" fmla="*/ 24 w 69"/>
                  <a:gd name="T51" fmla="*/ 61 h 83"/>
                  <a:gd name="T52" fmla="*/ 25 w 69"/>
                  <a:gd name="T53" fmla="*/ 61 h 83"/>
                  <a:gd name="T54" fmla="*/ 25 w 69"/>
                  <a:gd name="T55" fmla="*/ 61 h 83"/>
                  <a:gd name="T56" fmla="*/ 30 w 69"/>
                  <a:gd name="T57" fmla="*/ 61 h 83"/>
                  <a:gd name="T58" fmla="*/ 31 w 69"/>
                  <a:gd name="T59" fmla="*/ 62 h 83"/>
                  <a:gd name="T60" fmla="*/ 31 w 69"/>
                  <a:gd name="T61" fmla="*/ 66 h 83"/>
                  <a:gd name="T62" fmla="*/ 31 w 69"/>
                  <a:gd name="T63" fmla="*/ 67 h 83"/>
                  <a:gd name="T64" fmla="*/ 27 w 69"/>
                  <a:gd name="T65" fmla="*/ 72 h 83"/>
                  <a:gd name="T66" fmla="*/ 33 w 69"/>
                  <a:gd name="T67" fmla="*/ 72 h 83"/>
                  <a:gd name="T68" fmla="*/ 34 w 69"/>
                  <a:gd name="T69" fmla="*/ 74 h 83"/>
                  <a:gd name="T70" fmla="*/ 27 w 69"/>
                  <a:gd name="T71" fmla="*/ 81 h 83"/>
                  <a:gd name="T72" fmla="*/ 27 w 69"/>
                  <a:gd name="T73" fmla="*/ 82 h 83"/>
                  <a:gd name="T74" fmla="*/ 30 w 69"/>
                  <a:gd name="T75" fmla="*/ 82 h 83"/>
                  <a:gd name="T76" fmla="*/ 31 w 69"/>
                  <a:gd name="T77" fmla="*/ 82 h 83"/>
                  <a:gd name="T78" fmla="*/ 32 w 69"/>
                  <a:gd name="T79" fmla="*/ 82 h 83"/>
                  <a:gd name="T80" fmla="*/ 32 w 69"/>
                  <a:gd name="T81" fmla="*/ 82 h 83"/>
                  <a:gd name="T82" fmla="*/ 33 w 69"/>
                  <a:gd name="T83" fmla="*/ 82 h 83"/>
                  <a:gd name="T84" fmla="*/ 36 w 69"/>
                  <a:gd name="T85" fmla="*/ 82 h 83"/>
                  <a:gd name="T86" fmla="*/ 50 w 69"/>
                  <a:gd name="T87" fmla="*/ 76 h 83"/>
                  <a:gd name="T88" fmla="*/ 50 w 69"/>
                  <a:gd name="T89" fmla="*/ 76 h 83"/>
                  <a:gd name="T90" fmla="*/ 46 w 69"/>
                  <a:gd name="T91" fmla="*/ 68 h 83"/>
                  <a:gd name="T92" fmla="*/ 55 w 69"/>
                  <a:gd name="T93" fmla="*/ 60 h 83"/>
                  <a:gd name="T94" fmla="*/ 58 w 69"/>
                  <a:gd name="T95" fmla="*/ 58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9" h="83">
                    <a:moveTo>
                      <a:pt x="58" y="58"/>
                    </a:moveTo>
                    <a:cubicBezTo>
                      <a:pt x="60" y="56"/>
                      <a:pt x="61" y="48"/>
                      <a:pt x="62" y="45"/>
                    </a:cubicBezTo>
                    <a:cubicBezTo>
                      <a:pt x="63" y="42"/>
                      <a:pt x="63" y="38"/>
                      <a:pt x="64" y="34"/>
                    </a:cubicBezTo>
                    <a:cubicBezTo>
                      <a:pt x="65" y="28"/>
                      <a:pt x="66" y="20"/>
                      <a:pt x="69" y="15"/>
                    </a:cubicBezTo>
                    <a:cubicBezTo>
                      <a:pt x="66" y="14"/>
                      <a:pt x="64" y="12"/>
                      <a:pt x="60" y="9"/>
                    </a:cubicBezTo>
                    <a:cubicBezTo>
                      <a:pt x="55" y="5"/>
                      <a:pt x="48" y="0"/>
                      <a:pt x="44" y="0"/>
                    </a:cubicBezTo>
                    <a:cubicBezTo>
                      <a:pt x="40" y="0"/>
                      <a:pt x="38" y="5"/>
                      <a:pt x="36" y="10"/>
                    </a:cubicBezTo>
                    <a:cubicBezTo>
                      <a:pt x="34" y="16"/>
                      <a:pt x="32" y="23"/>
                      <a:pt x="25" y="23"/>
                    </a:cubicBezTo>
                    <a:cubicBezTo>
                      <a:pt x="23" y="23"/>
                      <a:pt x="22" y="22"/>
                      <a:pt x="22" y="21"/>
                    </a:cubicBezTo>
                    <a:cubicBezTo>
                      <a:pt x="21" y="20"/>
                      <a:pt x="21" y="20"/>
                      <a:pt x="20" y="20"/>
                    </a:cubicBezTo>
                    <a:cubicBezTo>
                      <a:pt x="19" y="20"/>
                      <a:pt x="15" y="21"/>
                      <a:pt x="15" y="22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4" y="23"/>
                      <a:pt x="14" y="26"/>
                      <a:pt x="13" y="28"/>
                    </a:cubicBezTo>
                    <a:cubicBezTo>
                      <a:pt x="13" y="31"/>
                      <a:pt x="13" y="34"/>
                      <a:pt x="12" y="36"/>
                    </a:cubicBezTo>
                    <a:cubicBezTo>
                      <a:pt x="12" y="39"/>
                      <a:pt x="9" y="41"/>
                      <a:pt x="7" y="42"/>
                    </a:cubicBezTo>
                    <a:cubicBezTo>
                      <a:pt x="5" y="44"/>
                      <a:pt x="2" y="46"/>
                      <a:pt x="2" y="51"/>
                    </a:cubicBezTo>
                    <a:cubicBezTo>
                      <a:pt x="2" y="52"/>
                      <a:pt x="2" y="53"/>
                      <a:pt x="2" y="54"/>
                    </a:cubicBezTo>
                    <a:cubicBezTo>
                      <a:pt x="2" y="56"/>
                      <a:pt x="3" y="58"/>
                      <a:pt x="2" y="60"/>
                    </a:cubicBezTo>
                    <a:cubicBezTo>
                      <a:pt x="2" y="61"/>
                      <a:pt x="1" y="62"/>
                      <a:pt x="1" y="62"/>
                    </a:cubicBezTo>
                    <a:cubicBezTo>
                      <a:pt x="1" y="62"/>
                      <a:pt x="1" y="63"/>
                      <a:pt x="0" y="63"/>
                    </a:cubicBezTo>
                    <a:cubicBezTo>
                      <a:pt x="1" y="68"/>
                      <a:pt x="9" y="68"/>
                      <a:pt x="10" y="68"/>
                    </a:cubicBezTo>
                    <a:cubicBezTo>
                      <a:pt x="11" y="68"/>
                      <a:pt x="12" y="69"/>
                      <a:pt x="14" y="69"/>
                    </a:cubicBezTo>
                    <a:cubicBezTo>
                      <a:pt x="16" y="69"/>
                      <a:pt x="19" y="70"/>
                      <a:pt x="21" y="69"/>
                    </a:cubicBezTo>
                    <a:cubicBezTo>
                      <a:pt x="21" y="69"/>
                      <a:pt x="20" y="68"/>
                      <a:pt x="20" y="68"/>
                    </a:cubicBezTo>
                    <a:cubicBezTo>
                      <a:pt x="20" y="67"/>
                      <a:pt x="19" y="67"/>
                      <a:pt x="19" y="65"/>
                    </a:cubicBezTo>
                    <a:cubicBezTo>
                      <a:pt x="19" y="63"/>
                      <a:pt x="22" y="62"/>
                      <a:pt x="24" y="61"/>
                    </a:cubicBezTo>
                    <a:cubicBezTo>
                      <a:pt x="24" y="61"/>
                      <a:pt x="24" y="61"/>
                      <a:pt x="25" y="61"/>
                    </a:cubicBezTo>
                    <a:cubicBezTo>
                      <a:pt x="25" y="61"/>
                      <a:pt x="25" y="61"/>
                      <a:pt x="25" y="61"/>
                    </a:cubicBezTo>
                    <a:lnTo>
                      <a:pt x="30" y="61"/>
                    </a:lnTo>
                    <a:cubicBezTo>
                      <a:pt x="31" y="61"/>
                      <a:pt x="31" y="61"/>
                      <a:pt x="31" y="62"/>
                    </a:cubicBezTo>
                    <a:lnTo>
                      <a:pt x="31" y="66"/>
                    </a:lnTo>
                    <a:cubicBezTo>
                      <a:pt x="31" y="67"/>
                      <a:pt x="31" y="67"/>
                      <a:pt x="31" y="67"/>
                    </a:cubicBezTo>
                    <a:cubicBezTo>
                      <a:pt x="29" y="69"/>
                      <a:pt x="28" y="70"/>
                      <a:pt x="27" y="72"/>
                    </a:cubicBezTo>
                    <a:lnTo>
                      <a:pt x="33" y="72"/>
                    </a:lnTo>
                    <a:cubicBezTo>
                      <a:pt x="34" y="72"/>
                      <a:pt x="34" y="73"/>
                      <a:pt x="34" y="74"/>
                    </a:cubicBezTo>
                    <a:cubicBezTo>
                      <a:pt x="34" y="77"/>
                      <a:pt x="32" y="79"/>
                      <a:pt x="27" y="81"/>
                    </a:cubicBezTo>
                    <a:lnTo>
                      <a:pt x="27" y="82"/>
                    </a:lnTo>
                    <a:cubicBezTo>
                      <a:pt x="29" y="83"/>
                      <a:pt x="29" y="83"/>
                      <a:pt x="30" y="82"/>
                    </a:cubicBezTo>
                    <a:cubicBezTo>
                      <a:pt x="30" y="82"/>
                      <a:pt x="31" y="82"/>
                      <a:pt x="31" y="82"/>
                    </a:cubicBezTo>
                    <a:cubicBezTo>
                      <a:pt x="31" y="82"/>
                      <a:pt x="31" y="82"/>
                      <a:pt x="32" y="82"/>
                    </a:cubicBezTo>
                    <a:lnTo>
                      <a:pt x="32" y="82"/>
                    </a:lnTo>
                    <a:cubicBezTo>
                      <a:pt x="32" y="82"/>
                      <a:pt x="33" y="82"/>
                      <a:pt x="33" y="82"/>
                    </a:cubicBezTo>
                    <a:cubicBezTo>
                      <a:pt x="34" y="82"/>
                      <a:pt x="35" y="82"/>
                      <a:pt x="36" y="82"/>
                    </a:cubicBezTo>
                    <a:cubicBezTo>
                      <a:pt x="41" y="82"/>
                      <a:pt x="46" y="79"/>
                      <a:pt x="50" y="76"/>
                    </a:cubicBezTo>
                    <a:cubicBezTo>
                      <a:pt x="50" y="76"/>
                      <a:pt x="50" y="76"/>
                      <a:pt x="50" y="76"/>
                    </a:cubicBezTo>
                    <a:cubicBezTo>
                      <a:pt x="48" y="74"/>
                      <a:pt x="46" y="72"/>
                      <a:pt x="46" y="68"/>
                    </a:cubicBezTo>
                    <a:cubicBezTo>
                      <a:pt x="46" y="63"/>
                      <a:pt x="51" y="61"/>
                      <a:pt x="55" y="60"/>
                    </a:cubicBezTo>
                    <a:cubicBezTo>
                      <a:pt x="56" y="60"/>
                      <a:pt x="57" y="59"/>
                      <a:pt x="58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2" name="Freeform 1154"/>
              <p:cNvSpPr>
                <a:spLocks noEditPoints="1"/>
              </p:cNvSpPr>
              <p:nvPr/>
            </p:nvSpPr>
            <p:spPr bwMode="auto">
              <a:xfrm>
                <a:off x="7732763" y="4670084"/>
                <a:ext cx="39469" cy="50746"/>
              </a:xfrm>
              <a:custGeom>
                <a:avLst/>
                <a:gdLst>
                  <a:gd name="T0" fmla="*/ 90 w 94"/>
                  <a:gd name="T1" fmla="*/ 70 h 121"/>
                  <a:gd name="T2" fmla="*/ 93 w 94"/>
                  <a:gd name="T3" fmla="*/ 63 h 121"/>
                  <a:gd name="T4" fmla="*/ 90 w 94"/>
                  <a:gd name="T5" fmla="*/ 53 h 121"/>
                  <a:gd name="T6" fmla="*/ 88 w 94"/>
                  <a:gd name="T7" fmla="*/ 35 h 121"/>
                  <a:gd name="T8" fmla="*/ 71 w 94"/>
                  <a:gd name="T9" fmla="*/ 21 h 121"/>
                  <a:gd name="T10" fmla="*/ 70 w 94"/>
                  <a:gd name="T11" fmla="*/ 20 h 121"/>
                  <a:gd name="T12" fmla="*/ 70 w 94"/>
                  <a:gd name="T13" fmla="*/ 10 h 121"/>
                  <a:gd name="T14" fmla="*/ 68 w 94"/>
                  <a:gd name="T15" fmla="*/ 10 h 121"/>
                  <a:gd name="T16" fmla="*/ 53 w 94"/>
                  <a:gd name="T17" fmla="*/ 3 h 121"/>
                  <a:gd name="T18" fmla="*/ 48 w 94"/>
                  <a:gd name="T19" fmla="*/ 3 h 121"/>
                  <a:gd name="T20" fmla="*/ 51 w 94"/>
                  <a:gd name="T21" fmla="*/ 25 h 121"/>
                  <a:gd name="T22" fmla="*/ 49 w 94"/>
                  <a:gd name="T23" fmla="*/ 25 h 121"/>
                  <a:gd name="T24" fmla="*/ 29 w 94"/>
                  <a:gd name="T25" fmla="*/ 21 h 121"/>
                  <a:gd name="T26" fmla="*/ 5 w 94"/>
                  <a:gd name="T27" fmla="*/ 14 h 121"/>
                  <a:gd name="T28" fmla="*/ 3 w 94"/>
                  <a:gd name="T29" fmla="*/ 36 h 121"/>
                  <a:gd name="T30" fmla="*/ 8 w 94"/>
                  <a:gd name="T31" fmla="*/ 63 h 121"/>
                  <a:gd name="T32" fmla="*/ 14 w 94"/>
                  <a:gd name="T33" fmla="*/ 72 h 121"/>
                  <a:gd name="T34" fmla="*/ 18 w 94"/>
                  <a:gd name="T35" fmla="*/ 103 h 121"/>
                  <a:gd name="T36" fmla="*/ 22 w 94"/>
                  <a:gd name="T37" fmla="*/ 111 h 121"/>
                  <a:gd name="T38" fmla="*/ 28 w 94"/>
                  <a:gd name="T39" fmla="*/ 114 h 121"/>
                  <a:gd name="T40" fmla="*/ 49 w 94"/>
                  <a:gd name="T41" fmla="*/ 110 h 121"/>
                  <a:gd name="T42" fmla="*/ 61 w 94"/>
                  <a:gd name="T43" fmla="*/ 119 h 121"/>
                  <a:gd name="T44" fmla="*/ 70 w 94"/>
                  <a:gd name="T45" fmla="*/ 112 h 121"/>
                  <a:gd name="T46" fmla="*/ 79 w 94"/>
                  <a:gd name="T47" fmla="*/ 87 h 121"/>
                  <a:gd name="T48" fmla="*/ 75 w 94"/>
                  <a:gd name="T49" fmla="*/ 82 h 121"/>
                  <a:gd name="T50" fmla="*/ 86 w 94"/>
                  <a:gd name="T51" fmla="*/ 71 h 121"/>
                  <a:gd name="T52" fmla="*/ 90 w 94"/>
                  <a:gd name="T53" fmla="*/ 71 h 121"/>
                  <a:gd name="T54" fmla="*/ 62 w 94"/>
                  <a:gd name="T55" fmla="*/ 87 h 121"/>
                  <a:gd name="T56" fmla="*/ 60 w 94"/>
                  <a:gd name="T57" fmla="*/ 91 h 121"/>
                  <a:gd name="T58" fmla="*/ 53 w 94"/>
                  <a:gd name="T59" fmla="*/ 89 h 121"/>
                  <a:gd name="T60" fmla="*/ 34 w 94"/>
                  <a:gd name="T61" fmla="*/ 110 h 121"/>
                  <a:gd name="T62" fmla="*/ 31 w 94"/>
                  <a:gd name="T63" fmla="*/ 91 h 121"/>
                  <a:gd name="T64" fmla="*/ 36 w 94"/>
                  <a:gd name="T65" fmla="*/ 87 h 121"/>
                  <a:gd name="T66" fmla="*/ 36 w 94"/>
                  <a:gd name="T67" fmla="*/ 82 h 121"/>
                  <a:gd name="T68" fmla="*/ 49 w 94"/>
                  <a:gd name="T69" fmla="*/ 75 h 121"/>
                  <a:gd name="T70" fmla="*/ 44 w 94"/>
                  <a:gd name="T71" fmla="*/ 71 h 121"/>
                  <a:gd name="T72" fmla="*/ 28 w 94"/>
                  <a:gd name="T73" fmla="*/ 61 h 121"/>
                  <a:gd name="T74" fmla="*/ 28 w 94"/>
                  <a:gd name="T75" fmla="*/ 54 h 121"/>
                  <a:gd name="T76" fmla="*/ 33 w 94"/>
                  <a:gd name="T77" fmla="*/ 54 h 121"/>
                  <a:gd name="T78" fmla="*/ 45 w 94"/>
                  <a:gd name="T79" fmla="*/ 62 h 121"/>
                  <a:gd name="T80" fmla="*/ 62 w 94"/>
                  <a:gd name="T81" fmla="*/ 83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4" h="121">
                    <a:moveTo>
                      <a:pt x="90" y="71"/>
                    </a:moveTo>
                    <a:lnTo>
                      <a:pt x="90" y="70"/>
                    </a:lnTo>
                    <a:lnTo>
                      <a:pt x="92" y="69"/>
                    </a:lnTo>
                    <a:cubicBezTo>
                      <a:pt x="92" y="67"/>
                      <a:pt x="92" y="65"/>
                      <a:pt x="93" y="63"/>
                    </a:cubicBezTo>
                    <a:cubicBezTo>
                      <a:pt x="93" y="62"/>
                      <a:pt x="94" y="60"/>
                      <a:pt x="94" y="58"/>
                    </a:cubicBezTo>
                    <a:cubicBezTo>
                      <a:pt x="94" y="56"/>
                      <a:pt x="92" y="55"/>
                      <a:pt x="90" y="53"/>
                    </a:cubicBezTo>
                    <a:cubicBezTo>
                      <a:pt x="88" y="51"/>
                      <a:pt x="85" y="48"/>
                      <a:pt x="85" y="44"/>
                    </a:cubicBezTo>
                    <a:cubicBezTo>
                      <a:pt x="85" y="40"/>
                      <a:pt x="87" y="37"/>
                      <a:pt x="88" y="35"/>
                    </a:cubicBezTo>
                    <a:cubicBezTo>
                      <a:pt x="90" y="33"/>
                      <a:pt x="90" y="32"/>
                      <a:pt x="90" y="30"/>
                    </a:cubicBezTo>
                    <a:cubicBezTo>
                      <a:pt x="90" y="25"/>
                      <a:pt x="78" y="21"/>
                      <a:pt x="71" y="21"/>
                    </a:cubicBezTo>
                    <a:lnTo>
                      <a:pt x="70" y="22"/>
                    </a:lnTo>
                    <a:lnTo>
                      <a:pt x="70" y="20"/>
                    </a:lnTo>
                    <a:cubicBezTo>
                      <a:pt x="69" y="18"/>
                      <a:pt x="70" y="14"/>
                      <a:pt x="70" y="12"/>
                    </a:cubicBezTo>
                    <a:cubicBezTo>
                      <a:pt x="70" y="11"/>
                      <a:pt x="70" y="11"/>
                      <a:pt x="70" y="10"/>
                    </a:cubicBezTo>
                    <a:cubicBezTo>
                      <a:pt x="70" y="10"/>
                      <a:pt x="69" y="10"/>
                      <a:pt x="69" y="10"/>
                    </a:cubicBezTo>
                    <a:cubicBezTo>
                      <a:pt x="69" y="10"/>
                      <a:pt x="68" y="10"/>
                      <a:pt x="68" y="10"/>
                    </a:cubicBezTo>
                    <a:lnTo>
                      <a:pt x="68" y="10"/>
                    </a:lnTo>
                    <a:cubicBezTo>
                      <a:pt x="61" y="8"/>
                      <a:pt x="55" y="5"/>
                      <a:pt x="53" y="3"/>
                    </a:cubicBezTo>
                    <a:cubicBezTo>
                      <a:pt x="50" y="0"/>
                      <a:pt x="49" y="0"/>
                      <a:pt x="49" y="0"/>
                    </a:cubicBezTo>
                    <a:cubicBezTo>
                      <a:pt x="49" y="0"/>
                      <a:pt x="48" y="2"/>
                      <a:pt x="48" y="3"/>
                    </a:cubicBezTo>
                    <a:cubicBezTo>
                      <a:pt x="48" y="4"/>
                      <a:pt x="47" y="6"/>
                      <a:pt x="46" y="7"/>
                    </a:cubicBezTo>
                    <a:cubicBezTo>
                      <a:pt x="51" y="12"/>
                      <a:pt x="56" y="17"/>
                      <a:pt x="51" y="25"/>
                    </a:cubicBezTo>
                    <a:lnTo>
                      <a:pt x="50" y="26"/>
                    </a:lnTo>
                    <a:lnTo>
                      <a:pt x="49" y="25"/>
                    </a:lnTo>
                    <a:cubicBezTo>
                      <a:pt x="49" y="25"/>
                      <a:pt x="39" y="19"/>
                      <a:pt x="33" y="19"/>
                    </a:cubicBezTo>
                    <a:cubicBezTo>
                      <a:pt x="31" y="19"/>
                      <a:pt x="30" y="19"/>
                      <a:pt x="29" y="21"/>
                    </a:cubicBezTo>
                    <a:cubicBezTo>
                      <a:pt x="24" y="30"/>
                      <a:pt x="19" y="32"/>
                      <a:pt x="14" y="27"/>
                    </a:cubicBezTo>
                    <a:lnTo>
                      <a:pt x="5" y="14"/>
                    </a:lnTo>
                    <a:lnTo>
                      <a:pt x="0" y="17"/>
                    </a:lnTo>
                    <a:cubicBezTo>
                      <a:pt x="3" y="21"/>
                      <a:pt x="3" y="30"/>
                      <a:pt x="3" y="36"/>
                    </a:cubicBezTo>
                    <a:cubicBezTo>
                      <a:pt x="3" y="39"/>
                      <a:pt x="5" y="43"/>
                      <a:pt x="7" y="48"/>
                    </a:cubicBezTo>
                    <a:cubicBezTo>
                      <a:pt x="9" y="54"/>
                      <a:pt x="12" y="59"/>
                      <a:pt x="8" y="63"/>
                    </a:cubicBezTo>
                    <a:cubicBezTo>
                      <a:pt x="8" y="64"/>
                      <a:pt x="8" y="65"/>
                      <a:pt x="9" y="66"/>
                    </a:cubicBezTo>
                    <a:cubicBezTo>
                      <a:pt x="11" y="67"/>
                      <a:pt x="12" y="68"/>
                      <a:pt x="14" y="72"/>
                    </a:cubicBezTo>
                    <a:cubicBezTo>
                      <a:pt x="16" y="78"/>
                      <a:pt x="17" y="83"/>
                      <a:pt x="17" y="89"/>
                    </a:cubicBezTo>
                    <a:cubicBezTo>
                      <a:pt x="17" y="93"/>
                      <a:pt x="17" y="97"/>
                      <a:pt x="18" y="103"/>
                    </a:cubicBezTo>
                    <a:cubicBezTo>
                      <a:pt x="19" y="105"/>
                      <a:pt x="19" y="108"/>
                      <a:pt x="20" y="111"/>
                    </a:cubicBezTo>
                    <a:cubicBezTo>
                      <a:pt x="21" y="111"/>
                      <a:pt x="22" y="111"/>
                      <a:pt x="22" y="111"/>
                    </a:cubicBezTo>
                    <a:cubicBezTo>
                      <a:pt x="24" y="111"/>
                      <a:pt x="25" y="111"/>
                      <a:pt x="26" y="112"/>
                    </a:cubicBezTo>
                    <a:cubicBezTo>
                      <a:pt x="27" y="113"/>
                      <a:pt x="27" y="113"/>
                      <a:pt x="28" y="114"/>
                    </a:cubicBezTo>
                    <a:cubicBezTo>
                      <a:pt x="29" y="116"/>
                      <a:pt x="31" y="119"/>
                      <a:pt x="33" y="121"/>
                    </a:cubicBezTo>
                    <a:cubicBezTo>
                      <a:pt x="35" y="115"/>
                      <a:pt x="43" y="110"/>
                      <a:pt x="49" y="110"/>
                    </a:cubicBezTo>
                    <a:cubicBezTo>
                      <a:pt x="54" y="110"/>
                      <a:pt x="56" y="113"/>
                      <a:pt x="56" y="116"/>
                    </a:cubicBezTo>
                    <a:cubicBezTo>
                      <a:pt x="57" y="118"/>
                      <a:pt x="58" y="119"/>
                      <a:pt x="61" y="119"/>
                    </a:cubicBezTo>
                    <a:cubicBezTo>
                      <a:pt x="66" y="119"/>
                      <a:pt x="68" y="118"/>
                      <a:pt x="70" y="113"/>
                    </a:cubicBezTo>
                    <a:lnTo>
                      <a:pt x="70" y="112"/>
                    </a:lnTo>
                    <a:cubicBezTo>
                      <a:pt x="70" y="106"/>
                      <a:pt x="72" y="103"/>
                      <a:pt x="79" y="101"/>
                    </a:cubicBezTo>
                    <a:lnTo>
                      <a:pt x="79" y="87"/>
                    </a:lnTo>
                    <a:cubicBezTo>
                      <a:pt x="79" y="86"/>
                      <a:pt x="78" y="86"/>
                      <a:pt x="77" y="86"/>
                    </a:cubicBezTo>
                    <a:cubicBezTo>
                      <a:pt x="76" y="86"/>
                      <a:pt x="75" y="85"/>
                      <a:pt x="75" y="82"/>
                    </a:cubicBezTo>
                    <a:cubicBezTo>
                      <a:pt x="75" y="82"/>
                      <a:pt x="80" y="69"/>
                      <a:pt x="82" y="69"/>
                    </a:cubicBezTo>
                    <a:cubicBezTo>
                      <a:pt x="84" y="69"/>
                      <a:pt x="85" y="70"/>
                      <a:pt x="86" y="71"/>
                    </a:cubicBezTo>
                    <a:cubicBezTo>
                      <a:pt x="87" y="72"/>
                      <a:pt x="87" y="73"/>
                      <a:pt x="88" y="73"/>
                    </a:cubicBezTo>
                    <a:cubicBezTo>
                      <a:pt x="89" y="73"/>
                      <a:pt x="90" y="72"/>
                      <a:pt x="90" y="71"/>
                    </a:cubicBezTo>
                    <a:close/>
                    <a:moveTo>
                      <a:pt x="62" y="87"/>
                    </a:moveTo>
                    <a:lnTo>
                      <a:pt x="62" y="87"/>
                    </a:lnTo>
                    <a:cubicBezTo>
                      <a:pt x="62" y="87"/>
                      <a:pt x="62" y="88"/>
                      <a:pt x="61" y="88"/>
                    </a:cubicBezTo>
                    <a:cubicBezTo>
                      <a:pt x="61" y="88"/>
                      <a:pt x="60" y="90"/>
                      <a:pt x="60" y="91"/>
                    </a:cubicBezTo>
                    <a:cubicBezTo>
                      <a:pt x="60" y="94"/>
                      <a:pt x="60" y="98"/>
                      <a:pt x="57" y="98"/>
                    </a:cubicBezTo>
                    <a:cubicBezTo>
                      <a:pt x="54" y="98"/>
                      <a:pt x="54" y="92"/>
                      <a:pt x="53" y="89"/>
                    </a:cubicBezTo>
                    <a:cubicBezTo>
                      <a:pt x="53" y="89"/>
                      <a:pt x="52" y="89"/>
                      <a:pt x="51" y="89"/>
                    </a:cubicBezTo>
                    <a:cubicBezTo>
                      <a:pt x="49" y="95"/>
                      <a:pt x="42" y="110"/>
                      <a:pt x="34" y="110"/>
                    </a:cubicBezTo>
                    <a:cubicBezTo>
                      <a:pt x="28" y="110"/>
                      <a:pt x="24" y="104"/>
                      <a:pt x="24" y="96"/>
                    </a:cubicBezTo>
                    <a:cubicBezTo>
                      <a:pt x="24" y="93"/>
                      <a:pt x="29" y="91"/>
                      <a:pt x="31" y="91"/>
                    </a:cubicBezTo>
                    <a:cubicBezTo>
                      <a:pt x="33" y="91"/>
                      <a:pt x="34" y="93"/>
                      <a:pt x="35" y="94"/>
                    </a:cubicBezTo>
                    <a:cubicBezTo>
                      <a:pt x="36" y="94"/>
                      <a:pt x="36" y="91"/>
                      <a:pt x="36" y="87"/>
                    </a:cubicBezTo>
                    <a:cubicBezTo>
                      <a:pt x="36" y="86"/>
                      <a:pt x="36" y="84"/>
                      <a:pt x="36" y="83"/>
                    </a:cubicBezTo>
                    <a:lnTo>
                      <a:pt x="36" y="82"/>
                    </a:lnTo>
                    <a:lnTo>
                      <a:pt x="37" y="82"/>
                    </a:lnTo>
                    <a:cubicBezTo>
                      <a:pt x="40" y="82"/>
                      <a:pt x="49" y="77"/>
                      <a:pt x="49" y="75"/>
                    </a:cubicBezTo>
                    <a:cubicBezTo>
                      <a:pt x="49" y="73"/>
                      <a:pt x="48" y="70"/>
                      <a:pt x="47" y="70"/>
                    </a:cubicBezTo>
                    <a:cubicBezTo>
                      <a:pt x="46" y="70"/>
                      <a:pt x="45" y="71"/>
                      <a:pt x="44" y="71"/>
                    </a:cubicBezTo>
                    <a:cubicBezTo>
                      <a:pt x="43" y="72"/>
                      <a:pt x="43" y="72"/>
                      <a:pt x="42" y="72"/>
                    </a:cubicBezTo>
                    <a:cubicBezTo>
                      <a:pt x="36" y="72"/>
                      <a:pt x="30" y="65"/>
                      <a:pt x="28" y="61"/>
                    </a:cubicBezTo>
                    <a:lnTo>
                      <a:pt x="28" y="60"/>
                    </a:lnTo>
                    <a:lnTo>
                      <a:pt x="28" y="54"/>
                    </a:lnTo>
                    <a:lnTo>
                      <a:pt x="33" y="54"/>
                    </a:lnTo>
                    <a:lnTo>
                      <a:pt x="33" y="54"/>
                    </a:lnTo>
                    <a:cubicBezTo>
                      <a:pt x="34" y="55"/>
                      <a:pt x="34" y="55"/>
                      <a:pt x="35" y="56"/>
                    </a:cubicBezTo>
                    <a:cubicBezTo>
                      <a:pt x="38" y="59"/>
                      <a:pt x="40" y="62"/>
                      <a:pt x="45" y="62"/>
                    </a:cubicBezTo>
                    <a:cubicBezTo>
                      <a:pt x="53" y="62"/>
                      <a:pt x="62" y="74"/>
                      <a:pt x="62" y="82"/>
                    </a:cubicBezTo>
                    <a:cubicBezTo>
                      <a:pt x="62" y="82"/>
                      <a:pt x="62" y="83"/>
                      <a:pt x="62" y="83"/>
                    </a:cubicBezTo>
                    <a:cubicBezTo>
                      <a:pt x="63" y="85"/>
                      <a:pt x="63" y="86"/>
                      <a:pt x="62" y="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3" name="Freeform 1155"/>
              <p:cNvSpPr>
                <a:spLocks/>
              </p:cNvSpPr>
              <p:nvPr/>
            </p:nvSpPr>
            <p:spPr bwMode="auto">
              <a:xfrm>
                <a:off x="7764715" y="4700155"/>
                <a:ext cx="33830" cy="45107"/>
              </a:xfrm>
              <a:custGeom>
                <a:avLst/>
                <a:gdLst>
                  <a:gd name="T0" fmla="*/ 64 w 82"/>
                  <a:gd name="T1" fmla="*/ 98 h 109"/>
                  <a:gd name="T2" fmla="*/ 59 w 82"/>
                  <a:gd name="T3" fmla="*/ 90 h 109"/>
                  <a:gd name="T4" fmla="*/ 61 w 82"/>
                  <a:gd name="T5" fmla="*/ 90 h 109"/>
                  <a:gd name="T6" fmla="*/ 82 w 82"/>
                  <a:gd name="T7" fmla="*/ 87 h 109"/>
                  <a:gd name="T8" fmla="*/ 82 w 82"/>
                  <a:gd name="T9" fmla="*/ 82 h 109"/>
                  <a:gd name="T10" fmla="*/ 75 w 82"/>
                  <a:gd name="T11" fmla="*/ 67 h 109"/>
                  <a:gd name="T12" fmla="*/ 66 w 82"/>
                  <a:gd name="T13" fmla="*/ 47 h 109"/>
                  <a:gd name="T14" fmla="*/ 67 w 82"/>
                  <a:gd name="T15" fmla="*/ 43 h 109"/>
                  <a:gd name="T16" fmla="*/ 68 w 82"/>
                  <a:gd name="T17" fmla="*/ 38 h 109"/>
                  <a:gd name="T18" fmla="*/ 62 w 82"/>
                  <a:gd name="T19" fmla="*/ 30 h 109"/>
                  <a:gd name="T20" fmla="*/ 56 w 82"/>
                  <a:gd name="T21" fmla="*/ 22 h 109"/>
                  <a:gd name="T22" fmla="*/ 55 w 82"/>
                  <a:gd name="T23" fmla="*/ 20 h 109"/>
                  <a:gd name="T24" fmla="*/ 54 w 82"/>
                  <a:gd name="T25" fmla="*/ 17 h 109"/>
                  <a:gd name="T26" fmla="*/ 49 w 82"/>
                  <a:gd name="T27" fmla="*/ 16 h 109"/>
                  <a:gd name="T28" fmla="*/ 42 w 82"/>
                  <a:gd name="T29" fmla="*/ 10 h 109"/>
                  <a:gd name="T30" fmla="*/ 41 w 82"/>
                  <a:gd name="T31" fmla="*/ 11 h 109"/>
                  <a:gd name="T32" fmla="*/ 37 w 82"/>
                  <a:gd name="T33" fmla="*/ 12 h 109"/>
                  <a:gd name="T34" fmla="*/ 30 w 82"/>
                  <a:gd name="T35" fmla="*/ 4 h 109"/>
                  <a:gd name="T36" fmla="*/ 24 w 82"/>
                  <a:gd name="T37" fmla="*/ 0 h 109"/>
                  <a:gd name="T38" fmla="*/ 21 w 82"/>
                  <a:gd name="T39" fmla="*/ 2 h 109"/>
                  <a:gd name="T40" fmla="*/ 16 w 82"/>
                  <a:gd name="T41" fmla="*/ 5 h 109"/>
                  <a:gd name="T42" fmla="*/ 12 w 82"/>
                  <a:gd name="T43" fmla="*/ 2 h 109"/>
                  <a:gd name="T44" fmla="*/ 11 w 82"/>
                  <a:gd name="T45" fmla="*/ 1 h 109"/>
                  <a:gd name="T46" fmla="*/ 5 w 82"/>
                  <a:gd name="T47" fmla="*/ 12 h 109"/>
                  <a:gd name="T48" fmla="*/ 6 w 82"/>
                  <a:gd name="T49" fmla="*/ 14 h 109"/>
                  <a:gd name="T50" fmla="*/ 9 w 82"/>
                  <a:gd name="T51" fmla="*/ 17 h 109"/>
                  <a:gd name="T52" fmla="*/ 9 w 82"/>
                  <a:gd name="T53" fmla="*/ 33 h 109"/>
                  <a:gd name="T54" fmla="*/ 8 w 82"/>
                  <a:gd name="T55" fmla="*/ 33 h 109"/>
                  <a:gd name="T56" fmla="*/ 0 w 82"/>
                  <a:gd name="T57" fmla="*/ 42 h 109"/>
                  <a:gd name="T58" fmla="*/ 5 w 82"/>
                  <a:gd name="T59" fmla="*/ 48 h 109"/>
                  <a:gd name="T60" fmla="*/ 11 w 82"/>
                  <a:gd name="T61" fmla="*/ 57 h 109"/>
                  <a:gd name="T62" fmla="*/ 7 w 82"/>
                  <a:gd name="T63" fmla="*/ 61 h 109"/>
                  <a:gd name="T64" fmla="*/ 4 w 82"/>
                  <a:gd name="T65" fmla="*/ 64 h 109"/>
                  <a:gd name="T66" fmla="*/ 5 w 82"/>
                  <a:gd name="T67" fmla="*/ 68 h 109"/>
                  <a:gd name="T68" fmla="*/ 7 w 82"/>
                  <a:gd name="T69" fmla="*/ 75 h 109"/>
                  <a:gd name="T70" fmla="*/ 18 w 82"/>
                  <a:gd name="T71" fmla="*/ 82 h 109"/>
                  <a:gd name="T72" fmla="*/ 28 w 82"/>
                  <a:gd name="T73" fmla="*/ 86 h 109"/>
                  <a:gd name="T74" fmla="*/ 29 w 82"/>
                  <a:gd name="T75" fmla="*/ 86 h 109"/>
                  <a:gd name="T76" fmla="*/ 29 w 82"/>
                  <a:gd name="T77" fmla="*/ 87 h 109"/>
                  <a:gd name="T78" fmla="*/ 35 w 82"/>
                  <a:gd name="T79" fmla="*/ 92 h 109"/>
                  <a:gd name="T80" fmla="*/ 38 w 82"/>
                  <a:gd name="T81" fmla="*/ 93 h 109"/>
                  <a:gd name="T82" fmla="*/ 38 w 82"/>
                  <a:gd name="T83" fmla="*/ 94 h 109"/>
                  <a:gd name="T84" fmla="*/ 38 w 82"/>
                  <a:gd name="T85" fmla="*/ 95 h 109"/>
                  <a:gd name="T86" fmla="*/ 37 w 82"/>
                  <a:gd name="T87" fmla="*/ 97 h 109"/>
                  <a:gd name="T88" fmla="*/ 35 w 82"/>
                  <a:gd name="T89" fmla="*/ 98 h 109"/>
                  <a:gd name="T90" fmla="*/ 35 w 82"/>
                  <a:gd name="T91" fmla="*/ 99 h 109"/>
                  <a:gd name="T92" fmla="*/ 44 w 82"/>
                  <a:gd name="T93" fmla="*/ 106 h 109"/>
                  <a:gd name="T94" fmla="*/ 50 w 82"/>
                  <a:gd name="T95" fmla="*/ 106 h 109"/>
                  <a:gd name="T96" fmla="*/ 54 w 82"/>
                  <a:gd name="T97" fmla="*/ 108 h 109"/>
                  <a:gd name="T98" fmla="*/ 55 w 82"/>
                  <a:gd name="T99" fmla="*/ 109 h 109"/>
                  <a:gd name="T100" fmla="*/ 58 w 82"/>
                  <a:gd name="T101" fmla="*/ 109 h 109"/>
                  <a:gd name="T102" fmla="*/ 59 w 82"/>
                  <a:gd name="T103" fmla="*/ 106 h 109"/>
                  <a:gd name="T104" fmla="*/ 59 w 82"/>
                  <a:gd name="T105" fmla="*/ 101 h 109"/>
                  <a:gd name="T106" fmla="*/ 64 w 82"/>
                  <a:gd name="T107" fmla="*/ 98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2" h="109">
                    <a:moveTo>
                      <a:pt x="64" y="98"/>
                    </a:moveTo>
                    <a:lnTo>
                      <a:pt x="59" y="90"/>
                    </a:lnTo>
                    <a:lnTo>
                      <a:pt x="61" y="90"/>
                    </a:lnTo>
                    <a:cubicBezTo>
                      <a:pt x="70" y="90"/>
                      <a:pt x="77" y="90"/>
                      <a:pt x="82" y="87"/>
                    </a:cubicBezTo>
                    <a:lnTo>
                      <a:pt x="82" y="82"/>
                    </a:lnTo>
                    <a:cubicBezTo>
                      <a:pt x="82" y="76"/>
                      <a:pt x="79" y="72"/>
                      <a:pt x="75" y="67"/>
                    </a:cubicBezTo>
                    <a:cubicBezTo>
                      <a:pt x="70" y="61"/>
                      <a:pt x="66" y="55"/>
                      <a:pt x="66" y="47"/>
                    </a:cubicBezTo>
                    <a:cubicBezTo>
                      <a:pt x="66" y="45"/>
                      <a:pt x="66" y="44"/>
                      <a:pt x="67" y="43"/>
                    </a:cubicBezTo>
                    <a:cubicBezTo>
                      <a:pt x="67" y="42"/>
                      <a:pt x="68" y="41"/>
                      <a:pt x="68" y="38"/>
                    </a:cubicBezTo>
                    <a:cubicBezTo>
                      <a:pt x="68" y="35"/>
                      <a:pt x="65" y="32"/>
                      <a:pt x="62" y="30"/>
                    </a:cubicBezTo>
                    <a:cubicBezTo>
                      <a:pt x="60" y="28"/>
                      <a:pt x="57" y="26"/>
                      <a:pt x="56" y="22"/>
                    </a:cubicBezTo>
                    <a:cubicBezTo>
                      <a:pt x="55" y="21"/>
                      <a:pt x="55" y="21"/>
                      <a:pt x="55" y="20"/>
                    </a:cubicBezTo>
                    <a:cubicBezTo>
                      <a:pt x="55" y="19"/>
                      <a:pt x="55" y="18"/>
                      <a:pt x="54" y="17"/>
                    </a:cubicBezTo>
                    <a:cubicBezTo>
                      <a:pt x="52" y="17"/>
                      <a:pt x="51" y="17"/>
                      <a:pt x="49" y="16"/>
                    </a:cubicBezTo>
                    <a:cubicBezTo>
                      <a:pt x="45" y="16"/>
                      <a:pt x="43" y="15"/>
                      <a:pt x="42" y="10"/>
                    </a:cubicBezTo>
                    <a:cubicBezTo>
                      <a:pt x="42" y="10"/>
                      <a:pt x="41" y="11"/>
                      <a:pt x="41" y="11"/>
                    </a:cubicBezTo>
                    <a:cubicBezTo>
                      <a:pt x="40" y="11"/>
                      <a:pt x="39" y="12"/>
                      <a:pt x="37" y="12"/>
                    </a:cubicBezTo>
                    <a:cubicBezTo>
                      <a:pt x="33" y="12"/>
                      <a:pt x="30" y="8"/>
                      <a:pt x="30" y="4"/>
                    </a:cubicBezTo>
                    <a:cubicBezTo>
                      <a:pt x="27" y="1"/>
                      <a:pt x="26" y="0"/>
                      <a:pt x="24" y="0"/>
                    </a:cubicBezTo>
                    <a:cubicBezTo>
                      <a:pt x="22" y="0"/>
                      <a:pt x="22" y="1"/>
                      <a:pt x="21" y="2"/>
                    </a:cubicBezTo>
                    <a:cubicBezTo>
                      <a:pt x="20" y="3"/>
                      <a:pt x="20" y="5"/>
                      <a:pt x="16" y="5"/>
                    </a:cubicBezTo>
                    <a:cubicBezTo>
                      <a:pt x="14" y="5"/>
                      <a:pt x="13" y="4"/>
                      <a:pt x="12" y="2"/>
                    </a:cubicBezTo>
                    <a:cubicBezTo>
                      <a:pt x="11" y="2"/>
                      <a:pt x="11" y="1"/>
                      <a:pt x="11" y="1"/>
                    </a:cubicBezTo>
                    <a:cubicBezTo>
                      <a:pt x="9" y="3"/>
                      <a:pt x="5" y="11"/>
                      <a:pt x="5" y="12"/>
                    </a:cubicBezTo>
                    <a:cubicBezTo>
                      <a:pt x="5" y="13"/>
                      <a:pt x="5" y="13"/>
                      <a:pt x="6" y="14"/>
                    </a:cubicBezTo>
                    <a:cubicBezTo>
                      <a:pt x="7" y="14"/>
                      <a:pt x="9" y="15"/>
                      <a:pt x="9" y="17"/>
                    </a:cubicBezTo>
                    <a:lnTo>
                      <a:pt x="9" y="33"/>
                    </a:lnTo>
                    <a:lnTo>
                      <a:pt x="8" y="33"/>
                    </a:lnTo>
                    <a:cubicBezTo>
                      <a:pt x="2" y="35"/>
                      <a:pt x="0" y="37"/>
                      <a:pt x="0" y="42"/>
                    </a:cubicBezTo>
                    <a:cubicBezTo>
                      <a:pt x="0" y="45"/>
                      <a:pt x="3" y="46"/>
                      <a:pt x="5" y="48"/>
                    </a:cubicBezTo>
                    <a:cubicBezTo>
                      <a:pt x="8" y="50"/>
                      <a:pt x="11" y="52"/>
                      <a:pt x="11" y="57"/>
                    </a:cubicBezTo>
                    <a:cubicBezTo>
                      <a:pt x="11" y="60"/>
                      <a:pt x="8" y="61"/>
                      <a:pt x="7" y="61"/>
                    </a:cubicBezTo>
                    <a:cubicBezTo>
                      <a:pt x="5" y="62"/>
                      <a:pt x="4" y="62"/>
                      <a:pt x="4" y="64"/>
                    </a:cubicBezTo>
                    <a:cubicBezTo>
                      <a:pt x="4" y="65"/>
                      <a:pt x="5" y="66"/>
                      <a:pt x="5" y="68"/>
                    </a:cubicBezTo>
                    <a:cubicBezTo>
                      <a:pt x="6" y="70"/>
                      <a:pt x="7" y="72"/>
                      <a:pt x="7" y="75"/>
                    </a:cubicBezTo>
                    <a:cubicBezTo>
                      <a:pt x="12" y="76"/>
                      <a:pt x="15" y="80"/>
                      <a:pt x="18" y="82"/>
                    </a:cubicBezTo>
                    <a:cubicBezTo>
                      <a:pt x="21" y="86"/>
                      <a:pt x="24" y="88"/>
                      <a:pt x="28" y="86"/>
                    </a:cubicBezTo>
                    <a:lnTo>
                      <a:pt x="29" y="86"/>
                    </a:lnTo>
                    <a:lnTo>
                      <a:pt x="29" y="87"/>
                    </a:lnTo>
                    <a:cubicBezTo>
                      <a:pt x="31" y="89"/>
                      <a:pt x="33" y="90"/>
                      <a:pt x="35" y="92"/>
                    </a:cubicBezTo>
                    <a:cubicBezTo>
                      <a:pt x="36" y="92"/>
                      <a:pt x="37" y="93"/>
                      <a:pt x="38" y="93"/>
                    </a:cubicBezTo>
                    <a:lnTo>
                      <a:pt x="38" y="94"/>
                    </a:lnTo>
                    <a:lnTo>
                      <a:pt x="38" y="95"/>
                    </a:lnTo>
                    <a:cubicBezTo>
                      <a:pt x="38" y="96"/>
                      <a:pt x="37" y="96"/>
                      <a:pt x="37" y="97"/>
                    </a:cubicBezTo>
                    <a:cubicBezTo>
                      <a:pt x="36" y="97"/>
                      <a:pt x="36" y="98"/>
                      <a:pt x="35" y="98"/>
                    </a:cubicBezTo>
                    <a:lnTo>
                      <a:pt x="35" y="99"/>
                    </a:lnTo>
                    <a:cubicBezTo>
                      <a:pt x="40" y="99"/>
                      <a:pt x="43" y="103"/>
                      <a:pt x="44" y="106"/>
                    </a:cubicBezTo>
                    <a:cubicBezTo>
                      <a:pt x="47" y="106"/>
                      <a:pt x="49" y="106"/>
                      <a:pt x="50" y="106"/>
                    </a:cubicBezTo>
                    <a:cubicBezTo>
                      <a:pt x="52" y="106"/>
                      <a:pt x="53" y="107"/>
                      <a:pt x="54" y="108"/>
                    </a:cubicBezTo>
                    <a:cubicBezTo>
                      <a:pt x="54" y="108"/>
                      <a:pt x="55" y="109"/>
                      <a:pt x="55" y="109"/>
                    </a:cubicBezTo>
                    <a:lnTo>
                      <a:pt x="58" y="109"/>
                    </a:lnTo>
                    <a:cubicBezTo>
                      <a:pt x="58" y="108"/>
                      <a:pt x="58" y="107"/>
                      <a:pt x="59" y="106"/>
                    </a:cubicBezTo>
                    <a:cubicBezTo>
                      <a:pt x="59" y="105"/>
                      <a:pt x="59" y="104"/>
                      <a:pt x="59" y="101"/>
                    </a:cubicBezTo>
                    <a:cubicBezTo>
                      <a:pt x="59" y="99"/>
                      <a:pt x="62" y="98"/>
                      <a:pt x="64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4" name="Freeform 1156"/>
              <p:cNvSpPr>
                <a:spLocks/>
              </p:cNvSpPr>
              <p:nvPr/>
            </p:nvSpPr>
            <p:spPr bwMode="auto">
              <a:xfrm>
                <a:off x="7931986" y="4508450"/>
                <a:ext cx="142839" cy="86455"/>
              </a:xfrm>
              <a:custGeom>
                <a:avLst/>
                <a:gdLst>
                  <a:gd name="T0" fmla="*/ 96 w 334"/>
                  <a:gd name="T1" fmla="*/ 190 h 205"/>
                  <a:gd name="T2" fmla="*/ 125 w 334"/>
                  <a:gd name="T3" fmla="*/ 195 h 205"/>
                  <a:gd name="T4" fmla="*/ 134 w 334"/>
                  <a:gd name="T5" fmla="*/ 192 h 205"/>
                  <a:gd name="T6" fmla="*/ 169 w 334"/>
                  <a:gd name="T7" fmla="*/ 205 h 205"/>
                  <a:gd name="T8" fmla="*/ 180 w 334"/>
                  <a:gd name="T9" fmla="*/ 195 h 205"/>
                  <a:gd name="T10" fmla="*/ 187 w 334"/>
                  <a:gd name="T11" fmla="*/ 182 h 205"/>
                  <a:gd name="T12" fmla="*/ 199 w 334"/>
                  <a:gd name="T13" fmla="*/ 149 h 205"/>
                  <a:gd name="T14" fmla="*/ 211 w 334"/>
                  <a:gd name="T15" fmla="*/ 135 h 205"/>
                  <a:gd name="T16" fmla="*/ 233 w 334"/>
                  <a:gd name="T17" fmla="*/ 109 h 205"/>
                  <a:gd name="T18" fmla="*/ 235 w 334"/>
                  <a:gd name="T19" fmla="*/ 113 h 205"/>
                  <a:gd name="T20" fmla="*/ 262 w 334"/>
                  <a:gd name="T21" fmla="*/ 98 h 205"/>
                  <a:gd name="T22" fmla="*/ 301 w 334"/>
                  <a:gd name="T23" fmla="*/ 78 h 205"/>
                  <a:gd name="T24" fmla="*/ 329 w 334"/>
                  <a:gd name="T25" fmla="*/ 49 h 205"/>
                  <a:gd name="T26" fmla="*/ 331 w 334"/>
                  <a:gd name="T27" fmla="*/ 36 h 205"/>
                  <a:gd name="T28" fmla="*/ 306 w 334"/>
                  <a:gd name="T29" fmla="*/ 46 h 205"/>
                  <a:gd name="T30" fmla="*/ 273 w 334"/>
                  <a:gd name="T31" fmla="*/ 59 h 205"/>
                  <a:gd name="T32" fmla="*/ 182 w 334"/>
                  <a:gd name="T33" fmla="*/ 9 h 205"/>
                  <a:gd name="T34" fmla="*/ 166 w 334"/>
                  <a:gd name="T35" fmla="*/ 0 h 205"/>
                  <a:gd name="T36" fmla="*/ 119 w 334"/>
                  <a:gd name="T37" fmla="*/ 4 h 205"/>
                  <a:gd name="T38" fmla="*/ 110 w 334"/>
                  <a:gd name="T39" fmla="*/ 14 h 205"/>
                  <a:gd name="T40" fmla="*/ 105 w 334"/>
                  <a:gd name="T41" fmla="*/ 30 h 205"/>
                  <a:gd name="T42" fmla="*/ 110 w 334"/>
                  <a:gd name="T43" fmla="*/ 49 h 205"/>
                  <a:gd name="T44" fmla="*/ 105 w 334"/>
                  <a:gd name="T45" fmla="*/ 59 h 205"/>
                  <a:gd name="T46" fmla="*/ 96 w 334"/>
                  <a:gd name="T47" fmla="*/ 52 h 205"/>
                  <a:gd name="T48" fmla="*/ 87 w 334"/>
                  <a:gd name="T49" fmla="*/ 50 h 205"/>
                  <a:gd name="T50" fmla="*/ 72 w 334"/>
                  <a:gd name="T51" fmla="*/ 45 h 205"/>
                  <a:gd name="T52" fmla="*/ 47 w 334"/>
                  <a:gd name="T53" fmla="*/ 31 h 205"/>
                  <a:gd name="T54" fmla="*/ 43 w 334"/>
                  <a:gd name="T55" fmla="*/ 30 h 205"/>
                  <a:gd name="T56" fmla="*/ 44 w 334"/>
                  <a:gd name="T57" fmla="*/ 33 h 205"/>
                  <a:gd name="T58" fmla="*/ 49 w 334"/>
                  <a:gd name="T59" fmla="*/ 51 h 205"/>
                  <a:gd name="T60" fmla="*/ 45 w 334"/>
                  <a:gd name="T61" fmla="*/ 67 h 205"/>
                  <a:gd name="T62" fmla="*/ 48 w 334"/>
                  <a:gd name="T63" fmla="*/ 73 h 205"/>
                  <a:gd name="T64" fmla="*/ 38 w 334"/>
                  <a:gd name="T65" fmla="*/ 79 h 205"/>
                  <a:gd name="T66" fmla="*/ 42 w 334"/>
                  <a:gd name="T67" fmla="*/ 101 h 205"/>
                  <a:gd name="T68" fmla="*/ 51 w 334"/>
                  <a:gd name="T69" fmla="*/ 92 h 205"/>
                  <a:gd name="T70" fmla="*/ 54 w 334"/>
                  <a:gd name="T71" fmla="*/ 113 h 205"/>
                  <a:gd name="T72" fmla="*/ 42 w 334"/>
                  <a:gd name="T73" fmla="*/ 122 h 205"/>
                  <a:gd name="T74" fmla="*/ 41 w 334"/>
                  <a:gd name="T75" fmla="*/ 127 h 205"/>
                  <a:gd name="T76" fmla="*/ 39 w 334"/>
                  <a:gd name="T77" fmla="*/ 137 h 205"/>
                  <a:gd name="T78" fmla="*/ 9 w 334"/>
                  <a:gd name="T79" fmla="*/ 157 h 205"/>
                  <a:gd name="T80" fmla="*/ 2 w 334"/>
                  <a:gd name="T81" fmla="*/ 170 h 205"/>
                  <a:gd name="T82" fmla="*/ 3 w 334"/>
                  <a:gd name="T83" fmla="*/ 177 h 205"/>
                  <a:gd name="T84" fmla="*/ 5 w 334"/>
                  <a:gd name="T85" fmla="*/ 179 h 205"/>
                  <a:gd name="T86" fmla="*/ 4 w 334"/>
                  <a:gd name="T87" fmla="*/ 193 h 205"/>
                  <a:gd name="T88" fmla="*/ 12 w 334"/>
                  <a:gd name="T89" fmla="*/ 195 h 205"/>
                  <a:gd name="T90" fmla="*/ 27 w 334"/>
                  <a:gd name="T91" fmla="*/ 189 h 205"/>
                  <a:gd name="T92" fmla="*/ 36 w 334"/>
                  <a:gd name="T93" fmla="*/ 189 h 205"/>
                  <a:gd name="T94" fmla="*/ 40 w 334"/>
                  <a:gd name="T95" fmla="*/ 188 h 205"/>
                  <a:gd name="T96" fmla="*/ 43 w 334"/>
                  <a:gd name="T97" fmla="*/ 195 h 205"/>
                  <a:gd name="T98" fmla="*/ 54 w 334"/>
                  <a:gd name="T99" fmla="*/ 190 h 205"/>
                  <a:gd name="T100" fmla="*/ 60 w 334"/>
                  <a:gd name="T101" fmla="*/ 187 h 205"/>
                  <a:gd name="T102" fmla="*/ 58 w 334"/>
                  <a:gd name="T103" fmla="*/ 176 h 205"/>
                  <a:gd name="T104" fmla="*/ 63 w 334"/>
                  <a:gd name="T105" fmla="*/ 174 h 205"/>
                  <a:gd name="T106" fmla="*/ 69 w 334"/>
                  <a:gd name="T107" fmla="*/ 174 h 205"/>
                  <a:gd name="T108" fmla="*/ 77 w 334"/>
                  <a:gd name="T109" fmla="*/ 174 h 205"/>
                  <a:gd name="T110" fmla="*/ 86 w 334"/>
                  <a:gd name="T111" fmla="*/ 186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4" h="205">
                    <a:moveTo>
                      <a:pt x="89" y="186"/>
                    </a:moveTo>
                    <a:cubicBezTo>
                      <a:pt x="92" y="186"/>
                      <a:pt x="94" y="188"/>
                      <a:pt x="96" y="190"/>
                    </a:cubicBezTo>
                    <a:cubicBezTo>
                      <a:pt x="98" y="193"/>
                      <a:pt x="100" y="195"/>
                      <a:pt x="103" y="195"/>
                    </a:cubicBezTo>
                    <a:lnTo>
                      <a:pt x="125" y="195"/>
                    </a:lnTo>
                    <a:cubicBezTo>
                      <a:pt x="127" y="195"/>
                      <a:pt x="128" y="194"/>
                      <a:pt x="129" y="193"/>
                    </a:cubicBezTo>
                    <a:cubicBezTo>
                      <a:pt x="130" y="193"/>
                      <a:pt x="132" y="192"/>
                      <a:pt x="134" y="192"/>
                    </a:cubicBezTo>
                    <a:cubicBezTo>
                      <a:pt x="141" y="192"/>
                      <a:pt x="146" y="195"/>
                      <a:pt x="151" y="198"/>
                    </a:cubicBezTo>
                    <a:cubicBezTo>
                      <a:pt x="156" y="201"/>
                      <a:pt x="161" y="205"/>
                      <a:pt x="169" y="205"/>
                    </a:cubicBezTo>
                    <a:cubicBezTo>
                      <a:pt x="172" y="205"/>
                      <a:pt x="174" y="204"/>
                      <a:pt x="177" y="204"/>
                    </a:cubicBezTo>
                    <a:lnTo>
                      <a:pt x="180" y="195"/>
                    </a:lnTo>
                    <a:cubicBezTo>
                      <a:pt x="180" y="192"/>
                      <a:pt x="182" y="189"/>
                      <a:pt x="184" y="187"/>
                    </a:cubicBezTo>
                    <a:cubicBezTo>
                      <a:pt x="186" y="185"/>
                      <a:pt x="187" y="184"/>
                      <a:pt x="187" y="182"/>
                    </a:cubicBezTo>
                    <a:cubicBezTo>
                      <a:pt x="189" y="178"/>
                      <a:pt x="190" y="173"/>
                      <a:pt x="191" y="169"/>
                    </a:cubicBezTo>
                    <a:cubicBezTo>
                      <a:pt x="193" y="162"/>
                      <a:pt x="194" y="155"/>
                      <a:pt x="199" y="149"/>
                    </a:cubicBezTo>
                    <a:cubicBezTo>
                      <a:pt x="200" y="148"/>
                      <a:pt x="202" y="146"/>
                      <a:pt x="204" y="144"/>
                    </a:cubicBezTo>
                    <a:cubicBezTo>
                      <a:pt x="206" y="142"/>
                      <a:pt x="211" y="137"/>
                      <a:pt x="211" y="135"/>
                    </a:cubicBezTo>
                    <a:cubicBezTo>
                      <a:pt x="213" y="124"/>
                      <a:pt x="216" y="109"/>
                      <a:pt x="229" y="109"/>
                    </a:cubicBezTo>
                    <a:lnTo>
                      <a:pt x="233" y="109"/>
                    </a:lnTo>
                    <a:cubicBezTo>
                      <a:pt x="234" y="109"/>
                      <a:pt x="234" y="110"/>
                      <a:pt x="234" y="110"/>
                    </a:cubicBezTo>
                    <a:cubicBezTo>
                      <a:pt x="234" y="111"/>
                      <a:pt x="235" y="112"/>
                      <a:pt x="235" y="113"/>
                    </a:cubicBezTo>
                    <a:cubicBezTo>
                      <a:pt x="241" y="113"/>
                      <a:pt x="245" y="109"/>
                      <a:pt x="249" y="106"/>
                    </a:cubicBezTo>
                    <a:cubicBezTo>
                      <a:pt x="253" y="103"/>
                      <a:pt x="257" y="99"/>
                      <a:pt x="262" y="98"/>
                    </a:cubicBezTo>
                    <a:cubicBezTo>
                      <a:pt x="268" y="96"/>
                      <a:pt x="273" y="93"/>
                      <a:pt x="279" y="89"/>
                    </a:cubicBezTo>
                    <a:cubicBezTo>
                      <a:pt x="285" y="85"/>
                      <a:pt x="291" y="81"/>
                      <a:pt x="301" y="78"/>
                    </a:cubicBezTo>
                    <a:cubicBezTo>
                      <a:pt x="308" y="76"/>
                      <a:pt x="332" y="68"/>
                      <a:pt x="332" y="54"/>
                    </a:cubicBezTo>
                    <a:cubicBezTo>
                      <a:pt x="332" y="52"/>
                      <a:pt x="331" y="50"/>
                      <a:pt x="329" y="49"/>
                    </a:cubicBezTo>
                    <a:cubicBezTo>
                      <a:pt x="328" y="47"/>
                      <a:pt x="327" y="46"/>
                      <a:pt x="327" y="44"/>
                    </a:cubicBezTo>
                    <a:cubicBezTo>
                      <a:pt x="327" y="40"/>
                      <a:pt x="329" y="38"/>
                      <a:pt x="331" y="36"/>
                    </a:cubicBezTo>
                    <a:cubicBezTo>
                      <a:pt x="332" y="35"/>
                      <a:pt x="333" y="34"/>
                      <a:pt x="334" y="32"/>
                    </a:cubicBezTo>
                    <a:cubicBezTo>
                      <a:pt x="322" y="33"/>
                      <a:pt x="314" y="39"/>
                      <a:pt x="306" y="46"/>
                    </a:cubicBezTo>
                    <a:cubicBezTo>
                      <a:pt x="297" y="53"/>
                      <a:pt x="289" y="60"/>
                      <a:pt x="277" y="60"/>
                    </a:cubicBezTo>
                    <a:cubicBezTo>
                      <a:pt x="276" y="60"/>
                      <a:pt x="275" y="60"/>
                      <a:pt x="273" y="59"/>
                    </a:cubicBezTo>
                    <a:cubicBezTo>
                      <a:pt x="268" y="58"/>
                      <a:pt x="212" y="31"/>
                      <a:pt x="192" y="19"/>
                    </a:cubicBezTo>
                    <a:cubicBezTo>
                      <a:pt x="188" y="17"/>
                      <a:pt x="185" y="13"/>
                      <a:pt x="182" y="9"/>
                    </a:cubicBezTo>
                    <a:cubicBezTo>
                      <a:pt x="177" y="4"/>
                      <a:pt x="174" y="0"/>
                      <a:pt x="169" y="0"/>
                    </a:cubicBezTo>
                    <a:cubicBezTo>
                      <a:pt x="168" y="0"/>
                      <a:pt x="167" y="0"/>
                      <a:pt x="166" y="0"/>
                    </a:cubicBezTo>
                    <a:cubicBezTo>
                      <a:pt x="154" y="5"/>
                      <a:pt x="142" y="5"/>
                      <a:pt x="127" y="5"/>
                    </a:cubicBezTo>
                    <a:cubicBezTo>
                      <a:pt x="123" y="5"/>
                      <a:pt x="121" y="4"/>
                      <a:pt x="119" y="4"/>
                    </a:cubicBezTo>
                    <a:lnTo>
                      <a:pt x="118" y="4"/>
                    </a:lnTo>
                    <a:cubicBezTo>
                      <a:pt x="116" y="8"/>
                      <a:pt x="113" y="11"/>
                      <a:pt x="110" y="14"/>
                    </a:cubicBezTo>
                    <a:cubicBezTo>
                      <a:pt x="106" y="18"/>
                      <a:pt x="103" y="21"/>
                      <a:pt x="103" y="27"/>
                    </a:cubicBezTo>
                    <a:cubicBezTo>
                      <a:pt x="103" y="29"/>
                      <a:pt x="104" y="30"/>
                      <a:pt x="105" y="30"/>
                    </a:cubicBezTo>
                    <a:cubicBezTo>
                      <a:pt x="106" y="31"/>
                      <a:pt x="108" y="31"/>
                      <a:pt x="108" y="34"/>
                    </a:cubicBezTo>
                    <a:cubicBezTo>
                      <a:pt x="110" y="39"/>
                      <a:pt x="110" y="45"/>
                      <a:pt x="110" y="49"/>
                    </a:cubicBezTo>
                    <a:cubicBezTo>
                      <a:pt x="110" y="50"/>
                      <a:pt x="110" y="52"/>
                      <a:pt x="110" y="53"/>
                    </a:cubicBezTo>
                    <a:cubicBezTo>
                      <a:pt x="110" y="58"/>
                      <a:pt x="107" y="59"/>
                      <a:pt x="105" y="59"/>
                    </a:cubicBezTo>
                    <a:cubicBezTo>
                      <a:pt x="100" y="59"/>
                      <a:pt x="98" y="56"/>
                      <a:pt x="97" y="54"/>
                    </a:cubicBezTo>
                    <a:cubicBezTo>
                      <a:pt x="96" y="53"/>
                      <a:pt x="96" y="52"/>
                      <a:pt x="96" y="52"/>
                    </a:cubicBezTo>
                    <a:cubicBezTo>
                      <a:pt x="95" y="53"/>
                      <a:pt x="93" y="54"/>
                      <a:pt x="92" y="54"/>
                    </a:cubicBezTo>
                    <a:cubicBezTo>
                      <a:pt x="90" y="54"/>
                      <a:pt x="88" y="52"/>
                      <a:pt x="87" y="50"/>
                    </a:cubicBezTo>
                    <a:lnTo>
                      <a:pt x="80" y="50"/>
                    </a:lnTo>
                    <a:cubicBezTo>
                      <a:pt x="74" y="50"/>
                      <a:pt x="73" y="48"/>
                      <a:pt x="72" y="45"/>
                    </a:cubicBezTo>
                    <a:cubicBezTo>
                      <a:pt x="71" y="44"/>
                      <a:pt x="71" y="43"/>
                      <a:pt x="69" y="42"/>
                    </a:cubicBezTo>
                    <a:cubicBezTo>
                      <a:pt x="62" y="37"/>
                      <a:pt x="55" y="34"/>
                      <a:pt x="47" y="31"/>
                    </a:cubicBezTo>
                    <a:cubicBezTo>
                      <a:pt x="46" y="31"/>
                      <a:pt x="45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1"/>
                      <a:pt x="44" y="31"/>
                      <a:pt x="44" y="33"/>
                    </a:cubicBezTo>
                    <a:cubicBezTo>
                      <a:pt x="44" y="35"/>
                      <a:pt x="45" y="37"/>
                      <a:pt x="46" y="39"/>
                    </a:cubicBezTo>
                    <a:cubicBezTo>
                      <a:pt x="48" y="42"/>
                      <a:pt x="49" y="46"/>
                      <a:pt x="49" y="51"/>
                    </a:cubicBezTo>
                    <a:cubicBezTo>
                      <a:pt x="49" y="55"/>
                      <a:pt x="48" y="58"/>
                      <a:pt x="47" y="60"/>
                    </a:cubicBezTo>
                    <a:cubicBezTo>
                      <a:pt x="46" y="62"/>
                      <a:pt x="45" y="64"/>
                      <a:pt x="45" y="67"/>
                    </a:cubicBezTo>
                    <a:cubicBezTo>
                      <a:pt x="45" y="68"/>
                      <a:pt x="46" y="69"/>
                      <a:pt x="47" y="70"/>
                    </a:cubicBezTo>
                    <a:cubicBezTo>
                      <a:pt x="47" y="71"/>
                      <a:pt x="48" y="72"/>
                      <a:pt x="48" y="73"/>
                    </a:cubicBezTo>
                    <a:cubicBezTo>
                      <a:pt x="48" y="77"/>
                      <a:pt x="43" y="78"/>
                      <a:pt x="40" y="79"/>
                    </a:cubicBezTo>
                    <a:cubicBezTo>
                      <a:pt x="39" y="79"/>
                      <a:pt x="38" y="79"/>
                      <a:pt x="38" y="79"/>
                    </a:cubicBezTo>
                    <a:cubicBezTo>
                      <a:pt x="35" y="80"/>
                      <a:pt x="29" y="90"/>
                      <a:pt x="29" y="95"/>
                    </a:cubicBezTo>
                    <a:cubicBezTo>
                      <a:pt x="29" y="97"/>
                      <a:pt x="37" y="101"/>
                      <a:pt x="42" y="101"/>
                    </a:cubicBezTo>
                    <a:cubicBezTo>
                      <a:pt x="43" y="101"/>
                      <a:pt x="44" y="99"/>
                      <a:pt x="45" y="98"/>
                    </a:cubicBezTo>
                    <a:cubicBezTo>
                      <a:pt x="47" y="95"/>
                      <a:pt x="48" y="92"/>
                      <a:pt x="51" y="92"/>
                    </a:cubicBezTo>
                    <a:cubicBezTo>
                      <a:pt x="56" y="92"/>
                      <a:pt x="64" y="98"/>
                      <a:pt x="64" y="102"/>
                    </a:cubicBezTo>
                    <a:cubicBezTo>
                      <a:pt x="64" y="105"/>
                      <a:pt x="60" y="108"/>
                      <a:pt x="54" y="113"/>
                    </a:cubicBezTo>
                    <a:cubicBezTo>
                      <a:pt x="51" y="115"/>
                      <a:pt x="48" y="117"/>
                      <a:pt x="47" y="119"/>
                    </a:cubicBezTo>
                    <a:cubicBezTo>
                      <a:pt x="46" y="120"/>
                      <a:pt x="44" y="121"/>
                      <a:pt x="42" y="122"/>
                    </a:cubicBezTo>
                    <a:cubicBezTo>
                      <a:pt x="41" y="123"/>
                      <a:pt x="40" y="123"/>
                      <a:pt x="40" y="124"/>
                    </a:cubicBezTo>
                    <a:cubicBezTo>
                      <a:pt x="39" y="124"/>
                      <a:pt x="40" y="126"/>
                      <a:pt x="41" y="127"/>
                    </a:cubicBezTo>
                    <a:cubicBezTo>
                      <a:pt x="42" y="129"/>
                      <a:pt x="43" y="132"/>
                      <a:pt x="42" y="134"/>
                    </a:cubicBezTo>
                    <a:cubicBezTo>
                      <a:pt x="42" y="135"/>
                      <a:pt x="41" y="136"/>
                      <a:pt x="39" y="137"/>
                    </a:cubicBezTo>
                    <a:cubicBezTo>
                      <a:pt x="35" y="139"/>
                      <a:pt x="27" y="141"/>
                      <a:pt x="22" y="141"/>
                    </a:cubicBezTo>
                    <a:cubicBezTo>
                      <a:pt x="13" y="141"/>
                      <a:pt x="11" y="149"/>
                      <a:pt x="9" y="157"/>
                    </a:cubicBezTo>
                    <a:cubicBezTo>
                      <a:pt x="8" y="161"/>
                      <a:pt x="7" y="164"/>
                      <a:pt x="5" y="167"/>
                    </a:cubicBezTo>
                    <a:cubicBezTo>
                      <a:pt x="4" y="168"/>
                      <a:pt x="3" y="169"/>
                      <a:pt x="2" y="170"/>
                    </a:cubicBezTo>
                    <a:cubicBezTo>
                      <a:pt x="1" y="171"/>
                      <a:pt x="0" y="172"/>
                      <a:pt x="0" y="174"/>
                    </a:cubicBezTo>
                    <a:cubicBezTo>
                      <a:pt x="0" y="176"/>
                      <a:pt x="1" y="176"/>
                      <a:pt x="3" y="177"/>
                    </a:cubicBezTo>
                    <a:cubicBezTo>
                      <a:pt x="4" y="177"/>
                      <a:pt x="4" y="177"/>
                      <a:pt x="5" y="178"/>
                    </a:cubicBezTo>
                    <a:cubicBezTo>
                      <a:pt x="5" y="178"/>
                      <a:pt x="5" y="179"/>
                      <a:pt x="5" y="179"/>
                    </a:cubicBezTo>
                    <a:lnTo>
                      <a:pt x="2" y="188"/>
                    </a:lnTo>
                    <a:cubicBezTo>
                      <a:pt x="3" y="189"/>
                      <a:pt x="4" y="191"/>
                      <a:pt x="4" y="193"/>
                    </a:cubicBezTo>
                    <a:cubicBezTo>
                      <a:pt x="5" y="196"/>
                      <a:pt x="6" y="198"/>
                      <a:pt x="8" y="198"/>
                    </a:cubicBezTo>
                    <a:cubicBezTo>
                      <a:pt x="10" y="198"/>
                      <a:pt x="11" y="196"/>
                      <a:pt x="12" y="195"/>
                    </a:cubicBezTo>
                    <a:cubicBezTo>
                      <a:pt x="14" y="192"/>
                      <a:pt x="17" y="189"/>
                      <a:pt x="22" y="189"/>
                    </a:cubicBezTo>
                    <a:cubicBezTo>
                      <a:pt x="24" y="189"/>
                      <a:pt x="25" y="189"/>
                      <a:pt x="27" y="189"/>
                    </a:cubicBezTo>
                    <a:cubicBezTo>
                      <a:pt x="28" y="190"/>
                      <a:pt x="30" y="190"/>
                      <a:pt x="32" y="190"/>
                    </a:cubicBezTo>
                    <a:cubicBezTo>
                      <a:pt x="34" y="190"/>
                      <a:pt x="35" y="190"/>
                      <a:pt x="36" y="189"/>
                    </a:cubicBezTo>
                    <a:cubicBezTo>
                      <a:pt x="37" y="189"/>
                      <a:pt x="38" y="188"/>
                      <a:pt x="39" y="188"/>
                    </a:cubicBezTo>
                    <a:cubicBezTo>
                      <a:pt x="40" y="188"/>
                      <a:pt x="40" y="188"/>
                      <a:pt x="40" y="188"/>
                    </a:cubicBezTo>
                    <a:cubicBezTo>
                      <a:pt x="41" y="188"/>
                      <a:pt x="41" y="189"/>
                      <a:pt x="41" y="189"/>
                    </a:cubicBezTo>
                    <a:cubicBezTo>
                      <a:pt x="41" y="190"/>
                      <a:pt x="41" y="195"/>
                      <a:pt x="43" y="195"/>
                    </a:cubicBezTo>
                    <a:cubicBezTo>
                      <a:pt x="45" y="195"/>
                      <a:pt x="46" y="194"/>
                      <a:pt x="47" y="193"/>
                    </a:cubicBezTo>
                    <a:cubicBezTo>
                      <a:pt x="49" y="192"/>
                      <a:pt x="51" y="190"/>
                      <a:pt x="54" y="190"/>
                    </a:cubicBezTo>
                    <a:lnTo>
                      <a:pt x="56" y="190"/>
                    </a:lnTo>
                    <a:cubicBezTo>
                      <a:pt x="56" y="190"/>
                      <a:pt x="60" y="190"/>
                      <a:pt x="60" y="187"/>
                    </a:cubicBezTo>
                    <a:cubicBezTo>
                      <a:pt x="60" y="185"/>
                      <a:pt x="59" y="183"/>
                      <a:pt x="59" y="181"/>
                    </a:cubicBezTo>
                    <a:cubicBezTo>
                      <a:pt x="58" y="180"/>
                      <a:pt x="58" y="178"/>
                      <a:pt x="58" y="176"/>
                    </a:cubicBezTo>
                    <a:cubicBezTo>
                      <a:pt x="58" y="175"/>
                      <a:pt x="58" y="174"/>
                      <a:pt x="60" y="174"/>
                    </a:cubicBezTo>
                    <a:cubicBezTo>
                      <a:pt x="61" y="174"/>
                      <a:pt x="62" y="174"/>
                      <a:pt x="63" y="174"/>
                    </a:cubicBezTo>
                    <a:cubicBezTo>
                      <a:pt x="64" y="174"/>
                      <a:pt x="64" y="174"/>
                      <a:pt x="65" y="174"/>
                    </a:cubicBezTo>
                    <a:lnTo>
                      <a:pt x="69" y="174"/>
                    </a:lnTo>
                    <a:cubicBezTo>
                      <a:pt x="70" y="174"/>
                      <a:pt x="71" y="174"/>
                      <a:pt x="73" y="174"/>
                    </a:cubicBezTo>
                    <a:cubicBezTo>
                      <a:pt x="74" y="174"/>
                      <a:pt x="76" y="174"/>
                      <a:pt x="77" y="174"/>
                    </a:cubicBezTo>
                    <a:cubicBezTo>
                      <a:pt x="79" y="174"/>
                      <a:pt x="86" y="174"/>
                      <a:pt x="86" y="182"/>
                    </a:cubicBezTo>
                    <a:cubicBezTo>
                      <a:pt x="86" y="185"/>
                      <a:pt x="86" y="186"/>
                      <a:pt x="86" y="186"/>
                    </a:cubicBezTo>
                    <a:lnTo>
                      <a:pt x="89" y="1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5" name="Freeform 1157"/>
              <p:cNvSpPr>
                <a:spLocks/>
              </p:cNvSpPr>
              <p:nvPr/>
            </p:nvSpPr>
            <p:spPr bwMode="auto">
              <a:xfrm>
                <a:off x="7986491" y="4670084"/>
                <a:ext cx="50746" cy="35710"/>
              </a:xfrm>
              <a:custGeom>
                <a:avLst/>
                <a:gdLst>
                  <a:gd name="T0" fmla="*/ 48 w 117"/>
                  <a:gd name="T1" fmla="*/ 81 h 82"/>
                  <a:gd name="T2" fmla="*/ 52 w 117"/>
                  <a:gd name="T3" fmla="*/ 79 h 82"/>
                  <a:gd name="T4" fmla="*/ 58 w 117"/>
                  <a:gd name="T5" fmla="*/ 76 h 82"/>
                  <a:gd name="T6" fmla="*/ 66 w 117"/>
                  <a:gd name="T7" fmla="*/ 81 h 82"/>
                  <a:gd name="T8" fmla="*/ 66 w 117"/>
                  <a:gd name="T9" fmla="*/ 82 h 82"/>
                  <a:gd name="T10" fmla="*/ 71 w 117"/>
                  <a:gd name="T11" fmla="*/ 80 h 82"/>
                  <a:gd name="T12" fmla="*/ 101 w 117"/>
                  <a:gd name="T13" fmla="*/ 80 h 82"/>
                  <a:gd name="T14" fmla="*/ 106 w 117"/>
                  <a:gd name="T15" fmla="*/ 76 h 82"/>
                  <a:gd name="T16" fmla="*/ 106 w 117"/>
                  <a:gd name="T17" fmla="*/ 75 h 82"/>
                  <a:gd name="T18" fmla="*/ 107 w 117"/>
                  <a:gd name="T19" fmla="*/ 75 h 82"/>
                  <a:gd name="T20" fmla="*/ 116 w 117"/>
                  <a:gd name="T21" fmla="*/ 74 h 82"/>
                  <a:gd name="T22" fmla="*/ 117 w 117"/>
                  <a:gd name="T23" fmla="*/ 74 h 82"/>
                  <a:gd name="T24" fmla="*/ 117 w 117"/>
                  <a:gd name="T25" fmla="*/ 74 h 82"/>
                  <a:gd name="T26" fmla="*/ 114 w 117"/>
                  <a:gd name="T27" fmla="*/ 65 h 82"/>
                  <a:gd name="T28" fmla="*/ 113 w 117"/>
                  <a:gd name="T29" fmla="*/ 60 h 82"/>
                  <a:gd name="T30" fmla="*/ 110 w 117"/>
                  <a:gd name="T31" fmla="*/ 59 h 82"/>
                  <a:gd name="T32" fmla="*/ 104 w 117"/>
                  <a:gd name="T33" fmla="*/ 55 h 82"/>
                  <a:gd name="T34" fmla="*/ 102 w 117"/>
                  <a:gd name="T35" fmla="*/ 50 h 82"/>
                  <a:gd name="T36" fmla="*/ 95 w 117"/>
                  <a:gd name="T37" fmla="*/ 41 h 82"/>
                  <a:gd name="T38" fmla="*/ 89 w 117"/>
                  <a:gd name="T39" fmla="*/ 40 h 82"/>
                  <a:gd name="T40" fmla="*/ 87 w 117"/>
                  <a:gd name="T41" fmla="*/ 40 h 82"/>
                  <a:gd name="T42" fmla="*/ 79 w 117"/>
                  <a:gd name="T43" fmla="*/ 38 h 82"/>
                  <a:gd name="T44" fmla="*/ 77 w 117"/>
                  <a:gd name="T45" fmla="*/ 32 h 82"/>
                  <a:gd name="T46" fmla="*/ 77 w 117"/>
                  <a:gd name="T47" fmla="*/ 29 h 82"/>
                  <a:gd name="T48" fmla="*/ 73 w 117"/>
                  <a:gd name="T49" fmla="*/ 24 h 82"/>
                  <a:gd name="T50" fmla="*/ 70 w 117"/>
                  <a:gd name="T51" fmla="*/ 17 h 82"/>
                  <a:gd name="T52" fmla="*/ 70 w 117"/>
                  <a:gd name="T53" fmla="*/ 8 h 82"/>
                  <a:gd name="T54" fmla="*/ 70 w 117"/>
                  <a:gd name="T55" fmla="*/ 8 h 82"/>
                  <a:gd name="T56" fmla="*/ 65 w 117"/>
                  <a:gd name="T57" fmla="*/ 7 h 82"/>
                  <a:gd name="T58" fmla="*/ 61 w 117"/>
                  <a:gd name="T59" fmla="*/ 9 h 82"/>
                  <a:gd name="T60" fmla="*/ 56 w 117"/>
                  <a:gd name="T61" fmla="*/ 12 h 82"/>
                  <a:gd name="T62" fmla="*/ 44 w 117"/>
                  <a:gd name="T63" fmla="*/ 7 h 82"/>
                  <a:gd name="T64" fmla="*/ 29 w 117"/>
                  <a:gd name="T65" fmla="*/ 0 h 82"/>
                  <a:gd name="T66" fmla="*/ 25 w 117"/>
                  <a:gd name="T67" fmla="*/ 2 h 82"/>
                  <a:gd name="T68" fmla="*/ 18 w 117"/>
                  <a:gd name="T69" fmla="*/ 5 h 82"/>
                  <a:gd name="T70" fmla="*/ 18 w 117"/>
                  <a:gd name="T71" fmla="*/ 5 h 82"/>
                  <a:gd name="T72" fmla="*/ 19 w 117"/>
                  <a:gd name="T73" fmla="*/ 20 h 82"/>
                  <a:gd name="T74" fmla="*/ 9 w 117"/>
                  <a:gd name="T75" fmla="*/ 38 h 82"/>
                  <a:gd name="T76" fmla="*/ 0 w 117"/>
                  <a:gd name="T77" fmla="*/ 50 h 82"/>
                  <a:gd name="T78" fmla="*/ 6 w 117"/>
                  <a:gd name="T79" fmla="*/ 50 h 82"/>
                  <a:gd name="T80" fmla="*/ 7 w 117"/>
                  <a:gd name="T81" fmla="*/ 49 h 82"/>
                  <a:gd name="T82" fmla="*/ 7 w 117"/>
                  <a:gd name="T83" fmla="*/ 51 h 82"/>
                  <a:gd name="T84" fmla="*/ 9 w 117"/>
                  <a:gd name="T85" fmla="*/ 55 h 82"/>
                  <a:gd name="T86" fmla="*/ 13 w 117"/>
                  <a:gd name="T87" fmla="*/ 56 h 82"/>
                  <a:gd name="T88" fmla="*/ 17 w 117"/>
                  <a:gd name="T89" fmla="*/ 55 h 82"/>
                  <a:gd name="T90" fmla="*/ 17 w 117"/>
                  <a:gd name="T91" fmla="*/ 61 h 82"/>
                  <a:gd name="T92" fmla="*/ 16 w 117"/>
                  <a:gd name="T93" fmla="*/ 68 h 82"/>
                  <a:gd name="T94" fmla="*/ 14 w 117"/>
                  <a:gd name="T95" fmla="*/ 70 h 82"/>
                  <a:gd name="T96" fmla="*/ 15 w 117"/>
                  <a:gd name="T97" fmla="*/ 74 h 82"/>
                  <a:gd name="T98" fmla="*/ 25 w 117"/>
                  <a:gd name="T99" fmla="*/ 77 h 82"/>
                  <a:gd name="T100" fmla="*/ 35 w 117"/>
                  <a:gd name="T101" fmla="*/ 80 h 82"/>
                  <a:gd name="T102" fmla="*/ 40 w 117"/>
                  <a:gd name="T103" fmla="*/ 79 h 82"/>
                  <a:gd name="T104" fmla="*/ 40 w 117"/>
                  <a:gd name="T105" fmla="*/ 79 h 82"/>
                  <a:gd name="T106" fmla="*/ 47 w 117"/>
                  <a:gd name="T107" fmla="*/ 79 h 82"/>
                  <a:gd name="T108" fmla="*/ 47 w 117"/>
                  <a:gd name="T109" fmla="*/ 80 h 82"/>
                  <a:gd name="T110" fmla="*/ 48 w 117"/>
                  <a:gd name="T111" fmla="*/ 81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7" h="82">
                    <a:moveTo>
                      <a:pt x="48" y="81"/>
                    </a:moveTo>
                    <a:cubicBezTo>
                      <a:pt x="49" y="81"/>
                      <a:pt x="51" y="80"/>
                      <a:pt x="52" y="79"/>
                    </a:cubicBezTo>
                    <a:cubicBezTo>
                      <a:pt x="54" y="77"/>
                      <a:pt x="56" y="76"/>
                      <a:pt x="58" y="76"/>
                    </a:cubicBezTo>
                    <a:cubicBezTo>
                      <a:pt x="62" y="76"/>
                      <a:pt x="64" y="79"/>
                      <a:pt x="66" y="81"/>
                    </a:cubicBezTo>
                    <a:cubicBezTo>
                      <a:pt x="66" y="81"/>
                      <a:pt x="66" y="81"/>
                      <a:pt x="66" y="82"/>
                    </a:cubicBezTo>
                    <a:cubicBezTo>
                      <a:pt x="67" y="81"/>
                      <a:pt x="69" y="80"/>
                      <a:pt x="71" y="80"/>
                    </a:cubicBezTo>
                    <a:lnTo>
                      <a:pt x="101" y="80"/>
                    </a:lnTo>
                    <a:cubicBezTo>
                      <a:pt x="104" y="80"/>
                      <a:pt x="105" y="79"/>
                      <a:pt x="106" y="76"/>
                    </a:cubicBezTo>
                    <a:lnTo>
                      <a:pt x="106" y="75"/>
                    </a:lnTo>
                    <a:lnTo>
                      <a:pt x="107" y="75"/>
                    </a:lnTo>
                    <a:cubicBezTo>
                      <a:pt x="111" y="76"/>
                      <a:pt x="113" y="76"/>
                      <a:pt x="116" y="74"/>
                    </a:cubicBezTo>
                    <a:cubicBezTo>
                      <a:pt x="116" y="74"/>
                      <a:pt x="116" y="74"/>
                      <a:pt x="117" y="74"/>
                    </a:cubicBezTo>
                    <a:lnTo>
                      <a:pt x="117" y="74"/>
                    </a:lnTo>
                    <a:cubicBezTo>
                      <a:pt x="114" y="72"/>
                      <a:pt x="114" y="68"/>
                      <a:pt x="114" y="65"/>
                    </a:cubicBezTo>
                    <a:cubicBezTo>
                      <a:pt x="114" y="63"/>
                      <a:pt x="113" y="61"/>
                      <a:pt x="113" y="60"/>
                    </a:cubicBezTo>
                    <a:cubicBezTo>
                      <a:pt x="112" y="60"/>
                      <a:pt x="111" y="59"/>
                      <a:pt x="110" y="59"/>
                    </a:cubicBezTo>
                    <a:cubicBezTo>
                      <a:pt x="108" y="58"/>
                      <a:pt x="106" y="57"/>
                      <a:pt x="104" y="55"/>
                    </a:cubicBezTo>
                    <a:cubicBezTo>
                      <a:pt x="103" y="53"/>
                      <a:pt x="102" y="52"/>
                      <a:pt x="102" y="50"/>
                    </a:cubicBezTo>
                    <a:cubicBezTo>
                      <a:pt x="100" y="46"/>
                      <a:pt x="98" y="43"/>
                      <a:pt x="95" y="41"/>
                    </a:cubicBezTo>
                    <a:cubicBezTo>
                      <a:pt x="92" y="40"/>
                      <a:pt x="90" y="40"/>
                      <a:pt x="89" y="40"/>
                    </a:cubicBezTo>
                    <a:lnTo>
                      <a:pt x="87" y="40"/>
                    </a:lnTo>
                    <a:cubicBezTo>
                      <a:pt x="84" y="40"/>
                      <a:pt x="82" y="40"/>
                      <a:pt x="79" y="38"/>
                    </a:cubicBezTo>
                    <a:cubicBezTo>
                      <a:pt x="76" y="37"/>
                      <a:pt x="77" y="34"/>
                      <a:pt x="77" y="32"/>
                    </a:cubicBezTo>
                    <a:cubicBezTo>
                      <a:pt x="77" y="31"/>
                      <a:pt x="77" y="30"/>
                      <a:pt x="77" y="29"/>
                    </a:cubicBezTo>
                    <a:cubicBezTo>
                      <a:pt x="75" y="26"/>
                      <a:pt x="74" y="25"/>
                      <a:pt x="73" y="24"/>
                    </a:cubicBezTo>
                    <a:cubicBezTo>
                      <a:pt x="72" y="23"/>
                      <a:pt x="70" y="21"/>
                      <a:pt x="70" y="17"/>
                    </a:cubicBezTo>
                    <a:lnTo>
                      <a:pt x="70" y="8"/>
                    </a:lnTo>
                    <a:cubicBezTo>
                      <a:pt x="70" y="8"/>
                      <a:pt x="70" y="8"/>
                      <a:pt x="70" y="8"/>
                    </a:cubicBezTo>
                    <a:cubicBezTo>
                      <a:pt x="68" y="7"/>
                      <a:pt x="67" y="7"/>
                      <a:pt x="65" y="7"/>
                    </a:cubicBezTo>
                    <a:cubicBezTo>
                      <a:pt x="64" y="7"/>
                      <a:pt x="63" y="8"/>
                      <a:pt x="61" y="9"/>
                    </a:cubicBezTo>
                    <a:cubicBezTo>
                      <a:pt x="60" y="10"/>
                      <a:pt x="58" y="12"/>
                      <a:pt x="56" y="12"/>
                    </a:cubicBezTo>
                    <a:cubicBezTo>
                      <a:pt x="53" y="12"/>
                      <a:pt x="49" y="10"/>
                      <a:pt x="44" y="7"/>
                    </a:cubicBezTo>
                    <a:cubicBezTo>
                      <a:pt x="39" y="3"/>
                      <a:pt x="33" y="0"/>
                      <a:pt x="29" y="0"/>
                    </a:cubicBezTo>
                    <a:cubicBezTo>
                      <a:pt x="27" y="0"/>
                      <a:pt x="26" y="0"/>
                      <a:pt x="25" y="2"/>
                    </a:cubicBezTo>
                    <a:cubicBezTo>
                      <a:pt x="24" y="3"/>
                      <a:pt x="22" y="5"/>
                      <a:pt x="18" y="5"/>
                    </a:cubicBezTo>
                    <a:lnTo>
                      <a:pt x="18" y="5"/>
                    </a:lnTo>
                    <a:cubicBezTo>
                      <a:pt x="18" y="10"/>
                      <a:pt x="19" y="15"/>
                      <a:pt x="19" y="20"/>
                    </a:cubicBezTo>
                    <a:cubicBezTo>
                      <a:pt x="19" y="28"/>
                      <a:pt x="14" y="33"/>
                      <a:pt x="9" y="38"/>
                    </a:cubicBezTo>
                    <a:cubicBezTo>
                      <a:pt x="5" y="42"/>
                      <a:pt x="2" y="45"/>
                      <a:pt x="0" y="50"/>
                    </a:cubicBezTo>
                    <a:cubicBezTo>
                      <a:pt x="3" y="51"/>
                      <a:pt x="4" y="51"/>
                      <a:pt x="6" y="50"/>
                    </a:cubicBezTo>
                    <a:lnTo>
                      <a:pt x="7" y="49"/>
                    </a:lnTo>
                    <a:lnTo>
                      <a:pt x="7" y="51"/>
                    </a:lnTo>
                    <a:cubicBezTo>
                      <a:pt x="7" y="54"/>
                      <a:pt x="8" y="54"/>
                      <a:pt x="9" y="55"/>
                    </a:cubicBezTo>
                    <a:cubicBezTo>
                      <a:pt x="10" y="55"/>
                      <a:pt x="11" y="56"/>
                      <a:pt x="13" y="56"/>
                    </a:cubicBezTo>
                    <a:lnTo>
                      <a:pt x="17" y="55"/>
                    </a:lnTo>
                    <a:lnTo>
                      <a:pt x="17" y="61"/>
                    </a:lnTo>
                    <a:cubicBezTo>
                      <a:pt x="17" y="64"/>
                      <a:pt x="17" y="65"/>
                      <a:pt x="16" y="68"/>
                    </a:cubicBezTo>
                    <a:cubicBezTo>
                      <a:pt x="15" y="68"/>
                      <a:pt x="15" y="69"/>
                      <a:pt x="14" y="70"/>
                    </a:cubicBezTo>
                    <a:lnTo>
                      <a:pt x="15" y="74"/>
                    </a:lnTo>
                    <a:cubicBezTo>
                      <a:pt x="19" y="75"/>
                      <a:pt x="22" y="76"/>
                      <a:pt x="25" y="77"/>
                    </a:cubicBezTo>
                    <a:cubicBezTo>
                      <a:pt x="29" y="79"/>
                      <a:pt x="32" y="80"/>
                      <a:pt x="35" y="80"/>
                    </a:cubicBezTo>
                    <a:cubicBezTo>
                      <a:pt x="37" y="80"/>
                      <a:pt x="38" y="80"/>
                      <a:pt x="40" y="79"/>
                    </a:cubicBezTo>
                    <a:lnTo>
                      <a:pt x="40" y="79"/>
                    </a:lnTo>
                    <a:lnTo>
                      <a:pt x="47" y="79"/>
                    </a:lnTo>
                    <a:lnTo>
                      <a:pt x="47" y="80"/>
                    </a:lnTo>
                    <a:cubicBezTo>
                      <a:pt x="47" y="80"/>
                      <a:pt x="48" y="81"/>
                      <a:pt x="48" y="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" name="Freeform 1158"/>
              <p:cNvSpPr>
                <a:spLocks/>
              </p:cNvSpPr>
              <p:nvPr/>
            </p:nvSpPr>
            <p:spPr bwMode="auto">
              <a:xfrm>
                <a:off x="7952661" y="4664445"/>
                <a:ext cx="41348" cy="54505"/>
              </a:xfrm>
              <a:custGeom>
                <a:avLst/>
                <a:gdLst>
                  <a:gd name="T0" fmla="*/ 98 w 100"/>
                  <a:gd name="T1" fmla="*/ 78 h 130"/>
                  <a:gd name="T2" fmla="*/ 96 w 100"/>
                  <a:gd name="T3" fmla="*/ 75 h 130"/>
                  <a:gd name="T4" fmla="*/ 88 w 100"/>
                  <a:gd name="T5" fmla="*/ 70 h 130"/>
                  <a:gd name="T6" fmla="*/ 81 w 100"/>
                  <a:gd name="T7" fmla="*/ 69 h 130"/>
                  <a:gd name="T8" fmla="*/ 90 w 100"/>
                  <a:gd name="T9" fmla="*/ 53 h 130"/>
                  <a:gd name="T10" fmla="*/ 98 w 100"/>
                  <a:gd name="T11" fmla="*/ 21 h 130"/>
                  <a:gd name="T12" fmla="*/ 91 w 100"/>
                  <a:gd name="T13" fmla="*/ 15 h 130"/>
                  <a:gd name="T14" fmla="*/ 83 w 100"/>
                  <a:gd name="T15" fmla="*/ 14 h 130"/>
                  <a:gd name="T16" fmla="*/ 73 w 100"/>
                  <a:gd name="T17" fmla="*/ 10 h 130"/>
                  <a:gd name="T18" fmla="*/ 56 w 100"/>
                  <a:gd name="T19" fmla="*/ 0 h 130"/>
                  <a:gd name="T20" fmla="*/ 54 w 100"/>
                  <a:gd name="T21" fmla="*/ 8 h 130"/>
                  <a:gd name="T22" fmla="*/ 54 w 100"/>
                  <a:gd name="T23" fmla="*/ 23 h 130"/>
                  <a:gd name="T24" fmla="*/ 54 w 100"/>
                  <a:gd name="T25" fmla="*/ 25 h 130"/>
                  <a:gd name="T26" fmla="*/ 38 w 100"/>
                  <a:gd name="T27" fmla="*/ 28 h 130"/>
                  <a:gd name="T28" fmla="*/ 31 w 100"/>
                  <a:gd name="T29" fmla="*/ 34 h 130"/>
                  <a:gd name="T30" fmla="*/ 24 w 100"/>
                  <a:gd name="T31" fmla="*/ 28 h 130"/>
                  <a:gd name="T32" fmla="*/ 18 w 100"/>
                  <a:gd name="T33" fmla="*/ 27 h 130"/>
                  <a:gd name="T34" fmla="*/ 17 w 100"/>
                  <a:gd name="T35" fmla="*/ 26 h 130"/>
                  <a:gd name="T36" fmla="*/ 22 w 100"/>
                  <a:gd name="T37" fmla="*/ 18 h 130"/>
                  <a:gd name="T38" fmla="*/ 6 w 100"/>
                  <a:gd name="T39" fmla="*/ 25 h 130"/>
                  <a:gd name="T40" fmla="*/ 23 w 100"/>
                  <a:gd name="T41" fmla="*/ 44 h 130"/>
                  <a:gd name="T42" fmla="*/ 43 w 100"/>
                  <a:gd name="T43" fmla="*/ 43 h 130"/>
                  <a:gd name="T44" fmla="*/ 49 w 100"/>
                  <a:gd name="T45" fmla="*/ 42 h 130"/>
                  <a:gd name="T46" fmla="*/ 36 w 100"/>
                  <a:gd name="T47" fmla="*/ 67 h 130"/>
                  <a:gd name="T48" fmla="*/ 29 w 100"/>
                  <a:gd name="T49" fmla="*/ 65 h 130"/>
                  <a:gd name="T50" fmla="*/ 13 w 100"/>
                  <a:gd name="T51" fmla="*/ 82 h 130"/>
                  <a:gd name="T52" fmla="*/ 5 w 100"/>
                  <a:gd name="T53" fmla="*/ 97 h 130"/>
                  <a:gd name="T54" fmla="*/ 3 w 100"/>
                  <a:gd name="T55" fmla="*/ 110 h 130"/>
                  <a:gd name="T56" fmla="*/ 22 w 100"/>
                  <a:gd name="T57" fmla="*/ 120 h 130"/>
                  <a:gd name="T58" fmla="*/ 16 w 100"/>
                  <a:gd name="T59" fmla="*/ 126 h 130"/>
                  <a:gd name="T60" fmla="*/ 18 w 100"/>
                  <a:gd name="T61" fmla="*/ 128 h 130"/>
                  <a:gd name="T62" fmla="*/ 32 w 100"/>
                  <a:gd name="T63" fmla="*/ 124 h 130"/>
                  <a:gd name="T64" fmla="*/ 51 w 100"/>
                  <a:gd name="T65" fmla="*/ 114 h 130"/>
                  <a:gd name="T66" fmla="*/ 62 w 100"/>
                  <a:gd name="T67" fmla="*/ 115 h 130"/>
                  <a:gd name="T68" fmla="*/ 50 w 100"/>
                  <a:gd name="T69" fmla="*/ 104 h 130"/>
                  <a:gd name="T70" fmla="*/ 50 w 100"/>
                  <a:gd name="T71" fmla="*/ 98 h 130"/>
                  <a:gd name="T72" fmla="*/ 57 w 100"/>
                  <a:gd name="T73" fmla="*/ 98 h 130"/>
                  <a:gd name="T74" fmla="*/ 50 w 100"/>
                  <a:gd name="T75" fmla="*/ 92 h 130"/>
                  <a:gd name="T76" fmla="*/ 78 w 100"/>
                  <a:gd name="T77" fmla="*/ 91 h 130"/>
                  <a:gd name="T78" fmla="*/ 95 w 100"/>
                  <a:gd name="T79" fmla="*/ 87 h 130"/>
                  <a:gd name="T80" fmla="*/ 96 w 100"/>
                  <a:gd name="T81" fmla="*/ 84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0" h="130">
                    <a:moveTo>
                      <a:pt x="96" y="84"/>
                    </a:moveTo>
                    <a:cubicBezTo>
                      <a:pt x="97" y="82"/>
                      <a:pt x="98" y="80"/>
                      <a:pt x="98" y="78"/>
                    </a:cubicBezTo>
                    <a:lnTo>
                      <a:pt x="98" y="75"/>
                    </a:lnTo>
                    <a:lnTo>
                      <a:pt x="96" y="75"/>
                    </a:lnTo>
                    <a:cubicBezTo>
                      <a:pt x="94" y="75"/>
                      <a:pt x="92" y="75"/>
                      <a:pt x="90" y="74"/>
                    </a:cubicBezTo>
                    <a:cubicBezTo>
                      <a:pt x="89" y="73"/>
                      <a:pt x="88" y="72"/>
                      <a:pt x="88" y="70"/>
                    </a:cubicBezTo>
                    <a:cubicBezTo>
                      <a:pt x="86" y="70"/>
                      <a:pt x="85" y="70"/>
                      <a:pt x="82" y="69"/>
                    </a:cubicBezTo>
                    <a:lnTo>
                      <a:pt x="81" y="69"/>
                    </a:lnTo>
                    <a:lnTo>
                      <a:pt x="81" y="68"/>
                    </a:lnTo>
                    <a:cubicBezTo>
                      <a:pt x="82" y="62"/>
                      <a:pt x="86" y="57"/>
                      <a:pt x="90" y="53"/>
                    </a:cubicBezTo>
                    <a:cubicBezTo>
                      <a:pt x="95" y="48"/>
                      <a:pt x="100" y="44"/>
                      <a:pt x="100" y="37"/>
                    </a:cubicBezTo>
                    <a:cubicBezTo>
                      <a:pt x="100" y="32"/>
                      <a:pt x="99" y="26"/>
                      <a:pt x="98" y="21"/>
                    </a:cubicBezTo>
                    <a:cubicBezTo>
                      <a:pt x="96" y="20"/>
                      <a:pt x="95" y="19"/>
                      <a:pt x="94" y="18"/>
                    </a:cubicBezTo>
                    <a:cubicBezTo>
                      <a:pt x="93" y="16"/>
                      <a:pt x="92" y="15"/>
                      <a:pt x="91" y="15"/>
                    </a:cubicBezTo>
                    <a:cubicBezTo>
                      <a:pt x="89" y="14"/>
                      <a:pt x="87" y="14"/>
                      <a:pt x="85" y="14"/>
                    </a:cubicBezTo>
                    <a:lnTo>
                      <a:pt x="83" y="14"/>
                    </a:lnTo>
                    <a:cubicBezTo>
                      <a:pt x="80" y="14"/>
                      <a:pt x="77" y="14"/>
                      <a:pt x="74" y="12"/>
                    </a:cubicBezTo>
                    <a:lnTo>
                      <a:pt x="73" y="10"/>
                    </a:lnTo>
                    <a:cubicBezTo>
                      <a:pt x="69" y="7"/>
                      <a:pt x="63" y="0"/>
                      <a:pt x="56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5" y="4"/>
                      <a:pt x="54" y="6"/>
                      <a:pt x="54" y="8"/>
                    </a:cubicBezTo>
                    <a:cubicBezTo>
                      <a:pt x="53" y="10"/>
                      <a:pt x="52" y="12"/>
                      <a:pt x="52" y="15"/>
                    </a:cubicBezTo>
                    <a:cubicBezTo>
                      <a:pt x="52" y="20"/>
                      <a:pt x="52" y="21"/>
                      <a:pt x="54" y="23"/>
                    </a:cubicBezTo>
                    <a:lnTo>
                      <a:pt x="54" y="24"/>
                    </a:lnTo>
                    <a:lnTo>
                      <a:pt x="54" y="25"/>
                    </a:lnTo>
                    <a:cubicBezTo>
                      <a:pt x="52" y="27"/>
                      <a:pt x="49" y="28"/>
                      <a:pt x="43" y="28"/>
                    </a:cubicBezTo>
                    <a:cubicBezTo>
                      <a:pt x="42" y="28"/>
                      <a:pt x="40" y="28"/>
                      <a:pt x="38" y="28"/>
                    </a:cubicBezTo>
                    <a:cubicBezTo>
                      <a:pt x="38" y="28"/>
                      <a:pt x="37" y="28"/>
                      <a:pt x="36" y="28"/>
                    </a:cubicBezTo>
                    <a:cubicBezTo>
                      <a:pt x="36" y="31"/>
                      <a:pt x="35" y="34"/>
                      <a:pt x="31" y="34"/>
                    </a:cubicBezTo>
                    <a:cubicBezTo>
                      <a:pt x="27" y="34"/>
                      <a:pt x="25" y="30"/>
                      <a:pt x="25" y="28"/>
                    </a:cubicBezTo>
                    <a:cubicBezTo>
                      <a:pt x="25" y="28"/>
                      <a:pt x="25" y="28"/>
                      <a:pt x="24" y="28"/>
                    </a:cubicBezTo>
                    <a:cubicBezTo>
                      <a:pt x="24" y="28"/>
                      <a:pt x="23" y="28"/>
                      <a:pt x="23" y="28"/>
                    </a:cubicBezTo>
                    <a:cubicBezTo>
                      <a:pt x="21" y="28"/>
                      <a:pt x="20" y="28"/>
                      <a:pt x="18" y="27"/>
                    </a:cubicBezTo>
                    <a:lnTo>
                      <a:pt x="17" y="27"/>
                    </a:lnTo>
                    <a:lnTo>
                      <a:pt x="17" y="26"/>
                    </a:lnTo>
                    <a:cubicBezTo>
                      <a:pt x="18" y="24"/>
                      <a:pt x="19" y="23"/>
                      <a:pt x="20" y="22"/>
                    </a:cubicBezTo>
                    <a:cubicBezTo>
                      <a:pt x="21" y="21"/>
                      <a:pt x="22" y="20"/>
                      <a:pt x="22" y="18"/>
                    </a:cubicBezTo>
                    <a:cubicBezTo>
                      <a:pt x="22" y="16"/>
                      <a:pt x="19" y="16"/>
                      <a:pt x="15" y="16"/>
                    </a:cubicBezTo>
                    <a:cubicBezTo>
                      <a:pt x="9" y="16"/>
                      <a:pt x="6" y="18"/>
                      <a:pt x="6" y="25"/>
                    </a:cubicBezTo>
                    <a:cubicBezTo>
                      <a:pt x="6" y="38"/>
                      <a:pt x="9" y="42"/>
                      <a:pt x="17" y="42"/>
                    </a:cubicBezTo>
                    <a:cubicBezTo>
                      <a:pt x="20" y="42"/>
                      <a:pt x="22" y="43"/>
                      <a:pt x="23" y="44"/>
                    </a:cubicBezTo>
                    <a:cubicBezTo>
                      <a:pt x="25" y="45"/>
                      <a:pt x="27" y="46"/>
                      <a:pt x="29" y="46"/>
                    </a:cubicBezTo>
                    <a:cubicBezTo>
                      <a:pt x="35" y="46"/>
                      <a:pt x="41" y="44"/>
                      <a:pt x="43" y="43"/>
                    </a:cubicBezTo>
                    <a:lnTo>
                      <a:pt x="43" y="42"/>
                    </a:lnTo>
                    <a:lnTo>
                      <a:pt x="49" y="42"/>
                    </a:lnTo>
                    <a:lnTo>
                      <a:pt x="49" y="44"/>
                    </a:lnTo>
                    <a:cubicBezTo>
                      <a:pt x="49" y="45"/>
                      <a:pt x="40" y="67"/>
                      <a:pt x="36" y="67"/>
                    </a:cubicBezTo>
                    <a:cubicBezTo>
                      <a:pt x="35" y="67"/>
                      <a:pt x="33" y="66"/>
                      <a:pt x="32" y="66"/>
                    </a:cubicBezTo>
                    <a:cubicBezTo>
                      <a:pt x="31" y="65"/>
                      <a:pt x="30" y="65"/>
                      <a:pt x="29" y="65"/>
                    </a:cubicBezTo>
                    <a:cubicBezTo>
                      <a:pt x="27" y="65"/>
                      <a:pt x="17" y="72"/>
                      <a:pt x="16" y="73"/>
                    </a:cubicBezTo>
                    <a:cubicBezTo>
                      <a:pt x="13" y="77"/>
                      <a:pt x="13" y="79"/>
                      <a:pt x="13" y="82"/>
                    </a:cubicBezTo>
                    <a:cubicBezTo>
                      <a:pt x="12" y="85"/>
                      <a:pt x="12" y="88"/>
                      <a:pt x="9" y="92"/>
                    </a:cubicBezTo>
                    <a:cubicBezTo>
                      <a:pt x="8" y="94"/>
                      <a:pt x="6" y="96"/>
                      <a:pt x="5" y="97"/>
                    </a:cubicBezTo>
                    <a:cubicBezTo>
                      <a:pt x="2" y="100"/>
                      <a:pt x="0" y="102"/>
                      <a:pt x="0" y="107"/>
                    </a:cubicBezTo>
                    <a:cubicBezTo>
                      <a:pt x="0" y="109"/>
                      <a:pt x="1" y="110"/>
                      <a:pt x="3" y="110"/>
                    </a:cubicBezTo>
                    <a:lnTo>
                      <a:pt x="9" y="110"/>
                    </a:lnTo>
                    <a:cubicBezTo>
                      <a:pt x="11" y="110"/>
                      <a:pt x="22" y="114"/>
                      <a:pt x="22" y="120"/>
                    </a:cubicBezTo>
                    <a:cubicBezTo>
                      <a:pt x="22" y="121"/>
                      <a:pt x="21" y="122"/>
                      <a:pt x="16" y="126"/>
                    </a:cubicBezTo>
                    <a:cubicBezTo>
                      <a:pt x="16" y="126"/>
                      <a:pt x="16" y="126"/>
                      <a:pt x="16" y="126"/>
                    </a:cubicBezTo>
                    <a:lnTo>
                      <a:pt x="15" y="129"/>
                    </a:lnTo>
                    <a:cubicBezTo>
                      <a:pt x="16" y="129"/>
                      <a:pt x="17" y="128"/>
                      <a:pt x="18" y="128"/>
                    </a:cubicBezTo>
                    <a:cubicBezTo>
                      <a:pt x="22" y="128"/>
                      <a:pt x="28" y="130"/>
                      <a:pt x="30" y="130"/>
                    </a:cubicBezTo>
                    <a:cubicBezTo>
                      <a:pt x="31" y="129"/>
                      <a:pt x="31" y="126"/>
                      <a:pt x="32" y="124"/>
                    </a:cubicBezTo>
                    <a:cubicBezTo>
                      <a:pt x="33" y="117"/>
                      <a:pt x="34" y="110"/>
                      <a:pt x="41" y="110"/>
                    </a:cubicBezTo>
                    <a:cubicBezTo>
                      <a:pt x="45" y="110"/>
                      <a:pt x="48" y="112"/>
                      <a:pt x="51" y="114"/>
                    </a:cubicBezTo>
                    <a:cubicBezTo>
                      <a:pt x="54" y="116"/>
                      <a:pt x="56" y="117"/>
                      <a:pt x="60" y="117"/>
                    </a:cubicBezTo>
                    <a:cubicBezTo>
                      <a:pt x="61" y="117"/>
                      <a:pt x="62" y="117"/>
                      <a:pt x="62" y="115"/>
                    </a:cubicBezTo>
                    <a:cubicBezTo>
                      <a:pt x="62" y="113"/>
                      <a:pt x="58" y="111"/>
                      <a:pt x="56" y="109"/>
                    </a:cubicBezTo>
                    <a:cubicBezTo>
                      <a:pt x="54" y="108"/>
                      <a:pt x="51" y="106"/>
                      <a:pt x="50" y="104"/>
                    </a:cubicBezTo>
                    <a:lnTo>
                      <a:pt x="50" y="104"/>
                    </a:lnTo>
                    <a:lnTo>
                      <a:pt x="50" y="98"/>
                    </a:lnTo>
                    <a:lnTo>
                      <a:pt x="51" y="98"/>
                    </a:lnTo>
                    <a:cubicBezTo>
                      <a:pt x="54" y="98"/>
                      <a:pt x="56" y="98"/>
                      <a:pt x="57" y="98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2" y="96"/>
                      <a:pt x="50" y="94"/>
                      <a:pt x="50" y="92"/>
                    </a:cubicBezTo>
                    <a:cubicBezTo>
                      <a:pt x="50" y="87"/>
                      <a:pt x="54" y="82"/>
                      <a:pt x="60" y="82"/>
                    </a:cubicBezTo>
                    <a:cubicBezTo>
                      <a:pt x="63" y="82"/>
                      <a:pt x="75" y="89"/>
                      <a:pt x="78" y="91"/>
                    </a:cubicBezTo>
                    <a:lnTo>
                      <a:pt x="96" y="91"/>
                    </a:lnTo>
                    <a:lnTo>
                      <a:pt x="95" y="87"/>
                    </a:lnTo>
                    <a:lnTo>
                      <a:pt x="95" y="87"/>
                    </a:lnTo>
                    <a:cubicBezTo>
                      <a:pt x="96" y="85"/>
                      <a:pt x="96" y="84"/>
                      <a:pt x="96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7" name="Freeform 1159"/>
              <p:cNvSpPr>
                <a:spLocks/>
              </p:cNvSpPr>
              <p:nvPr/>
            </p:nvSpPr>
            <p:spPr bwMode="auto">
              <a:xfrm>
                <a:off x="7888759" y="4662566"/>
                <a:ext cx="77059" cy="77059"/>
              </a:xfrm>
              <a:custGeom>
                <a:avLst/>
                <a:gdLst>
                  <a:gd name="T0" fmla="*/ 137 w 181"/>
                  <a:gd name="T1" fmla="*/ 174 h 183"/>
                  <a:gd name="T2" fmla="*/ 145 w 181"/>
                  <a:gd name="T3" fmla="*/ 171 h 183"/>
                  <a:gd name="T4" fmla="*/ 160 w 181"/>
                  <a:gd name="T5" fmla="*/ 183 h 183"/>
                  <a:gd name="T6" fmla="*/ 176 w 181"/>
                  <a:gd name="T7" fmla="*/ 163 h 183"/>
                  <a:gd name="T8" fmla="*/ 172 w 181"/>
                  <a:gd name="T9" fmla="*/ 157 h 183"/>
                  <a:gd name="T10" fmla="*/ 171 w 181"/>
                  <a:gd name="T11" fmla="*/ 154 h 183"/>
                  <a:gd name="T12" fmla="*/ 164 w 181"/>
                  <a:gd name="T13" fmla="*/ 149 h 183"/>
                  <a:gd name="T14" fmla="*/ 166 w 181"/>
                  <a:gd name="T15" fmla="*/ 145 h 183"/>
                  <a:gd name="T16" fmla="*/ 161 w 181"/>
                  <a:gd name="T17" fmla="*/ 137 h 183"/>
                  <a:gd name="T18" fmla="*/ 163 w 181"/>
                  <a:gd name="T19" fmla="*/ 130 h 183"/>
                  <a:gd name="T20" fmla="*/ 169 w 181"/>
                  <a:gd name="T21" fmla="*/ 124 h 183"/>
                  <a:gd name="T22" fmla="*/ 153 w 181"/>
                  <a:gd name="T23" fmla="*/ 117 h 183"/>
                  <a:gd name="T24" fmla="*/ 151 w 181"/>
                  <a:gd name="T25" fmla="*/ 117 h 183"/>
                  <a:gd name="T26" fmla="*/ 149 w 181"/>
                  <a:gd name="T27" fmla="*/ 116 h 183"/>
                  <a:gd name="T28" fmla="*/ 133 w 181"/>
                  <a:gd name="T29" fmla="*/ 128 h 183"/>
                  <a:gd name="T30" fmla="*/ 119 w 181"/>
                  <a:gd name="T31" fmla="*/ 121 h 183"/>
                  <a:gd name="T32" fmla="*/ 112 w 181"/>
                  <a:gd name="T33" fmla="*/ 123 h 183"/>
                  <a:gd name="T34" fmla="*/ 102 w 181"/>
                  <a:gd name="T35" fmla="*/ 110 h 183"/>
                  <a:gd name="T36" fmla="*/ 102 w 181"/>
                  <a:gd name="T37" fmla="*/ 102 h 183"/>
                  <a:gd name="T38" fmla="*/ 104 w 181"/>
                  <a:gd name="T39" fmla="*/ 93 h 183"/>
                  <a:gd name="T40" fmla="*/ 103 w 181"/>
                  <a:gd name="T41" fmla="*/ 83 h 183"/>
                  <a:gd name="T42" fmla="*/ 96 w 181"/>
                  <a:gd name="T43" fmla="*/ 86 h 183"/>
                  <a:gd name="T44" fmla="*/ 93 w 181"/>
                  <a:gd name="T45" fmla="*/ 71 h 183"/>
                  <a:gd name="T46" fmla="*/ 80 w 181"/>
                  <a:gd name="T47" fmla="*/ 26 h 183"/>
                  <a:gd name="T48" fmla="*/ 79 w 181"/>
                  <a:gd name="T49" fmla="*/ 19 h 183"/>
                  <a:gd name="T50" fmla="*/ 73 w 181"/>
                  <a:gd name="T51" fmla="*/ 11 h 183"/>
                  <a:gd name="T52" fmla="*/ 77 w 181"/>
                  <a:gd name="T53" fmla="*/ 4 h 183"/>
                  <a:gd name="T54" fmla="*/ 69 w 181"/>
                  <a:gd name="T55" fmla="*/ 0 h 183"/>
                  <a:gd name="T56" fmla="*/ 64 w 181"/>
                  <a:gd name="T57" fmla="*/ 11 h 183"/>
                  <a:gd name="T58" fmla="*/ 54 w 181"/>
                  <a:gd name="T59" fmla="*/ 19 h 183"/>
                  <a:gd name="T60" fmla="*/ 50 w 181"/>
                  <a:gd name="T61" fmla="*/ 25 h 183"/>
                  <a:gd name="T62" fmla="*/ 25 w 181"/>
                  <a:gd name="T63" fmla="*/ 44 h 183"/>
                  <a:gd name="T64" fmla="*/ 11 w 181"/>
                  <a:gd name="T65" fmla="*/ 52 h 183"/>
                  <a:gd name="T66" fmla="*/ 1 w 181"/>
                  <a:gd name="T67" fmla="*/ 58 h 183"/>
                  <a:gd name="T68" fmla="*/ 6 w 181"/>
                  <a:gd name="T69" fmla="*/ 64 h 183"/>
                  <a:gd name="T70" fmla="*/ 17 w 181"/>
                  <a:gd name="T71" fmla="*/ 70 h 183"/>
                  <a:gd name="T72" fmla="*/ 26 w 181"/>
                  <a:gd name="T73" fmla="*/ 79 h 183"/>
                  <a:gd name="T74" fmla="*/ 31 w 181"/>
                  <a:gd name="T75" fmla="*/ 86 h 183"/>
                  <a:gd name="T76" fmla="*/ 50 w 181"/>
                  <a:gd name="T77" fmla="*/ 118 h 183"/>
                  <a:gd name="T78" fmla="*/ 57 w 181"/>
                  <a:gd name="T79" fmla="*/ 127 h 183"/>
                  <a:gd name="T80" fmla="*/ 77 w 181"/>
                  <a:gd name="T81" fmla="*/ 135 h 183"/>
                  <a:gd name="T82" fmla="*/ 98 w 181"/>
                  <a:gd name="T83" fmla="*/ 140 h 183"/>
                  <a:gd name="T84" fmla="*/ 117 w 181"/>
                  <a:gd name="T85" fmla="*/ 146 h 183"/>
                  <a:gd name="T86" fmla="*/ 124 w 181"/>
                  <a:gd name="T87" fmla="*/ 159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1" h="183">
                    <a:moveTo>
                      <a:pt x="124" y="159"/>
                    </a:moveTo>
                    <a:cubicBezTo>
                      <a:pt x="126" y="167"/>
                      <a:pt x="129" y="174"/>
                      <a:pt x="137" y="174"/>
                    </a:cubicBezTo>
                    <a:cubicBezTo>
                      <a:pt x="138" y="174"/>
                      <a:pt x="139" y="174"/>
                      <a:pt x="140" y="173"/>
                    </a:cubicBezTo>
                    <a:cubicBezTo>
                      <a:pt x="141" y="172"/>
                      <a:pt x="143" y="171"/>
                      <a:pt x="145" y="171"/>
                    </a:cubicBezTo>
                    <a:cubicBezTo>
                      <a:pt x="149" y="171"/>
                      <a:pt x="152" y="174"/>
                      <a:pt x="153" y="177"/>
                    </a:cubicBezTo>
                    <a:cubicBezTo>
                      <a:pt x="155" y="180"/>
                      <a:pt x="157" y="183"/>
                      <a:pt x="160" y="183"/>
                    </a:cubicBezTo>
                    <a:cubicBezTo>
                      <a:pt x="174" y="183"/>
                      <a:pt x="178" y="178"/>
                      <a:pt x="181" y="170"/>
                    </a:cubicBezTo>
                    <a:cubicBezTo>
                      <a:pt x="181" y="165"/>
                      <a:pt x="179" y="164"/>
                      <a:pt x="176" y="163"/>
                    </a:cubicBezTo>
                    <a:cubicBezTo>
                      <a:pt x="175" y="163"/>
                      <a:pt x="173" y="162"/>
                      <a:pt x="172" y="160"/>
                    </a:cubicBezTo>
                    <a:cubicBezTo>
                      <a:pt x="171" y="159"/>
                      <a:pt x="171" y="158"/>
                      <a:pt x="172" y="157"/>
                    </a:cubicBezTo>
                    <a:cubicBezTo>
                      <a:pt x="172" y="156"/>
                      <a:pt x="172" y="155"/>
                      <a:pt x="171" y="155"/>
                    </a:cubicBezTo>
                    <a:lnTo>
                      <a:pt x="171" y="154"/>
                    </a:lnTo>
                    <a:cubicBezTo>
                      <a:pt x="171" y="154"/>
                      <a:pt x="169" y="153"/>
                      <a:pt x="168" y="153"/>
                    </a:cubicBezTo>
                    <a:cubicBezTo>
                      <a:pt x="166" y="152"/>
                      <a:pt x="164" y="151"/>
                      <a:pt x="164" y="149"/>
                    </a:cubicBezTo>
                    <a:cubicBezTo>
                      <a:pt x="164" y="148"/>
                      <a:pt x="165" y="147"/>
                      <a:pt x="165" y="146"/>
                    </a:cubicBezTo>
                    <a:cubicBezTo>
                      <a:pt x="166" y="146"/>
                      <a:pt x="166" y="145"/>
                      <a:pt x="166" y="145"/>
                    </a:cubicBezTo>
                    <a:cubicBezTo>
                      <a:pt x="166" y="143"/>
                      <a:pt x="165" y="142"/>
                      <a:pt x="164" y="141"/>
                    </a:cubicBezTo>
                    <a:cubicBezTo>
                      <a:pt x="163" y="140"/>
                      <a:pt x="161" y="139"/>
                      <a:pt x="161" y="137"/>
                    </a:cubicBezTo>
                    <a:lnTo>
                      <a:pt x="162" y="131"/>
                    </a:lnTo>
                    <a:lnTo>
                      <a:pt x="163" y="130"/>
                    </a:lnTo>
                    <a:cubicBezTo>
                      <a:pt x="163" y="130"/>
                      <a:pt x="164" y="129"/>
                      <a:pt x="165" y="128"/>
                    </a:cubicBezTo>
                    <a:cubicBezTo>
                      <a:pt x="166" y="127"/>
                      <a:pt x="169" y="125"/>
                      <a:pt x="169" y="124"/>
                    </a:cubicBezTo>
                    <a:cubicBezTo>
                      <a:pt x="169" y="119"/>
                      <a:pt x="161" y="117"/>
                      <a:pt x="159" y="117"/>
                    </a:cubicBezTo>
                    <a:lnTo>
                      <a:pt x="153" y="117"/>
                    </a:lnTo>
                    <a:cubicBezTo>
                      <a:pt x="153" y="117"/>
                      <a:pt x="152" y="117"/>
                      <a:pt x="152" y="117"/>
                    </a:cubicBezTo>
                    <a:cubicBezTo>
                      <a:pt x="151" y="117"/>
                      <a:pt x="151" y="117"/>
                      <a:pt x="151" y="117"/>
                    </a:cubicBezTo>
                    <a:cubicBezTo>
                      <a:pt x="150" y="117"/>
                      <a:pt x="149" y="117"/>
                      <a:pt x="149" y="116"/>
                    </a:cubicBezTo>
                    <a:cubicBezTo>
                      <a:pt x="149" y="116"/>
                      <a:pt x="149" y="116"/>
                      <a:pt x="149" y="116"/>
                    </a:cubicBezTo>
                    <a:cubicBezTo>
                      <a:pt x="147" y="117"/>
                      <a:pt x="146" y="119"/>
                      <a:pt x="144" y="120"/>
                    </a:cubicBezTo>
                    <a:cubicBezTo>
                      <a:pt x="141" y="124"/>
                      <a:pt x="137" y="128"/>
                      <a:pt x="133" y="128"/>
                    </a:cubicBezTo>
                    <a:cubicBezTo>
                      <a:pt x="129" y="128"/>
                      <a:pt x="126" y="126"/>
                      <a:pt x="125" y="124"/>
                    </a:cubicBezTo>
                    <a:cubicBezTo>
                      <a:pt x="123" y="122"/>
                      <a:pt x="122" y="121"/>
                      <a:pt x="119" y="121"/>
                    </a:cubicBezTo>
                    <a:cubicBezTo>
                      <a:pt x="118" y="121"/>
                      <a:pt x="117" y="121"/>
                      <a:pt x="116" y="122"/>
                    </a:cubicBezTo>
                    <a:cubicBezTo>
                      <a:pt x="115" y="122"/>
                      <a:pt x="114" y="123"/>
                      <a:pt x="112" y="123"/>
                    </a:cubicBezTo>
                    <a:cubicBezTo>
                      <a:pt x="110" y="123"/>
                      <a:pt x="100" y="118"/>
                      <a:pt x="100" y="115"/>
                    </a:cubicBezTo>
                    <a:cubicBezTo>
                      <a:pt x="100" y="112"/>
                      <a:pt x="101" y="111"/>
                      <a:pt x="102" y="110"/>
                    </a:cubicBezTo>
                    <a:cubicBezTo>
                      <a:pt x="103" y="109"/>
                      <a:pt x="104" y="108"/>
                      <a:pt x="104" y="106"/>
                    </a:cubicBezTo>
                    <a:cubicBezTo>
                      <a:pt x="104" y="104"/>
                      <a:pt x="103" y="103"/>
                      <a:pt x="102" y="102"/>
                    </a:cubicBezTo>
                    <a:cubicBezTo>
                      <a:pt x="100" y="100"/>
                      <a:pt x="99" y="99"/>
                      <a:pt x="99" y="97"/>
                    </a:cubicBezTo>
                    <a:cubicBezTo>
                      <a:pt x="99" y="95"/>
                      <a:pt x="102" y="94"/>
                      <a:pt x="104" y="93"/>
                    </a:cubicBezTo>
                    <a:cubicBezTo>
                      <a:pt x="106" y="92"/>
                      <a:pt x="108" y="91"/>
                      <a:pt x="108" y="89"/>
                    </a:cubicBezTo>
                    <a:cubicBezTo>
                      <a:pt x="108" y="87"/>
                      <a:pt x="104" y="83"/>
                      <a:pt x="103" y="83"/>
                    </a:cubicBezTo>
                    <a:cubicBezTo>
                      <a:pt x="102" y="83"/>
                      <a:pt x="102" y="83"/>
                      <a:pt x="101" y="84"/>
                    </a:cubicBezTo>
                    <a:cubicBezTo>
                      <a:pt x="100" y="85"/>
                      <a:pt x="99" y="86"/>
                      <a:pt x="96" y="86"/>
                    </a:cubicBezTo>
                    <a:cubicBezTo>
                      <a:pt x="93" y="86"/>
                      <a:pt x="93" y="82"/>
                      <a:pt x="93" y="78"/>
                    </a:cubicBezTo>
                    <a:lnTo>
                      <a:pt x="93" y="71"/>
                    </a:lnTo>
                    <a:cubicBezTo>
                      <a:pt x="93" y="62"/>
                      <a:pt x="90" y="56"/>
                      <a:pt x="87" y="50"/>
                    </a:cubicBezTo>
                    <a:cubicBezTo>
                      <a:pt x="84" y="44"/>
                      <a:pt x="80" y="38"/>
                      <a:pt x="80" y="26"/>
                    </a:cubicBezTo>
                    <a:cubicBezTo>
                      <a:pt x="80" y="25"/>
                      <a:pt x="80" y="24"/>
                      <a:pt x="80" y="23"/>
                    </a:cubicBezTo>
                    <a:cubicBezTo>
                      <a:pt x="79" y="22"/>
                      <a:pt x="79" y="20"/>
                      <a:pt x="79" y="19"/>
                    </a:cubicBezTo>
                    <a:cubicBezTo>
                      <a:pt x="78" y="18"/>
                      <a:pt x="78" y="18"/>
                      <a:pt x="77" y="17"/>
                    </a:cubicBezTo>
                    <a:cubicBezTo>
                      <a:pt x="75" y="16"/>
                      <a:pt x="73" y="14"/>
                      <a:pt x="73" y="11"/>
                    </a:cubicBezTo>
                    <a:cubicBezTo>
                      <a:pt x="73" y="8"/>
                      <a:pt x="74" y="7"/>
                      <a:pt x="75" y="6"/>
                    </a:cubicBezTo>
                    <a:cubicBezTo>
                      <a:pt x="76" y="6"/>
                      <a:pt x="76" y="5"/>
                      <a:pt x="77" y="4"/>
                    </a:cubicBezTo>
                    <a:cubicBezTo>
                      <a:pt x="75" y="4"/>
                      <a:pt x="74" y="3"/>
                      <a:pt x="73" y="2"/>
                    </a:cubicBezTo>
                    <a:cubicBezTo>
                      <a:pt x="72" y="1"/>
                      <a:pt x="71" y="0"/>
                      <a:pt x="69" y="0"/>
                    </a:cubicBezTo>
                    <a:cubicBezTo>
                      <a:pt x="66" y="0"/>
                      <a:pt x="66" y="2"/>
                      <a:pt x="66" y="6"/>
                    </a:cubicBezTo>
                    <a:cubicBezTo>
                      <a:pt x="66" y="8"/>
                      <a:pt x="65" y="10"/>
                      <a:pt x="64" y="11"/>
                    </a:cubicBezTo>
                    <a:cubicBezTo>
                      <a:pt x="63" y="14"/>
                      <a:pt x="60" y="15"/>
                      <a:pt x="58" y="16"/>
                    </a:cubicBezTo>
                    <a:cubicBezTo>
                      <a:pt x="57" y="17"/>
                      <a:pt x="55" y="18"/>
                      <a:pt x="54" y="19"/>
                    </a:cubicBezTo>
                    <a:lnTo>
                      <a:pt x="54" y="19"/>
                    </a:lnTo>
                    <a:cubicBezTo>
                      <a:pt x="53" y="21"/>
                      <a:pt x="52" y="23"/>
                      <a:pt x="50" y="25"/>
                    </a:cubicBezTo>
                    <a:cubicBezTo>
                      <a:pt x="48" y="29"/>
                      <a:pt x="45" y="35"/>
                      <a:pt x="37" y="35"/>
                    </a:cubicBezTo>
                    <a:cubicBezTo>
                      <a:pt x="32" y="35"/>
                      <a:pt x="28" y="40"/>
                      <a:pt x="25" y="44"/>
                    </a:cubicBezTo>
                    <a:cubicBezTo>
                      <a:pt x="23" y="46"/>
                      <a:pt x="22" y="48"/>
                      <a:pt x="21" y="49"/>
                    </a:cubicBezTo>
                    <a:cubicBezTo>
                      <a:pt x="18" y="51"/>
                      <a:pt x="14" y="51"/>
                      <a:pt x="11" y="52"/>
                    </a:cubicBezTo>
                    <a:cubicBezTo>
                      <a:pt x="5" y="53"/>
                      <a:pt x="1" y="54"/>
                      <a:pt x="1" y="57"/>
                    </a:cubicBezTo>
                    <a:lnTo>
                      <a:pt x="1" y="58"/>
                    </a:lnTo>
                    <a:lnTo>
                      <a:pt x="0" y="58"/>
                    </a:lnTo>
                    <a:cubicBezTo>
                      <a:pt x="3" y="59"/>
                      <a:pt x="4" y="62"/>
                      <a:pt x="6" y="64"/>
                    </a:cubicBezTo>
                    <a:cubicBezTo>
                      <a:pt x="7" y="67"/>
                      <a:pt x="9" y="70"/>
                      <a:pt x="14" y="70"/>
                    </a:cubicBezTo>
                    <a:cubicBezTo>
                      <a:pt x="15" y="70"/>
                      <a:pt x="16" y="70"/>
                      <a:pt x="17" y="70"/>
                    </a:cubicBezTo>
                    <a:cubicBezTo>
                      <a:pt x="20" y="69"/>
                      <a:pt x="22" y="69"/>
                      <a:pt x="24" y="70"/>
                    </a:cubicBezTo>
                    <a:cubicBezTo>
                      <a:pt x="26" y="72"/>
                      <a:pt x="26" y="76"/>
                      <a:pt x="26" y="79"/>
                    </a:cubicBezTo>
                    <a:cubicBezTo>
                      <a:pt x="26" y="80"/>
                      <a:pt x="26" y="82"/>
                      <a:pt x="26" y="83"/>
                    </a:cubicBezTo>
                    <a:cubicBezTo>
                      <a:pt x="26" y="84"/>
                      <a:pt x="29" y="85"/>
                      <a:pt x="31" y="86"/>
                    </a:cubicBezTo>
                    <a:cubicBezTo>
                      <a:pt x="35" y="87"/>
                      <a:pt x="40" y="88"/>
                      <a:pt x="40" y="93"/>
                    </a:cubicBezTo>
                    <a:cubicBezTo>
                      <a:pt x="40" y="100"/>
                      <a:pt x="44" y="115"/>
                      <a:pt x="50" y="118"/>
                    </a:cubicBezTo>
                    <a:cubicBezTo>
                      <a:pt x="56" y="119"/>
                      <a:pt x="57" y="123"/>
                      <a:pt x="57" y="126"/>
                    </a:cubicBezTo>
                    <a:lnTo>
                      <a:pt x="57" y="127"/>
                    </a:lnTo>
                    <a:cubicBezTo>
                      <a:pt x="58" y="133"/>
                      <a:pt x="63" y="137"/>
                      <a:pt x="69" y="137"/>
                    </a:cubicBezTo>
                    <a:cubicBezTo>
                      <a:pt x="72" y="137"/>
                      <a:pt x="74" y="136"/>
                      <a:pt x="77" y="135"/>
                    </a:cubicBezTo>
                    <a:cubicBezTo>
                      <a:pt x="80" y="134"/>
                      <a:pt x="83" y="132"/>
                      <a:pt x="87" y="132"/>
                    </a:cubicBezTo>
                    <a:cubicBezTo>
                      <a:pt x="94" y="132"/>
                      <a:pt x="96" y="136"/>
                      <a:pt x="98" y="140"/>
                    </a:cubicBezTo>
                    <a:cubicBezTo>
                      <a:pt x="99" y="142"/>
                      <a:pt x="101" y="145"/>
                      <a:pt x="103" y="146"/>
                    </a:cubicBezTo>
                    <a:lnTo>
                      <a:pt x="117" y="146"/>
                    </a:lnTo>
                    <a:lnTo>
                      <a:pt x="117" y="146"/>
                    </a:lnTo>
                    <a:cubicBezTo>
                      <a:pt x="121" y="149"/>
                      <a:pt x="122" y="154"/>
                      <a:pt x="124" y="1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8" name="Freeform 1160"/>
              <p:cNvSpPr>
                <a:spLocks/>
              </p:cNvSpPr>
              <p:nvPr/>
            </p:nvSpPr>
            <p:spPr bwMode="auto">
              <a:xfrm>
                <a:off x="7963938" y="4465221"/>
                <a:ext cx="110889" cy="65782"/>
              </a:xfrm>
              <a:custGeom>
                <a:avLst/>
                <a:gdLst>
                  <a:gd name="T0" fmla="*/ 243 w 260"/>
                  <a:gd name="T1" fmla="*/ 81 h 153"/>
                  <a:gd name="T2" fmla="*/ 218 w 260"/>
                  <a:gd name="T3" fmla="*/ 70 h 153"/>
                  <a:gd name="T4" fmla="*/ 219 w 260"/>
                  <a:gd name="T5" fmla="*/ 82 h 153"/>
                  <a:gd name="T6" fmla="*/ 212 w 260"/>
                  <a:gd name="T7" fmla="*/ 99 h 153"/>
                  <a:gd name="T8" fmla="*/ 204 w 260"/>
                  <a:gd name="T9" fmla="*/ 97 h 153"/>
                  <a:gd name="T10" fmla="*/ 193 w 260"/>
                  <a:gd name="T11" fmla="*/ 111 h 153"/>
                  <a:gd name="T12" fmla="*/ 185 w 260"/>
                  <a:gd name="T13" fmla="*/ 98 h 153"/>
                  <a:gd name="T14" fmla="*/ 194 w 260"/>
                  <a:gd name="T15" fmla="*/ 85 h 153"/>
                  <a:gd name="T16" fmla="*/ 154 w 260"/>
                  <a:gd name="T17" fmla="*/ 79 h 153"/>
                  <a:gd name="T18" fmla="*/ 135 w 260"/>
                  <a:gd name="T19" fmla="*/ 81 h 153"/>
                  <a:gd name="T20" fmla="*/ 119 w 260"/>
                  <a:gd name="T21" fmla="*/ 69 h 153"/>
                  <a:gd name="T22" fmla="*/ 134 w 260"/>
                  <a:gd name="T23" fmla="*/ 56 h 153"/>
                  <a:gd name="T24" fmla="*/ 117 w 260"/>
                  <a:gd name="T25" fmla="*/ 65 h 153"/>
                  <a:gd name="T26" fmla="*/ 87 w 260"/>
                  <a:gd name="T27" fmla="*/ 58 h 153"/>
                  <a:gd name="T28" fmla="*/ 64 w 260"/>
                  <a:gd name="T29" fmla="*/ 56 h 153"/>
                  <a:gd name="T30" fmla="*/ 36 w 260"/>
                  <a:gd name="T31" fmla="*/ 75 h 153"/>
                  <a:gd name="T32" fmla="*/ 22 w 260"/>
                  <a:gd name="T33" fmla="*/ 64 h 153"/>
                  <a:gd name="T34" fmla="*/ 17 w 260"/>
                  <a:gd name="T35" fmla="*/ 39 h 153"/>
                  <a:gd name="T36" fmla="*/ 20 w 260"/>
                  <a:gd name="T37" fmla="*/ 34 h 153"/>
                  <a:gd name="T38" fmla="*/ 31 w 260"/>
                  <a:gd name="T39" fmla="*/ 28 h 153"/>
                  <a:gd name="T40" fmla="*/ 47 w 260"/>
                  <a:gd name="T41" fmla="*/ 32 h 153"/>
                  <a:gd name="T42" fmla="*/ 47 w 260"/>
                  <a:gd name="T43" fmla="*/ 12 h 153"/>
                  <a:gd name="T44" fmla="*/ 16 w 260"/>
                  <a:gd name="T45" fmla="*/ 24 h 153"/>
                  <a:gd name="T46" fmla="*/ 12 w 260"/>
                  <a:gd name="T47" fmla="*/ 34 h 153"/>
                  <a:gd name="T48" fmla="*/ 7 w 260"/>
                  <a:gd name="T49" fmla="*/ 54 h 153"/>
                  <a:gd name="T50" fmla="*/ 0 w 260"/>
                  <a:gd name="T51" fmla="*/ 56 h 153"/>
                  <a:gd name="T52" fmla="*/ 18 w 260"/>
                  <a:gd name="T53" fmla="*/ 86 h 153"/>
                  <a:gd name="T54" fmla="*/ 23 w 260"/>
                  <a:gd name="T55" fmla="*/ 96 h 153"/>
                  <a:gd name="T56" fmla="*/ 36 w 260"/>
                  <a:gd name="T57" fmla="*/ 92 h 153"/>
                  <a:gd name="T58" fmla="*/ 53 w 260"/>
                  <a:gd name="T59" fmla="*/ 99 h 153"/>
                  <a:gd name="T60" fmla="*/ 95 w 260"/>
                  <a:gd name="T61" fmla="*/ 94 h 153"/>
                  <a:gd name="T62" fmla="*/ 120 w 260"/>
                  <a:gd name="T63" fmla="*/ 114 h 153"/>
                  <a:gd name="T64" fmla="*/ 203 w 260"/>
                  <a:gd name="T65" fmla="*/ 153 h 153"/>
                  <a:gd name="T66" fmla="*/ 259 w 260"/>
                  <a:gd name="T67" fmla="*/ 126 h 153"/>
                  <a:gd name="T68" fmla="*/ 256 w 260"/>
                  <a:gd name="T69" fmla="*/ 119 h 153"/>
                  <a:gd name="T70" fmla="*/ 258 w 260"/>
                  <a:gd name="T71" fmla="*/ 99 h 153"/>
                  <a:gd name="T72" fmla="*/ 258 w 260"/>
                  <a:gd name="T73" fmla="*/ 9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0" h="153">
                    <a:moveTo>
                      <a:pt x="258" y="93"/>
                    </a:moveTo>
                    <a:cubicBezTo>
                      <a:pt x="255" y="89"/>
                      <a:pt x="249" y="85"/>
                      <a:pt x="243" y="81"/>
                    </a:cubicBezTo>
                    <a:cubicBezTo>
                      <a:pt x="236" y="78"/>
                      <a:pt x="229" y="74"/>
                      <a:pt x="224" y="68"/>
                    </a:cubicBezTo>
                    <a:cubicBezTo>
                      <a:pt x="223" y="68"/>
                      <a:pt x="221" y="69"/>
                      <a:pt x="218" y="70"/>
                    </a:cubicBezTo>
                    <a:cubicBezTo>
                      <a:pt x="218" y="70"/>
                      <a:pt x="218" y="71"/>
                      <a:pt x="219" y="73"/>
                    </a:cubicBezTo>
                    <a:cubicBezTo>
                      <a:pt x="219" y="76"/>
                      <a:pt x="220" y="79"/>
                      <a:pt x="219" y="82"/>
                    </a:cubicBezTo>
                    <a:cubicBezTo>
                      <a:pt x="221" y="89"/>
                      <a:pt x="220" y="94"/>
                      <a:pt x="218" y="97"/>
                    </a:cubicBezTo>
                    <a:cubicBezTo>
                      <a:pt x="216" y="98"/>
                      <a:pt x="215" y="99"/>
                      <a:pt x="212" y="99"/>
                    </a:cubicBezTo>
                    <a:cubicBezTo>
                      <a:pt x="210" y="99"/>
                      <a:pt x="208" y="98"/>
                      <a:pt x="206" y="98"/>
                    </a:cubicBezTo>
                    <a:cubicBezTo>
                      <a:pt x="205" y="98"/>
                      <a:pt x="205" y="97"/>
                      <a:pt x="204" y="97"/>
                    </a:cubicBezTo>
                    <a:cubicBezTo>
                      <a:pt x="204" y="100"/>
                      <a:pt x="203" y="104"/>
                      <a:pt x="201" y="106"/>
                    </a:cubicBezTo>
                    <a:cubicBezTo>
                      <a:pt x="199" y="109"/>
                      <a:pt x="196" y="111"/>
                      <a:pt x="193" y="111"/>
                    </a:cubicBezTo>
                    <a:cubicBezTo>
                      <a:pt x="191" y="111"/>
                      <a:pt x="189" y="110"/>
                      <a:pt x="188" y="109"/>
                    </a:cubicBezTo>
                    <a:cubicBezTo>
                      <a:pt x="186" y="106"/>
                      <a:pt x="185" y="103"/>
                      <a:pt x="185" y="98"/>
                    </a:cubicBezTo>
                    <a:cubicBezTo>
                      <a:pt x="185" y="93"/>
                      <a:pt x="189" y="90"/>
                      <a:pt x="192" y="88"/>
                    </a:cubicBezTo>
                    <a:cubicBezTo>
                      <a:pt x="194" y="87"/>
                      <a:pt x="195" y="86"/>
                      <a:pt x="194" y="85"/>
                    </a:cubicBezTo>
                    <a:cubicBezTo>
                      <a:pt x="187" y="87"/>
                      <a:pt x="181" y="88"/>
                      <a:pt x="175" y="88"/>
                    </a:cubicBezTo>
                    <a:cubicBezTo>
                      <a:pt x="167" y="88"/>
                      <a:pt x="162" y="85"/>
                      <a:pt x="154" y="79"/>
                    </a:cubicBezTo>
                    <a:cubicBezTo>
                      <a:pt x="148" y="83"/>
                      <a:pt x="144" y="85"/>
                      <a:pt x="141" y="85"/>
                    </a:cubicBezTo>
                    <a:cubicBezTo>
                      <a:pt x="137" y="85"/>
                      <a:pt x="136" y="82"/>
                      <a:pt x="135" y="81"/>
                    </a:cubicBezTo>
                    <a:cubicBezTo>
                      <a:pt x="135" y="80"/>
                      <a:pt x="134" y="80"/>
                      <a:pt x="134" y="80"/>
                    </a:cubicBezTo>
                    <a:cubicBezTo>
                      <a:pt x="123" y="76"/>
                      <a:pt x="119" y="73"/>
                      <a:pt x="119" y="69"/>
                    </a:cubicBezTo>
                    <a:cubicBezTo>
                      <a:pt x="119" y="65"/>
                      <a:pt x="124" y="63"/>
                      <a:pt x="128" y="62"/>
                    </a:cubicBezTo>
                    <a:cubicBezTo>
                      <a:pt x="129" y="60"/>
                      <a:pt x="132" y="58"/>
                      <a:pt x="134" y="56"/>
                    </a:cubicBezTo>
                    <a:lnTo>
                      <a:pt x="127" y="56"/>
                    </a:lnTo>
                    <a:cubicBezTo>
                      <a:pt x="124" y="63"/>
                      <a:pt x="121" y="65"/>
                      <a:pt x="117" y="65"/>
                    </a:cubicBezTo>
                    <a:cubicBezTo>
                      <a:pt x="114" y="65"/>
                      <a:pt x="111" y="63"/>
                      <a:pt x="109" y="57"/>
                    </a:cubicBezTo>
                    <a:cubicBezTo>
                      <a:pt x="102" y="57"/>
                      <a:pt x="92" y="58"/>
                      <a:pt x="87" y="58"/>
                    </a:cubicBezTo>
                    <a:cubicBezTo>
                      <a:pt x="81" y="58"/>
                      <a:pt x="76" y="57"/>
                      <a:pt x="72" y="57"/>
                    </a:cubicBezTo>
                    <a:cubicBezTo>
                      <a:pt x="69" y="56"/>
                      <a:pt x="66" y="56"/>
                      <a:pt x="64" y="56"/>
                    </a:cubicBezTo>
                    <a:cubicBezTo>
                      <a:pt x="58" y="56"/>
                      <a:pt x="52" y="58"/>
                      <a:pt x="42" y="71"/>
                    </a:cubicBezTo>
                    <a:cubicBezTo>
                      <a:pt x="40" y="74"/>
                      <a:pt x="38" y="75"/>
                      <a:pt x="36" y="75"/>
                    </a:cubicBezTo>
                    <a:cubicBezTo>
                      <a:pt x="32" y="75"/>
                      <a:pt x="29" y="71"/>
                      <a:pt x="26" y="68"/>
                    </a:cubicBezTo>
                    <a:cubicBezTo>
                      <a:pt x="24" y="66"/>
                      <a:pt x="23" y="65"/>
                      <a:pt x="22" y="64"/>
                    </a:cubicBezTo>
                    <a:cubicBezTo>
                      <a:pt x="20" y="63"/>
                      <a:pt x="20" y="61"/>
                      <a:pt x="20" y="59"/>
                    </a:cubicBezTo>
                    <a:cubicBezTo>
                      <a:pt x="22" y="51"/>
                      <a:pt x="17" y="39"/>
                      <a:pt x="17" y="39"/>
                    </a:cubicBezTo>
                    <a:cubicBezTo>
                      <a:pt x="17" y="38"/>
                      <a:pt x="17" y="37"/>
                      <a:pt x="17" y="36"/>
                    </a:cubicBezTo>
                    <a:cubicBezTo>
                      <a:pt x="18" y="35"/>
                      <a:pt x="19" y="34"/>
                      <a:pt x="20" y="34"/>
                    </a:cubicBezTo>
                    <a:cubicBezTo>
                      <a:pt x="20" y="33"/>
                      <a:pt x="21" y="33"/>
                      <a:pt x="22" y="32"/>
                    </a:cubicBezTo>
                    <a:cubicBezTo>
                      <a:pt x="23" y="30"/>
                      <a:pt x="26" y="28"/>
                      <a:pt x="31" y="28"/>
                    </a:cubicBezTo>
                    <a:cubicBezTo>
                      <a:pt x="35" y="28"/>
                      <a:pt x="40" y="29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50" y="29"/>
                      <a:pt x="50" y="18"/>
                      <a:pt x="47" y="12"/>
                    </a:cubicBezTo>
                    <a:cubicBezTo>
                      <a:pt x="43" y="9"/>
                      <a:pt x="39" y="4"/>
                      <a:pt x="36" y="0"/>
                    </a:cubicBezTo>
                    <a:cubicBezTo>
                      <a:pt x="36" y="10"/>
                      <a:pt x="33" y="14"/>
                      <a:pt x="16" y="24"/>
                    </a:cubicBezTo>
                    <a:cubicBezTo>
                      <a:pt x="11" y="28"/>
                      <a:pt x="10" y="30"/>
                      <a:pt x="10" y="30"/>
                    </a:cubicBezTo>
                    <a:cubicBezTo>
                      <a:pt x="10" y="31"/>
                      <a:pt x="11" y="33"/>
                      <a:pt x="12" y="34"/>
                    </a:cubicBezTo>
                    <a:cubicBezTo>
                      <a:pt x="13" y="37"/>
                      <a:pt x="15" y="40"/>
                      <a:pt x="15" y="44"/>
                    </a:cubicBezTo>
                    <a:cubicBezTo>
                      <a:pt x="14" y="47"/>
                      <a:pt x="12" y="50"/>
                      <a:pt x="7" y="54"/>
                    </a:cubicBezTo>
                    <a:cubicBezTo>
                      <a:pt x="6" y="55"/>
                      <a:pt x="5" y="55"/>
                      <a:pt x="3" y="55"/>
                    </a:cubicBezTo>
                    <a:cubicBezTo>
                      <a:pt x="2" y="55"/>
                      <a:pt x="2" y="55"/>
                      <a:pt x="0" y="56"/>
                    </a:cubicBezTo>
                    <a:cubicBezTo>
                      <a:pt x="1" y="64"/>
                      <a:pt x="5" y="68"/>
                      <a:pt x="10" y="73"/>
                    </a:cubicBezTo>
                    <a:cubicBezTo>
                      <a:pt x="13" y="77"/>
                      <a:pt x="16" y="80"/>
                      <a:pt x="18" y="86"/>
                    </a:cubicBezTo>
                    <a:cubicBezTo>
                      <a:pt x="19" y="87"/>
                      <a:pt x="19" y="88"/>
                      <a:pt x="20" y="90"/>
                    </a:cubicBezTo>
                    <a:cubicBezTo>
                      <a:pt x="21" y="94"/>
                      <a:pt x="22" y="96"/>
                      <a:pt x="23" y="96"/>
                    </a:cubicBezTo>
                    <a:cubicBezTo>
                      <a:pt x="25" y="96"/>
                      <a:pt x="26" y="95"/>
                      <a:pt x="28" y="94"/>
                    </a:cubicBezTo>
                    <a:cubicBezTo>
                      <a:pt x="30" y="93"/>
                      <a:pt x="33" y="92"/>
                      <a:pt x="36" y="92"/>
                    </a:cubicBezTo>
                    <a:cubicBezTo>
                      <a:pt x="38" y="92"/>
                      <a:pt x="39" y="93"/>
                      <a:pt x="40" y="94"/>
                    </a:cubicBezTo>
                    <a:cubicBezTo>
                      <a:pt x="42" y="98"/>
                      <a:pt x="45" y="99"/>
                      <a:pt x="53" y="99"/>
                    </a:cubicBezTo>
                    <a:cubicBezTo>
                      <a:pt x="67" y="99"/>
                      <a:pt x="79" y="99"/>
                      <a:pt x="90" y="94"/>
                    </a:cubicBezTo>
                    <a:cubicBezTo>
                      <a:pt x="92" y="94"/>
                      <a:pt x="93" y="94"/>
                      <a:pt x="95" y="94"/>
                    </a:cubicBezTo>
                    <a:cubicBezTo>
                      <a:pt x="102" y="94"/>
                      <a:pt x="107" y="99"/>
                      <a:pt x="111" y="105"/>
                    </a:cubicBezTo>
                    <a:cubicBezTo>
                      <a:pt x="114" y="108"/>
                      <a:pt x="117" y="112"/>
                      <a:pt x="120" y="114"/>
                    </a:cubicBezTo>
                    <a:cubicBezTo>
                      <a:pt x="139" y="125"/>
                      <a:pt x="194" y="151"/>
                      <a:pt x="200" y="153"/>
                    </a:cubicBezTo>
                    <a:cubicBezTo>
                      <a:pt x="201" y="153"/>
                      <a:pt x="202" y="153"/>
                      <a:pt x="203" y="153"/>
                    </a:cubicBezTo>
                    <a:cubicBezTo>
                      <a:pt x="213" y="153"/>
                      <a:pt x="221" y="147"/>
                      <a:pt x="228" y="141"/>
                    </a:cubicBezTo>
                    <a:cubicBezTo>
                      <a:pt x="237" y="134"/>
                      <a:pt x="246" y="127"/>
                      <a:pt x="259" y="126"/>
                    </a:cubicBezTo>
                    <a:cubicBezTo>
                      <a:pt x="259" y="126"/>
                      <a:pt x="259" y="126"/>
                      <a:pt x="259" y="126"/>
                    </a:cubicBezTo>
                    <a:cubicBezTo>
                      <a:pt x="259" y="123"/>
                      <a:pt x="257" y="121"/>
                      <a:pt x="256" y="119"/>
                    </a:cubicBezTo>
                    <a:cubicBezTo>
                      <a:pt x="254" y="117"/>
                      <a:pt x="252" y="114"/>
                      <a:pt x="252" y="110"/>
                    </a:cubicBezTo>
                    <a:cubicBezTo>
                      <a:pt x="252" y="105"/>
                      <a:pt x="255" y="102"/>
                      <a:pt x="258" y="99"/>
                    </a:cubicBezTo>
                    <a:cubicBezTo>
                      <a:pt x="259" y="99"/>
                      <a:pt x="260" y="98"/>
                      <a:pt x="260" y="97"/>
                    </a:cubicBezTo>
                    <a:lnTo>
                      <a:pt x="258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9" name="Freeform 1161"/>
              <p:cNvSpPr>
                <a:spLocks/>
              </p:cNvSpPr>
              <p:nvPr/>
            </p:nvSpPr>
            <p:spPr bwMode="auto">
              <a:xfrm>
                <a:off x="8114295" y="4459584"/>
                <a:ext cx="7518" cy="3759"/>
              </a:xfrm>
              <a:custGeom>
                <a:avLst/>
                <a:gdLst>
                  <a:gd name="T0" fmla="*/ 9 w 15"/>
                  <a:gd name="T1" fmla="*/ 10 h 11"/>
                  <a:gd name="T2" fmla="*/ 15 w 15"/>
                  <a:gd name="T3" fmla="*/ 10 h 11"/>
                  <a:gd name="T4" fmla="*/ 15 w 15"/>
                  <a:gd name="T5" fmla="*/ 9 h 11"/>
                  <a:gd name="T6" fmla="*/ 12 w 15"/>
                  <a:gd name="T7" fmla="*/ 8 h 11"/>
                  <a:gd name="T8" fmla="*/ 12 w 15"/>
                  <a:gd name="T9" fmla="*/ 7 h 11"/>
                  <a:gd name="T10" fmla="*/ 7 w 15"/>
                  <a:gd name="T11" fmla="*/ 7 h 11"/>
                  <a:gd name="T12" fmla="*/ 11 w 15"/>
                  <a:gd name="T13" fmla="*/ 5 h 11"/>
                  <a:gd name="T14" fmla="*/ 13 w 15"/>
                  <a:gd name="T15" fmla="*/ 3 h 11"/>
                  <a:gd name="T16" fmla="*/ 13 w 15"/>
                  <a:gd name="T17" fmla="*/ 0 h 11"/>
                  <a:gd name="T18" fmla="*/ 9 w 15"/>
                  <a:gd name="T19" fmla="*/ 0 h 11"/>
                  <a:gd name="T20" fmla="*/ 0 w 15"/>
                  <a:gd name="T21" fmla="*/ 8 h 11"/>
                  <a:gd name="T22" fmla="*/ 5 w 15"/>
                  <a:gd name="T23" fmla="*/ 11 h 11"/>
                  <a:gd name="T24" fmla="*/ 9 w 15"/>
                  <a:gd name="T25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" h="11">
                    <a:moveTo>
                      <a:pt x="9" y="10"/>
                    </a:moveTo>
                    <a:cubicBezTo>
                      <a:pt x="11" y="10"/>
                      <a:pt x="13" y="10"/>
                      <a:pt x="15" y="10"/>
                    </a:cubicBezTo>
                    <a:lnTo>
                      <a:pt x="15" y="9"/>
                    </a:lnTo>
                    <a:cubicBezTo>
                      <a:pt x="14" y="9"/>
                      <a:pt x="13" y="8"/>
                      <a:pt x="12" y="8"/>
                    </a:cubicBezTo>
                    <a:cubicBezTo>
                      <a:pt x="12" y="8"/>
                      <a:pt x="12" y="7"/>
                      <a:pt x="12" y="7"/>
                    </a:cubicBezTo>
                    <a:lnTo>
                      <a:pt x="7" y="7"/>
                    </a:lnTo>
                    <a:lnTo>
                      <a:pt x="11" y="5"/>
                    </a:lnTo>
                    <a:cubicBezTo>
                      <a:pt x="12" y="5"/>
                      <a:pt x="13" y="3"/>
                      <a:pt x="13" y="3"/>
                    </a:cubicBezTo>
                    <a:lnTo>
                      <a:pt x="13" y="0"/>
                    </a:lnTo>
                    <a:lnTo>
                      <a:pt x="9" y="0"/>
                    </a:lnTo>
                    <a:cubicBezTo>
                      <a:pt x="6" y="0"/>
                      <a:pt x="0" y="3"/>
                      <a:pt x="0" y="8"/>
                    </a:cubicBezTo>
                    <a:cubicBezTo>
                      <a:pt x="0" y="9"/>
                      <a:pt x="3" y="11"/>
                      <a:pt x="5" y="11"/>
                    </a:cubicBezTo>
                    <a:cubicBezTo>
                      <a:pt x="6" y="11"/>
                      <a:pt x="7" y="10"/>
                      <a:pt x="9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0" name="Freeform 1162"/>
              <p:cNvSpPr>
                <a:spLocks/>
              </p:cNvSpPr>
              <p:nvPr/>
            </p:nvSpPr>
            <p:spPr bwMode="auto">
              <a:xfrm>
                <a:off x="8150004" y="4472739"/>
                <a:ext cx="3759" cy="3759"/>
              </a:xfrm>
              <a:custGeom>
                <a:avLst/>
                <a:gdLst>
                  <a:gd name="T0" fmla="*/ 0 w 9"/>
                  <a:gd name="T1" fmla="*/ 6 h 10"/>
                  <a:gd name="T2" fmla="*/ 9 w 9"/>
                  <a:gd name="T3" fmla="*/ 10 h 10"/>
                  <a:gd name="T4" fmla="*/ 9 w 9"/>
                  <a:gd name="T5" fmla="*/ 7 h 10"/>
                  <a:gd name="T6" fmla="*/ 8 w 9"/>
                  <a:gd name="T7" fmla="*/ 6 h 10"/>
                  <a:gd name="T8" fmla="*/ 8 w 9"/>
                  <a:gd name="T9" fmla="*/ 5 h 10"/>
                  <a:gd name="T10" fmla="*/ 6 w 9"/>
                  <a:gd name="T11" fmla="*/ 4 h 10"/>
                  <a:gd name="T12" fmla="*/ 6 w 9"/>
                  <a:gd name="T13" fmla="*/ 0 h 10"/>
                  <a:gd name="T14" fmla="*/ 0 w 9"/>
                  <a:gd name="T15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0">
                    <a:moveTo>
                      <a:pt x="0" y="6"/>
                    </a:moveTo>
                    <a:cubicBezTo>
                      <a:pt x="0" y="9"/>
                      <a:pt x="5" y="10"/>
                      <a:pt x="9" y="10"/>
                    </a:cubicBezTo>
                    <a:lnTo>
                      <a:pt x="9" y="7"/>
                    </a:lnTo>
                    <a:cubicBezTo>
                      <a:pt x="8" y="7"/>
                      <a:pt x="8" y="6"/>
                      <a:pt x="8" y="6"/>
                    </a:cubicBezTo>
                    <a:cubicBezTo>
                      <a:pt x="8" y="6"/>
                      <a:pt x="8" y="5"/>
                      <a:pt x="8" y="5"/>
                    </a:cubicBezTo>
                    <a:cubicBezTo>
                      <a:pt x="7" y="5"/>
                      <a:pt x="7" y="5"/>
                      <a:pt x="6" y="4"/>
                    </a:cubicBezTo>
                    <a:cubicBezTo>
                      <a:pt x="5" y="4"/>
                      <a:pt x="5" y="2"/>
                      <a:pt x="6" y="0"/>
                    </a:cubicBezTo>
                    <a:cubicBezTo>
                      <a:pt x="3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1" name="Freeform 1163"/>
              <p:cNvSpPr>
                <a:spLocks/>
              </p:cNvSpPr>
              <p:nvPr/>
            </p:nvSpPr>
            <p:spPr bwMode="auto">
              <a:xfrm>
                <a:off x="8131209" y="4467101"/>
                <a:ext cx="1880" cy="1880"/>
              </a:xfrm>
              <a:custGeom>
                <a:avLst/>
                <a:gdLst>
                  <a:gd name="T0" fmla="*/ 0 w 4"/>
                  <a:gd name="T1" fmla="*/ 3 h 3"/>
                  <a:gd name="T2" fmla="*/ 2 w 4"/>
                  <a:gd name="T3" fmla="*/ 3 h 3"/>
                  <a:gd name="T4" fmla="*/ 4 w 4"/>
                  <a:gd name="T5" fmla="*/ 2 h 3"/>
                  <a:gd name="T6" fmla="*/ 1 w 4"/>
                  <a:gd name="T7" fmla="*/ 1 h 3"/>
                  <a:gd name="T8" fmla="*/ 0 w 4"/>
                  <a:gd name="T9" fmla="*/ 0 h 3"/>
                  <a:gd name="T10" fmla="*/ 0 w 4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cubicBezTo>
                      <a:pt x="0" y="3"/>
                      <a:pt x="1" y="3"/>
                      <a:pt x="2" y="3"/>
                    </a:cubicBezTo>
                    <a:cubicBezTo>
                      <a:pt x="2" y="3"/>
                      <a:pt x="3" y="3"/>
                      <a:pt x="4" y="2"/>
                    </a:cubicBezTo>
                    <a:cubicBezTo>
                      <a:pt x="3" y="2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lnTo>
                      <a:pt x="0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2" name="Freeform 1164"/>
              <p:cNvSpPr>
                <a:spLocks/>
              </p:cNvSpPr>
              <p:nvPr/>
            </p:nvSpPr>
            <p:spPr bwMode="auto">
              <a:xfrm>
                <a:off x="8140607" y="4478378"/>
                <a:ext cx="5639" cy="1880"/>
              </a:xfrm>
              <a:custGeom>
                <a:avLst/>
                <a:gdLst>
                  <a:gd name="T0" fmla="*/ 4 w 14"/>
                  <a:gd name="T1" fmla="*/ 2 h 7"/>
                  <a:gd name="T2" fmla="*/ 0 w 14"/>
                  <a:gd name="T3" fmla="*/ 4 h 7"/>
                  <a:gd name="T4" fmla="*/ 3 w 14"/>
                  <a:gd name="T5" fmla="*/ 7 h 7"/>
                  <a:gd name="T6" fmla="*/ 14 w 14"/>
                  <a:gd name="T7" fmla="*/ 3 h 7"/>
                  <a:gd name="T8" fmla="*/ 10 w 14"/>
                  <a:gd name="T9" fmla="*/ 0 h 7"/>
                  <a:gd name="T10" fmla="*/ 4 w 14"/>
                  <a:gd name="T11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7">
                    <a:moveTo>
                      <a:pt x="4" y="2"/>
                    </a:moveTo>
                    <a:cubicBezTo>
                      <a:pt x="2" y="3"/>
                      <a:pt x="1" y="3"/>
                      <a:pt x="0" y="4"/>
                    </a:cubicBezTo>
                    <a:cubicBezTo>
                      <a:pt x="0" y="6"/>
                      <a:pt x="2" y="7"/>
                      <a:pt x="3" y="7"/>
                    </a:cubicBezTo>
                    <a:cubicBezTo>
                      <a:pt x="5" y="7"/>
                      <a:pt x="14" y="5"/>
                      <a:pt x="14" y="3"/>
                    </a:cubicBezTo>
                    <a:cubicBezTo>
                      <a:pt x="14" y="3"/>
                      <a:pt x="12" y="1"/>
                      <a:pt x="10" y="0"/>
                    </a:cubicBezTo>
                    <a:cubicBezTo>
                      <a:pt x="9" y="2"/>
                      <a:pt x="6" y="2"/>
                      <a:pt x="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3" name="Freeform 1165"/>
              <p:cNvSpPr>
                <a:spLocks/>
              </p:cNvSpPr>
              <p:nvPr/>
            </p:nvSpPr>
            <p:spPr bwMode="auto">
              <a:xfrm>
                <a:off x="8052272" y="4482137"/>
                <a:ext cx="5639" cy="11277"/>
              </a:xfrm>
              <a:custGeom>
                <a:avLst/>
                <a:gdLst>
                  <a:gd name="T0" fmla="*/ 13 w 17"/>
                  <a:gd name="T1" fmla="*/ 11 h 24"/>
                  <a:gd name="T2" fmla="*/ 11 w 17"/>
                  <a:gd name="T3" fmla="*/ 10 h 24"/>
                  <a:gd name="T4" fmla="*/ 11 w 17"/>
                  <a:gd name="T5" fmla="*/ 4 h 24"/>
                  <a:gd name="T6" fmla="*/ 8 w 17"/>
                  <a:gd name="T7" fmla="*/ 1 h 24"/>
                  <a:gd name="T8" fmla="*/ 7 w 17"/>
                  <a:gd name="T9" fmla="*/ 0 h 24"/>
                  <a:gd name="T10" fmla="*/ 3 w 17"/>
                  <a:gd name="T11" fmla="*/ 4 h 24"/>
                  <a:gd name="T12" fmla="*/ 0 w 17"/>
                  <a:gd name="T13" fmla="*/ 8 h 24"/>
                  <a:gd name="T14" fmla="*/ 11 w 17"/>
                  <a:gd name="T15" fmla="*/ 24 h 24"/>
                  <a:gd name="T16" fmla="*/ 17 w 17"/>
                  <a:gd name="T17" fmla="*/ 18 h 24"/>
                  <a:gd name="T18" fmla="*/ 13 w 17"/>
                  <a:gd name="T19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24">
                    <a:moveTo>
                      <a:pt x="13" y="11"/>
                    </a:moveTo>
                    <a:cubicBezTo>
                      <a:pt x="12" y="11"/>
                      <a:pt x="11" y="11"/>
                      <a:pt x="11" y="10"/>
                    </a:cubicBezTo>
                    <a:cubicBezTo>
                      <a:pt x="10" y="9"/>
                      <a:pt x="11" y="6"/>
                      <a:pt x="11" y="4"/>
                    </a:cubicBezTo>
                    <a:cubicBezTo>
                      <a:pt x="11" y="3"/>
                      <a:pt x="9" y="2"/>
                      <a:pt x="8" y="1"/>
                    </a:cubicBezTo>
                    <a:cubicBezTo>
                      <a:pt x="8" y="1"/>
                      <a:pt x="7" y="1"/>
                      <a:pt x="7" y="0"/>
                    </a:cubicBezTo>
                    <a:cubicBezTo>
                      <a:pt x="6" y="2"/>
                      <a:pt x="5" y="3"/>
                      <a:pt x="3" y="4"/>
                    </a:cubicBezTo>
                    <a:cubicBezTo>
                      <a:pt x="2" y="5"/>
                      <a:pt x="0" y="6"/>
                      <a:pt x="0" y="8"/>
                    </a:cubicBezTo>
                    <a:cubicBezTo>
                      <a:pt x="0" y="10"/>
                      <a:pt x="9" y="22"/>
                      <a:pt x="11" y="24"/>
                    </a:cubicBezTo>
                    <a:cubicBezTo>
                      <a:pt x="15" y="24"/>
                      <a:pt x="17" y="21"/>
                      <a:pt x="17" y="18"/>
                    </a:cubicBezTo>
                    <a:cubicBezTo>
                      <a:pt x="17" y="16"/>
                      <a:pt x="14" y="11"/>
                      <a:pt x="1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1166"/>
              <p:cNvSpPr>
                <a:spLocks/>
              </p:cNvSpPr>
              <p:nvPr/>
            </p:nvSpPr>
            <p:spPr bwMode="auto">
              <a:xfrm>
                <a:off x="7999647" y="4468980"/>
                <a:ext cx="11277" cy="9398"/>
              </a:xfrm>
              <a:custGeom>
                <a:avLst/>
                <a:gdLst>
                  <a:gd name="T0" fmla="*/ 21 w 24"/>
                  <a:gd name="T1" fmla="*/ 12 h 21"/>
                  <a:gd name="T2" fmla="*/ 15 w 24"/>
                  <a:gd name="T3" fmla="*/ 2 h 21"/>
                  <a:gd name="T4" fmla="*/ 14 w 24"/>
                  <a:gd name="T5" fmla="*/ 0 h 21"/>
                  <a:gd name="T6" fmla="*/ 0 w 24"/>
                  <a:gd name="T7" fmla="*/ 15 h 21"/>
                  <a:gd name="T8" fmla="*/ 3 w 24"/>
                  <a:gd name="T9" fmla="*/ 21 h 21"/>
                  <a:gd name="T10" fmla="*/ 8 w 24"/>
                  <a:gd name="T11" fmla="*/ 19 h 21"/>
                  <a:gd name="T12" fmla="*/ 13 w 24"/>
                  <a:gd name="T13" fmla="*/ 18 h 21"/>
                  <a:gd name="T14" fmla="*/ 21 w 24"/>
                  <a:gd name="T15" fmla="*/ 18 h 21"/>
                  <a:gd name="T16" fmla="*/ 24 w 24"/>
                  <a:gd name="T17" fmla="*/ 16 h 21"/>
                  <a:gd name="T18" fmla="*/ 21 w 24"/>
                  <a:gd name="T1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21">
                    <a:moveTo>
                      <a:pt x="21" y="12"/>
                    </a:moveTo>
                    <a:cubicBezTo>
                      <a:pt x="20" y="12"/>
                      <a:pt x="18" y="10"/>
                      <a:pt x="15" y="2"/>
                    </a:cubicBezTo>
                    <a:cubicBezTo>
                      <a:pt x="15" y="1"/>
                      <a:pt x="15" y="1"/>
                      <a:pt x="14" y="0"/>
                    </a:cubicBezTo>
                    <a:cubicBezTo>
                      <a:pt x="9" y="1"/>
                      <a:pt x="0" y="5"/>
                      <a:pt x="0" y="15"/>
                    </a:cubicBezTo>
                    <a:cubicBezTo>
                      <a:pt x="0" y="20"/>
                      <a:pt x="0" y="21"/>
                      <a:pt x="3" y="21"/>
                    </a:cubicBezTo>
                    <a:cubicBezTo>
                      <a:pt x="5" y="21"/>
                      <a:pt x="7" y="20"/>
                      <a:pt x="8" y="19"/>
                    </a:cubicBezTo>
                    <a:cubicBezTo>
                      <a:pt x="10" y="19"/>
                      <a:pt x="11" y="18"/>
                      <a:pt x="13" y="18"/>
                    </a:cubicBezTo>
                    <a:lnTo>
                      <a:pt x="21" y="18"/>
                    </a:lnTo>
                    <a:cubicBezTo>
                      <a:pt x="24" y="18"/>
                      <a:pt x="24" y="17"/>
                      <a:pt x="24" y="16"/>
                    </a:cubicBezTo>
                    <a:cubicBezTo>
                      <a:pt x="24" y="14"/>
                      <a:pt x="22" y="12"/>
                      <a:pt x="2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1167"/>
              <p:cNvSpPr>
                <a:spLocks/>
              </p:cNvSpPr>
              <p:nvPr/>
            </p:nvSpPr>
            <p:spPr bwMode="auto">
              <a:xfrm>
                <a:off x="7905674" y="4403200"/>
                <a:ext cx="54505" cy="73300"/>
              </a:xfrm>
              <a:custGeom>
                <a:avLst/>
                <a:gdLst>
                  <a:gd name="T0" fmla="*/ 97 w 131"/>
                  <a:gd name="T1" fmla="*/ 169 h 169"/>
                  <a:gd name="T2" fmla="*/ 121 w 131"/>
                  <a:gd name="T3" fmla="*/ 159 h 169"/>
                  <a:gd name="T4" fmla="*/ 129 w 131"/>
                  <a:gd name="T5" fmla="*/ 124 h 169"/>
                  <a:gd name="T6" fmla="*/ 125 w 131"/>
                  <a:gd name="T7" fmla="*/ 111 h 169"/>
                  <a:gd name="T8" fmla="*/ 118 w 131"/>
                  <a:gd name="T9" fmla="*/ 68 h 169"/>
                  <a:gd name="T10" fmla="*/ 111 w 131"/>
                  <a:gd name="T11" fmla="*/ 55 h 169"/>
                  <a:gd name="T12" fmla="*/ 105 w 131"/>
                  <a:gd name="T13" fmla="*/ 44 h 169"/>
                  <a:gd name="T14" fmla="*/ 87 w 131"/>
                  <a:gd name="T15" fmla="*/ 40 h 169"/>
                  <a:gd name="T16" fmla="*/ 92 w 131"/>
                  <a:gd name="T17" fmla="*/ 37 h 169"/>
                  <a:gd name="T18" fmla="*/ 99 w 131"/>
                  <a:gd name="T19" fmla="*/ 34 h 169"/>
                  <a:gd name="T20" fmla="*/ 96 w 131"/>
                  <a:gd name="T21" fmla="*/ 31 h 169"/>
                  <a:gd name="T22" fmla="*/ 96 w 131"/>
                  <a:gd name="T23" fmla="*/ 31 h 169"/>
                  <a:gd name="T24" fmla="*/ 95 w 131"/>
                  <a:gd name="T25" fmla="*/ 31 h 169"/>
                  <a:gd name="T26" fmla="*/ 96 w 131"/>
                  <a:gd name="T27" fmla="*/ 16 h 169"/>
                  <a:gd name="T28" fmla="*/ 98 w 131"/>
                  <a:gd name="T29" fmla="*/ 15 h 169"/>
                  <a:gd name="T30" fmla="*/ 103 w 131"/>
                  <a:gd name="T31" fmla="*/ 22 h 169"/>
                  <a:gd name="T32" fmla="*/ 107 w 131"/>
                  <a:gd name="T33" fmla="*/ 28 h 169"/>
                  <a:gd name="T34" fmla="*/ 104 w 131"/>
                  <a:gd name="T35" fmla="*/ 20 h 169"/>
                  <a:gd name="T36" fmla="*/ 95 w 131"/>
                  <a:gd name="T37" fmla="*/ 10 h 169"/>
                  <a:gd name="T38" fmla="*/ 91 w 131"/>
                  <a:gd name="T39" fmla="*/ 11 h 169"/>
                  <a:gd name="T40" fmla="*/ 78 w 131"/>
                  <a:gd name="T41" fmla="*/ 5 h 169"/>
                  <a:gd name="T42" fmla="*/ 70 w 131"/>
                  <a:gd name="T43" fmla="*/ 1 h 169"/>
                  <a:gd name="T44" fmla="*/ 60 w 131"/>
                  <a:gd name="T45" fmla="*/ 0 h 169"/>
                  <a:gd name="T46" fmla="*/ 42 w 131"/>
                  <a:gd name="T47" fmla="*/ 6 h 169"/>
                  <a:gd name="T48" fmla="*/ 36 w 131"/>
                  <a:gd name="T49" fmla="*/ 29 h 169"/>
                  <a:gd name="T50" fmla="*/ 19 w 131"/>
                  <a:gd name="T51" fmla="*/ 46 h 169"/>
                  <a:gd name="T52" fmla="*/ 7 w 131"/>
                  <a:gd name="T53" fmla="*/ 49 h 169"/>
                  <a:gd name="T54" fmla="*/ 0 w 131"/>
                  <a:gd name="T55" fmla="*/ 60 h 169"/>
                  <a:gd name="T56" fmla="*/ 21 w 131"/>
                  <a:gd name="T57" fmla="*/ 83 h 169"/>
                  <a:gd name="T58" fmla="*/ 21 w 131"/>
                  <a:gd name="T59" fmla="*/ 91 h 169"/>
                  <a:gd name="T60" fmla="*/ 32 w 131"/>
                  <a:gd name="T61" fmla="*/ 95 h 169"/>
                  <a:gd name="T62" fmla="*/ 32 w 131"/>
                  <a:gd name="T63" fmla="*/ 90 h 169"/>
                  <a:gd name="T64" fmla="*/ 37 w 131"/>
                  <a:gd name="T65" fmla="*/ 76 h 169"/>
                  <a:gd name="T66" fmla="*/ 41 w 131"/>
                  <a:gd name="T67" fmla="*/ 87 h 169"/>
                  <a:gd name="T68" fmla="*/ 49 w 131"/>
                  <a:gd name="T69" fmla="*/ 114 h 169"/>
                  <a:gd name="T70" fmla="*/ 49 w 131"/>
                  <a:gd name="T71" fmla="*/ 114 h 169"/>
                  <a:gd name="T72" fmla="*/ 97 w 131"/>
                  <a:gd name="T73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1" h="169">
                    <a:moveTo>
                      <a:pt x="97" y="169"/>
                    </a:moveTo>
                    <a:cubicBezTo>
                      <a:pt x="107" y="169"/>
                      <a:pt x="116" y="166"/>
                      <a:pt x="121" y="159"/>
                    </a:cubicBezTo>
                    <a:cubicBezTo>
                      <a:pt x="128" y="151"/>
                      <a:pt x="131" y="139"/>
                      <a:pt x="129" y="124"/>
                    </a:cubicBezTo>
                    <a:cubicBezTo>
                      <a:pt x="128" y="120"/>
                      <a:pt x="127" y="116"/>
                      <a:pt x="125" y="111"/>
                    </a:cubicBezTo>
                    <a:cubicBezTo>
                      <a:pt x="121" y="102"/>
                      <a:pt x="117" y="90"/>
                      <a:pt x="118" y="68"/>
                    </a:cubicBezTo>
                    <a:cubicBezTo>
                      <a:pt x="113" y="62"/>
                      <a:pt x="112" y="59"/>
                      <a:pt x="111" y="55"/>
                    </a:cubicBezTo>
                    <a:cubicBezTo>
                      <a:pt x="110" y="52"/>
                      <a:pt x="109" y="49"/>
                      <a:pt x="105" y="44"/>
                    </a:cubicBezTo>
                    <a:cubicBezTo>
                      <a:pt x="87" y="42"/>
                      <a:pt x="87" y="41"/>
                      <a:pt x="87" y="40"/>
                    </a:cubicBezTo>
                    <a:cubicBezTo>
                      <a:pt x="87" y="39"/>
                      <a:pt x="89" y="38"/>
                      <a:pt x="92" y="37"/>
                    </a:cubicBezTo>
                    <a:cubicBezTo>
                      <a:pt x="94" y="37"/>
                      <a:pt x="99" y="35"/>
                      <a:pt x="99" y="34"/>
                    </a:cubicBezTo>
                    <a:cubicBezTo>
                      <a:pt x="99" y="34"/>
                      <a:pt x="99" y="33"/>
                      <a:pt x="96" y="31"/>
                    </a:cubicBezTo>
                    <a:lnTo>
                      <a:pt x="96" y="31"/>
                    </a:lnTo>
                    <a:lnTo>
                      <a:pt x="95" y="31"/>
                    </a:lnTo>
                    <a:cubicBezTo>
                      <a:pt x="95" y="19"/>
                      <a:pt x="95" y="17"/>
                      <a:pt x="96" y="16"/>
                    </a:cubicBezTo>
                    <a:cubicBezTo>
                      <a:pt x="97" y="16"/>
                      <a:pt x="97" y="15"/>
                      <a:pt x="98" y="15"/>
                    </a:cubicBezTo>
                    <a:cubicBezTo>
                      <a:pt x="99" y="15"/>
                      <a:pt x="100" y="18"/>
                      <a:pt x="103" y="22"/>
                    </a:cubicBezTo>
                    <a:cubicBezTo>
                      <a:pt x="104" y="23"/>
                      <a:pt x="106" y="27"/>
                      <a:pt x="107" y="28"/>
                    </a:cubicBezTo>
                    <a:cubicBezTo>
                      <a:pt x="106" y="25"/>
                      <a:pt x="105" y="22"/>
                      <a:pt x="104" y="20"/>
                    </a:cubicBezTo>
                    <a:cubicBezTo>
                      <a:pt x="103" y="14"/>
                      <a:pt x="102" y="10"/>
                      <a:pt x="95" y="10"/>
                    </a:cubicBezTo>
                    <a:cubicBezTo>
                      <a:pt x="94" y="11"/>
                      <a:pt x="93" y="11"/>
                      <a:pt x="91" y="11"/>
                    </a:cubicBezTo>
                    <a:cubicBezTo>
                      <a:pt x="87" y="11"/>
                      <a:pt x="82" y="8"/>
                      <a:pt x="78" y="5"/>
                    </a:cubicBezTo>
                    <a:cubicBezTo>
                      <a:pt x="75" y="3"/>
                      <a:pt x="72" y="1"/>
                      <a:pt x="70" y="1"/>
                    </a:cubicBezTo>
                    <a:cubicBezTo>
                      <a:pt x="66" y="0"/>
                      <a:pt x="63" y="0"/>
                      <a:pt x="60" y="0"/>
                    </a:cubicBezTo>
                    <a:cubicBezTo>
                      <a:pt x="51" y="0"/>
                      <a:pt x="46" y="2"/>
                      <a:pt x="42" y="6"/>
                    </a:cubicBezTo>
                    <a:cubicBezTo>
                      <a:pt x="37" y="11"/>
                      <a:pt x="35" y="18"/>
                      <a:pt x="36" y="29"/>
                    </a:cubicBezTo>
                    <a:cubicBezTo>
                      <a:pt x="37" y="44"/>
                      <a:pt x="28" y="45"/>
                      <a:pt x="19" y="46"/>
                    </a:cubicBezTo>
                    <a:cubicBezTo>
                      <a:pt x="15" y="46"/>
                      <a:pt x="10" y="47"/>
                      <a:pt x="7" y="49"/>
                    </a:cubicBezTo>
                    <a:cubicBezTo>
                      <a:pt x="4" y="52"/>
                      <a:pt x="2" y="56"/>
                      <a:pt x="0" y="60"/>
                    </a:cubicBezTo>
                    <a:cubicBezTo>
                      <a:pt x="4" y="62"/>
                      <a:pt x="21" y="74"/>
                      <a:pt x="21" y="83"/>
                    </a:cubicBezTo>
                    <a:lnTo>
                      <a:pt x="21" y="91"/>
                    </a:lnTo>
                    <a:cubicBezTo>
                      <a:pt x="21" y="94"/>
                      <a:pt x="24" y="95"/>
                      <a:pt x="32" y="95"/>
                    </a:cubicBezTo>
                    <a:lnTo>
                      <a:pt x="32" y="90"/>
                    </a:lnTo>
                    <a:cubicBezTo>
                      <a:pt x="34" y="77"/>
                      <a:pt x="35" y="76"/>
                      <a:pt x="37" y="76"/>
                    </a:cubicBezTo>
                    <a:cubicBezTo>
                      <a:pt x="39" y="76"/>
                      <a:pt x="39" y="78"/>
                      <a:pt x="41" y="87"/>
                    </a:cubicBezTo>
                    <a:cubicBezTo>
                      <a:pt x="43" y="96"/>
                      <a:pt x="45" y="108"/>
                      <a:pt x="49" y="114"/>
                    </a:cubicBezTo>
                    <a:lnTo>
                      <a:pt x="49" y="114"/>
                    </a:lnTo>
                    <a:cubicBezTo>
                      <a:pt x="56" y="149"/>
                      <a:pt x="74" y="169"/>
                      <a:pt x="97" y="1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1168"/>
              <p:cNvSpPr>
                <a:spLocks/>
              </p:cNvSpPr>
              <p:nvPr/>
            </p:nvSpPr>
            <p:spPr bwMode="auto">
              <a:xfrm>
                <a:off x="7851170" y="4429512"/>
                <a:ext cx="69541" cy="88335"/>
              </a:xfrm>
              <a:custGeom>
                <a:avLst/>
                <a:gdLst>
                  <a:gd name="T0" fmla="*/ 144 w 162"/>
                  <a:gd name="T1" fmla="*/ 78 h 203"/>
                  <a:gd name="T2" fmla="*/ 160 w 162"/>
                  <a:gd name="T3" fmla="*/ 35 h 203"/>
                  <a:gd name="T4" fmla="*/ 145 w 162"/>
                  <a:gd name="T5" fmla="*/ 21 h 203"/>
                  <a:gd name="T6" fmla="*/ 126 w 162"/>
                  <a:gd name="T7" fmla="*/ 1 h 203"/>
                  <a:gd name="T8" fmla="*/ 100 w 162"/>
                  <a:gd name="T9" fmla="*/ 23 h 203"/>
                  <a:gd name="T10" fmla="*/ 89 w 162"/>
                  <a:gd name="T11" fmla="*/ 34 h 203"/>
                  <a:gd name="T12" fmla="*/ 80 w 162"/>
                  <a:gd name="T13" fmla="*/ 51 h 203"/>
                  <a:gd name="T14" fmla="*/ 63 w 162"/>
                  <a:gd name="T15" fmla="*/ 69 h 203"/>
                  <a:gd name="T16" fmla="*/ 54 w 162"/>
                  <a:gd name="T17" fmla="*/ 106 h 203"/>
                  <a:gd name="T18" fmla="*/ 1 w 162"/>
                  <a:gd name="T19" fmla="*/ 120 h 203"/>
                  <a:gd name="T20" fmla="*/ 11 w 162"/>
                  <a:gd name="T21" fmla="*/ 118 h 203"/>
                  <a:gd name="T22" fmla="*/ 12 w 162"/>
                  <a:gd name="T23" fmla="*/ 119 h 203"/>
                  <a:gd name="T24" fmla="*/ 15 w 162"/>
                  <a:gd name="T25" fmla="*/ 121 h 203"/>
                  <a:gd name="T26" fmla="*/ 24 w 162"/>
                  <a:gd name="T27" fmla="*/ 119 h 203"/>
                  <a:gd name="T28" fmla="*/ 25 w 162"/>
                  <a:gd name="T29" fmla="*/ 121 h 203"/>
                  <a:gd name="T30" fmla="*/ 26 w 162"/>
                  <a:gd name="T31" fmla="*/ 124 h 203"/>
                  <a:gd name="T32" fmla="*/ 23 w 162"/>
                  <a:gd name="T33" fmla="*/ 135 h 203"/>
                  <a:gd name="T34" fmla="*/ 26 w 162"/>
                  <a:gd name="T35" fmla="*/ 150 h 203"/>
                  <a:gd name="T36" fmla="*/ 38 w 162"/>
                  <a:gd name="T37" fmla="*/ 172 h 203"/>
                  <a:gd name="T38" fmla="*/ 39 w 162"/>
                  <a:gd name="T39" fmla="*/ 164 h 203"/>
                  <a:gd name="T40" fmla="*/ 41 w 162"/>
                  <a:gd name="T41" fmla="*/ 164 h 203"/>
                  <a:gd name="T42" fmla="*/ 60 w 162"/>
                  <a:gd name="T43" fmla="*/ 184 h 203"/>
                  <a:gd name="T44" fmla="*/ 59 w 162"/>
                  <a:gd name="T45" fmla="*/ 172 h 203"/>
                  <a:gd name="T46" fmla="*/ 60 w 162"/>
                  <a:gd name="T47" fmla="*/ 158 h 203"/>
                  <a:gd name="T48" fmla="*/ 65 w 162"/>
                  <a:gd name="T49" fmla="*/ 159 h 203"/>
                  <a:gd name="T50" fmla="*/ 70 w 162"/>
                  <a:gd name="T51" fmla="*/ 139 h 203"/>
                  <a:gd name="T52" fmla="*/ 71 w 162"/>
                  <a:gd name="T53" fmla="*/ 141 h 203"/>
                  <a:gd name="T54" fmla="*/ 70 w 162"/>
                  <a:gd name="T55" fmla="*/ 151 h 203"/>
                  <a:gd name="T56" fmla="*/ 77 w 162"/>
                  <a:gd name="T57" fmla="*/ 145 h 203"/>
                  <a:gd name="T58" fmla="*/ 78 w 162"/>
                  <a:gd name="T59" fmla="*/ 146 h 203"/>
                  <a:gd name="T60" fmla="*/ 78 w 162"/>
                  <a:gd name="T61" fmla="*/ 149 h 203"/>
                  <a:gd name="T62" fmla="*/ 75 w 162"/>
                  <a:gd name="T63" fmla="*/ 158 h 203"/>
                  <a:gd name="T64" fmla="*/ 75 w 162"/>
                  <a:gd name="T65" fmla="*/ 158 h 203"/>
                  <a:gd name="T66" fmla="*/ 79 w 162"/>
                  <a:gd name="T67" fmla="*/ 157 h 203"/>
                  <a:gd name="T68" fmla="*/ 80 w 162"/>
                  <a:gd name="T69" fmla="*/ 160 h 203"/>
                  <a:gd name="T70" fmla="*/ 85 w 162"/>
                  <a:gd name="T71" fmla="*/ 154 h 203"/>
                  <a:gd name="T72" fmla="*/ 81 w 162"/>
                  <a:gd name="T73" fmla="*/ 145 h 203"/>
                  <a:gd name="T74" fmla="*/ 95 w 162"/>
                  <a:gd name="T75" fmla="*/ 152 h 203"/>
                  <a:gd name="T76" fmla="*/ 81 w 162"/>
                  <a:gd name="T77" fmla="*/ 170 h 203"/>
                  <a:gd name="T78" fmla="*/ 74 w 162"/>
                  <a:gd name="T79" fmla="*/ 187 h 203"/>
                  <a:gd name="T80" fmla="*/ 74 w 162"/>
                  <a:gd name="T81" fmla="*/ 190 h 203"/>
                  <a:gd name="T82" fmla="*/ 85 w 162"/>
                  <a:gd name="T83" fmla="*/ 192 h 203"/>
                  <a:gd name="T84" fmla="*/ 93 w 162"/>
                  <a:gd name="T85" fmla="*/ 203 h 203"/>
                  <a:gd name="T86" fmla="*/ 96 w 162"/>
                  <a:gd name="T87" fmla="*/ 199 h 203"/>
                  <a:gd name="T88" fmla="*/ 109 w 162"/>
                  <a:gd name="T89" fmla="*/ 177 h 203"/>
                  <a:gd name="T90" fmla="*/ 110 w 162"/>
                  <a:gd name="T91" fmla="*/ 171 h 203"/>
                  <a:gd name="T92" fmla="*/ 111 w 162"/>
                  <a:gd name="T93" fmla="*/ 150 h 203"/>
                  <a:gd name="T94" fmla="*/ 117 w 162"/>
                  <a:gd name="T95" fmla="*/ 133 h 203"/>
                  <a:gd name="T96" fmla="*/ 122 w 162"/>
                  <a:gd name="T97" fmla="*/ 134 h 203"/>
                  <a:gd name="T98" fmla="*/ 125 w 162"/>
                  <a:gd name="T99" fmla="*/ 137 h 203"/>
                  <a:gd name="T100" fmla="*/ 132 w 162"/>
                  <a:gd name="T101" fmla="*/ 134 h 203"/>
                  <a:gd name="T102" fmla="*/ 132 w 162"/>
                  <a:gd name="T103" fmla="*/ 109 h 203"/>
                  <a:gd name="T104" fmla="*/ 143 w 162"/>
                  <a:gd name="T105" fmla="*/ 78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2" h="203">
                    <a:moveTo>
                      <a:pt x="143" y="78"/>
                    </a:moveTo>
                    <a:cubicBezTo>
                      <a:pt x="143" y="78"/>
                      <a:pt x="143" y="78"/>
                      <a:pt x="144" y="78"/>
                    </a:cubicBezTo>
                    <a:cubicBezTo>
                      <a:pt x="162" y="71"/>
                      <a:pt x="161" y="62"/>
                      <a:pt x="160" y="44"/>
                    </a:cubicBezTo>
                    <a:cubicBezTo>
                      <a:pt x="160" y="42"/>
                      <a:pt x="160" y="38"/>
                      <a:pt x="160" y="35"/>
                    </a:cubicBezTo>
                    <a:cubicBezTo>
                      <a:pt x="152" y="35"/>
                      <a:pt x="145" y="35"/>
                      <a:pt x="145" y="29"/>
                    </a:cubicBezTo>
                    <a:lnTo>
                      <a:pt x="145" y="21"/>
                    </a:lnTo>
                    <a:cubicBezTo>
                      <a:pt x="145" y="14"/>
                      <a:pt x="133" y="4"/>
                      <a:pt x="126" y="0"/>
                    </a:cubicBezTo>
                    <a:lnTo>
                      <a:pt x="126" y="1"/>
                    </a:lnTo>
                    <a:cubicBezTo>
                      <a:pt x="120" y="12"/>
                      <a:pt x="115" y="23"/>
                      <a:pt x="103" y="23"/>
                    </a:cubicBezTo>
                    <a:cubicBezTo>
                      <a:pt x="102" y="23"/>
                      <a:pt x="101" y="23"/>
                      <a:pt x="100" y="23"/>
                    </a:cubicBezTo>
                    <a:cubicBezTo>
                      <a:pt x="100" y="23"/>
                      <a:pt x="99" y="25"/>
                      <a:pt x="99" y="25"/>
                    </a:cubicBezTo>
                    <a:cubicBezTo>
                      <a:pt x="98" y="28"/>
                      <a:pt x="96" y="34"/>
                      <a:pt x="89" y="34"/>
                    </a:cubicBezTo>
                    <a:cubicBezTo>
                      <a:pt x="90" y="41"/>
                      <a:pt x="89" y="46"/>
                      <a:pt x="86" y="48"/>
                    </a:cubicBezTo>
                    <a:cubicBezTo>
                      <a:pt x="85" y="50"/>
                      <a:pt x="82" y="51"/>
                      <a:pt x="80" y="51"/>
                    </a:cubicBezTo>
                    <a:cubicBezTo>
                      <a:pt x="80" y="68"/>
                      <a:pt x="74" y="69"/>
                      <a:pt x="64" y="69"/>
                    </a:cubicBezTo>
                    <a:lnTo>
                      <a:pt x="63" y="69"/>
                    </a:lnTo>
                    <a:cubicBezTo>
                      <a:pt x="65" y="93"/>
                      <a:pt x="60" y="101"/>
                      <a:pt x="58" y="104"/>
                    </a:cubicBezTo>
                    <a:cubicBezTo>
                      <a:pt x="57" y="105"/>
                      <a:pt x="56" y="106"/>
                      <a:pt x="54" y="106"/>
                    </a:cubicBezTo>
                    <a:cubicBezTo>
                      <a:pt x="54" y="106"/>
                      <a:pt x="25" y="111"/>
                      <a:pt x="0" y="111"/>
                    </a:cubicBezTo>
                    <a:cubicBezTo>
                      <a:pt x="0" y="114"/>
                      <a:pt x="0" y="117"/>
                      <a:pt x="1" y="120"/>
                    </a:cubicBezTo>
                    <a:cubicBezTo>
                      <a:pt x="4" y="120"/>
                      <a:pt x="8" y="119"/>
                      <a:pt x="10" y="118"/>
                    </a:cubicBezTo>
                    <a:cubicBezTo>
                      <a:pt x="10" y="118"/>
                      <a:pt x="10" y="118"/>
                      <a:pt x="11" y="118"/>
                    </a:cubicBezTo>
                    <a:cubicBezTo>
                      <a:pt x="11" y="118"/>
                      <a:pt x="11" y="118"/>
                      <a:pt x="11" y="118"/>
                    </a:cubicBezTo>
                    <a:lnTo>
                      <a:pt x="12" y="119"/>
                    </a:lnTo>
                    <a:cubicBezTo>
                      <a:pt x="12" y="121"/>
                      <a:pt x="13" y="122"/>
                      <a:pt x="14" y="122"/>
                    </a:cubicBezTo>
                    <a:cubicBezTo>
                      <a:pt x="14" y="122"/>
                      <a:pt x="15" y="121"/>
                      <a:pt x="15" y="121"/>
                    </a:cubicBezTo>
                    <a:cubicBezTo>
                      <a:pt x="16" y="120"/>
                      <a:pt x="17" y="119"/>
                      <a:pt x="18" y="119"/>
                    </a:cubicBezTo>
                    <a:lnTo>
                      <a:pt x="24" y="119"/>
                    </a:lnTo>
                    <a:cubicBezTo>
                      <a:pt x="25" y="119"/>
                      <a:pt x="25" y="119"/>
                      <a:pt x="25" y="120"/>
                    </a:cubicBezTo>
                    <a:cubicBezTo>
                      <a:pt x="26" y="120"/>
                      <a:pt x="26" y="121"/>
                      <a:pt x="25" y="121"/>
                    </a:cubicBezTo>
                    <a:cubicBezTo>
                      <a:pt x="25" y="122"/>
                      <a:pt x="25" y="123"/>
                      <a:pt x="25" y="123"/>
                    </a:cubicBezTo>
                    <a:cubicBezTo>
                      <a:pt x="25" y="124"/>
                      <a:pt x="26" y="124"/>
                      <a:pt x="26" y="124"/>
                    </a:cubicBezTo>
                    <a:cubicBezTo>
                      <a:pt x="26" y="127"/>
                      <a:pt x="25" y="128"/>
                      <a:pt x="24" y="130"/>
                    </a:cubicBezTo>
                    <a:cubicBezTo>
                      <a:pt x="24" y="131"/>
                      <a:pt x="23" y="133"/>
                      <a:pt x="23" y="135"/>
                    </a:cubicBezTo>
                    <a:cubicBezTo>
                      <a:pt x="23" y="137"/>
                      <a:pt x="24" y="140"/>
                      <a:pt x="24" y="142"/>
                    </a:cubicBezTo>
                    <a:cubicBezTo>
                      <a:pt x="25" y="145"/>
                      <a:pt x="26" y="147"/>
                      <a:pt x="26" y="150"/>
                    </a:cubicBezTo>
                    <a:cubicBezTo>
                      <a:pt x="26" y="156"/>
                      <a:pt x="23" y="163"/>
                      <a:pt x="20" y="167"/>
                    </a:cubicBezTo>
                    <a:cubicBezTo>
                      <a:pt x="25" y="170"/>
                      <a:pt x="33" y="172"/>
                      <a:pt x="38" y="172"/>
                    </a:cubicBezTo>
                    <a:cubicBezTo>
                      <a:pt x="38" y="171"/>
                      <a:pt x="38" y="169"/>
                      <a:pt x="38" y="168"/>
                    </a:cubicBezTo>
                    <a:cubicBezTo>
                      <a:pt x="39" y="167"/>
                      <a:pt x="39" y="165"/>
                      <a:pt x="39" y="164"/>
                    </a:cubicBezTo>
                    <a:cubicBezTo>
                      <a:pt x="39" y="164"/>
                      <a:pt x="39" y="164"/>
                      <a:pt x="40" y="163"/>
                    </a:cubicBezTo>
                    <a:cubicBezTo>
                      <a:pt x="40" y="163"/>
                      <a:pt x="40" y="163"/>
                      <a:pt x="41" y="164"/>
                    </a:cubicBezTo>
                    <a:cubicBezTo>
                      <a:pt x="46" y="167"/>
                      <a:pt x="50" y="172"/>
                      <a:pt x="54" y="177"/>
                    </a:cubicBezTo>
                    <a:cubicBezTo>
                      <a:pt x="56" y="180"/>
                      <a:pt x="58" y="182"/>
                      <a:pt x="60" y="184"/>
                    </a:cubicBezTo>
                    <a:cubicBezTo>
                      <a:pt x="60" y="183"/>
                      <a:pt x="60" y="182"/>
                      <a:pt x="60" y="180"/>
                    </a:cubicBezTo>
                    <a:cubicBezTo>
                      <a:pt x="60" y="177"/>
                      <a:pt x="60" y="174"/>
                      <a:pt x="59" y="172"/>
                    </a:cubicBezTo>
                    <a:cubicBezTo>
                      <a:pt x="59" y="169"/>
                      <a:pt x="59" y="167"/>
                      <a:pt x="59" y="163"/>
                    </a:cubicBezTo>
                    <a:cubicBezTo>
                      <a:pt x="59" y="161"/>
                      <a:pt x="60" y="159"/>
                      <a:pt x="60" y="158"/>
                    </a:cubicBezTo>
                    <a:cubicBezTo>
                      <a:pt x="61" y="157"/>
                      <a:pt x="62" y="157"/>
                      <a:pt x="62" y="158"/>
                    </a:cubicBezTo>
                    <a:cubicBezTo>
                      <a:pt x="63" y="158"/>
                      <a:pt x="63" y="159"/>
                      <a:pt x="65" y="159"/>
                    </a:cubicBezTo>
                    <a:cubicBezTo>
                      <a:pt x="65" y="153"/>
                      <a:pt x="67" y="144"/>
                      <a:pt x="69" y="140"/>
                    </a:cubicBezTo>
                    <a:cubicBezTo>
                      <a:pt x="69" y="139"/>
                      <a:pt x="70" y="139"/>
                      <a:pt x="70" y="139"/>
                    </a:cubicBezTo>
                    <a:cubicBezTo>
                      <a:pt x="71" y="139"/>
                      <a:pt x="71" y="139"/>
                      <a:pt x="71" y="140"/>
                    </a:cubicBezTo>
                    <a:lnTo>
                      <a:pt x="71" y="141"/>
                    </a:lnTo>
                    <a:cubicBezTo>
                      <a:pt x="73" y="145"/>
                      <a:pt x="74" y="147"/>
                      <a:pt x="70" y="149"/>
                    </a:cubicBezTo>
                    <a:lnTo>
                      <a:pt x="70" y="151"/>
                    </a:lnTo>
                    <a:cubicBezTo>
                      <a:pt x="71" y="151"/>
                      <a:pt x="71" y="150"/>
                      <a:pt x="72" y="149"/>
                    </a:cubicBezTo>
                    <a:cubicBezTo>
                      <a:pt x="73" y="148"/>
                      <a:pt x="74" y="146"/>
                      <a:pt x="77" y="145"/>
                    </a:cubicBezTo>
                    <a:cubicBezTo>
                      <a:pt x="77" y="144"/>
                      <a:pt x="78" y="144"/>
                      <a:pt x="78" y="145"/>
                    </a:cubicBezTo>
                    <a:cubicBezTo>
                      <a:pt x="78" y="145"/>
                      <a:pt x="78" y="145"/>
                      <a:pt x="78" y="146"/>
                    </a:cubicBezTo>
                    <a:lnTo>
                      <a:pt x="78" y="149"/>
                    </a:lnTo>
                    <a:cubicBezTo>
                      <a:pt x="78" y="149"/>
                      <a:pt x="78" y="149"/>
                      <a:pt x="78" y="149"/>
                    </a:cubicBezTo>
                    <a:cubicBezTo>
                      <a:pt x="78" y="150"/>
                      <a:pt x="78" y="150"/>
                      <a:pt x="78" y="150"/>
                    </a:cubicBezTo>
                    <a:cubicBezTo>
                      <a:pt x="77" y="152"/>
                      <a:pt x="75" y="155"/>
                      <a:pt x="75" y="158"/>
                    </a:cubicBezTo>
                    <a:cubicBezTo>
                      <a:pt x="75" y="158"/>
                      <a:pt x="75" y="158"/>
                      <a:pt x="75" y="158"/>
                    </a:cubicBezTo>
                    <a:cubicBezTo>
                      <a:pt x="75" y="158"/>
                      <a:pt x="75" y="158"/>
                      <a:pt x="75" y="158"/>
                    </a:cubicBezTo>
                    <a:cubicBezTo>
                      <a:pt x="76" y="158"/>
                      <a:pt x="77" y="157"/>
                      <a:pt x="79" y="157"/>
                    </a:cubicBezTo>
                    <a:cubicBezTo>
                      <a:pt x="79" y="157"/>
                      <a:pt x="79" y="157"/>
                      <a:pt x="79" y="157"/>
                    </a:cubicBezTo>
                    <a:cubicBezTo>
                      <a:pt x="80" y="158"/>
                      <a:pt x="80" y="158"/>
                      <a:pt x="80" y="158"/>
                    </a:cubicBezTo>
                    <a:cubicBezTo>
                      <a:pt x="80" y="159"/>
                      <a:pt x="80" y="160"/>
                      <a:pt x="80" y="160"/>
                    </a:cubicBezTo>
                    <a:cubicBezTo>
                      <a:pt x="80" y="160"/>
                      <a:pt x="80" y="160"/>
                      <a:pt x="81" y="160"/>
                    </a:cubicBezTo>
                    <a:cubicBezTo>
                      <a:pt x="83" y="160"/>
                      <a:pt x="85" y="159"/>
                      <a:pt x="85" y="154"/>
                    </a:cubicBezTo>
                    <a:cubicBezTo>
                      <a:pt x="85" y="151"/>
                      <a:pt x="84" y="150"/>
                      <a:pt x="83" y="148"/>
                    </a:cubicBezTo>
                    <a:cubicBezTo>
                      <a:pt x="82" y="147"/>
                      <a:pt x="81" y="146"/>
                      <a:pt x="81" y="145"/>
                    </a:cubicBezTo>
                    <a:cubicBezTo>
                      <a:pt x="81" y="143"/>
                      <a:pt x="84" y="137"/>
                      <a:pt x="87" y="137"/>
                    </a:cubicBezTo>
                    <a:cubicBezTo>
                      <a:pt x="92" y="137"/>
                      <a:pt x="95" y="148"/>
                      <a:pt x="95" y="152"/>
                    </a:cubicBezTo>
                    <a:cubicBezTo>
                      <a:pt x="95" y="158"/>
                      <a:pt x="91" y="161"/>
                      <a:pt x="87" y="164"/>
                    </a:cubicBezTo>
                    <a:cubicBezTo>
                      <a:pt x="85" y="166"/>
                      <a:pt x="82" y="168"/>
                      <a:pt x="81" y="170"/>
                    </a:cubicBezTo>
                    <a:cubicBezTo>
                      <a:pt x="80" y="180"/>
                      <a:pt x="78" y="180"/>
                      <a:pt x="77" y="180"/>
                    </a:cubicBezTo>
                    <a:cubicBezTo>
                      <a:pt x="75" y="180"/>
                      <a:pt x="75" y="183"/>
                      <a:pt x="74" y="187"/>
                    </a:cubicBezTo>
                    <a:cubicBezTo>
                      <a:pt x="74" y="188"/>
                      <a:pt x="74" y="189"/>
                      <a:pt x="73" y="190"/>
                    </a:cubicBezTo>
                    <a:cubicBezTo>
                      <a:pt x="74" y="190"/>
                      <a:pt x="74" y="190"/>
                      <a:pt x="74" y="190"/>
                    </a:cubicBezTo>
                    <a:lnTo>
                      <a:pt x="76" y="190"/>
                    </a:lnTo>
                    <a:cubicBezTo>
                      <a:pt x="79" y="190"/>
                      <a:pt x="82" y="190"/>
                      <a:pt x="85" y="192"/>
                    </a:cubicBezTo>
                    <a:cubicBezTo>
                      <a:pt x="87" y="193"/>
                      <a:pt x="88" y="195"/>
                      <a:pt x="89" y="197"/>
                    </a:cubicBezTo>
                    <a:cubicBezTo>
                      <a:pt x="91" y="199"/>
                      <a:pt x="92" y="202"/>
                      <a:pt x="93" y="203"/>
                    </a:cubicBezTo>
                    <a:cubicBezTo>
                      <a:pt x="93" y="203"/>
                      <a:pt x="93" y="203"/>
                      <a:pt x="94" y="203"/>
                    </a:cubicBezTo>
                    <a:cubicBezTo>
                      <a:pt x="94" y="202"/>
                      <a:pt x="95" y="200"/>
                      <a:pt x="96" y="199"/>
                    </a:cubicBezTo>
                    <a:cubicBezTo>
                      <a:pt x="100" y="194"/>
                      <a:pt x="104" y="189"/>
                      <a:pt x="105" y="182"/>
                    </a:cubicBezTo>
                    <a:cubicBezTo>
                      <a:pt x="106" y="179"/>
                      <a:pt x="107" y="178"/>
                      <a:pt x="109" y="177"/>
                    </a:cubicBezTo>
                    <a:cubicBezTo>
                      <a:pt x="110" y="176"/>
                      <a:pt x="111" y="175"/>
                      <a:pt x="111" y="173"/>
                    </a:cubicBezTo>
                    <a:cubicBezTo>
                      <a:pt x="111" y="172"/>
                      <a:pt x="111" y="172"/>
                      <a:pt x="110" y="171"/>
                    </a:cubicBezTo>
                    <a:cubicBezTo>
                      <a:pt x="108" y="170"/>
                      <a:pt x="107" y="169"/>
                      <a:pt x="107" y="166"/>
                    </a:cubicBezTo>
                    <a:cubicBezTo>
                      <a:pt x="107" y="159"/>
                      <a:pt x="109" y="154"/>
                      <a:pt x="111" y="150"/>
                    </a:cubicBezTo>
                    <a:cubicBezTo>
                      <a:pt x="114" y="146"/>
                      <a:pt x="116" y="142"/>
                      <a:pt x="116" y="135"/>
                    </a:cubicBezTo>
                    <a:cubicBezTo>
                      <a:pt x="116" y="134"/>
                      <a:pt x="117" y="133"/>
                      <a:pt x="117" y="133"/>
                    </a:cubicBezTo>
                    <a:lnTo>
                      <a:pt x="121" y="133"/>
                    </a:lnTo>
                    <a:cubicBezTo>
                      <a:pt x="122" y="133"/>
                      <a:pt x="122" y="134"/>
                      <a:pt x="122" y="134"/>
                    </a:cubicBezTo>
                    <a:cubicBezTo>
                      <a:pt x="122" y="134"/>
                      <a:pt x="123" y="134"/>
                      <a:pt x="123" y="135"/>
                    </a:cubicBezTo>
                    <a:cubicBezTo>
                      <a:pt x="124" y="136"/>
                      <a:pt x="125" y="137"/>
                      <a:pt x="125" y="137"/>
                    </a:cubicBezTo>
                    <a:cubicBezTo>
                      <a:pt x="127" y="137"/>
                      <a:pt x="129" y="136"/>
                      <a:pt x="131" y="135"/>
                    </a:cubicBezTo>
                    <a:cubicBezTo>
                      <a:pt x="131" y="135"/>
                      <a:pt x="131" y="134"/>
                      <a:pt x="132" y="134"/>
                    </a:cubicBezTo>
                    <a:cubicBezTo>
                      <a:pt x="131" y="128"/>
                      <a:pt x="131" y="121"/>
                      <a:pt x="132" y="115"/>
                    </a:cubicBezTo>
                    <a:cubicBezTo>
                      <a:pt x="132" y="113"/>
                      <a:pt x="132" y="111"/>
                      <a:pt x="132" y="109"/>
                    </a:cubicBezTo>
                    <a:cubicBezTo>
                      <a:pt x="131" y="102"/>
                      <a:pt x="133" y="97"/>
                      <a:pt x="138" y="88"/>
                    </a:cubicBezTo>
                    <a:cubicBezTo>
                      <a:pt x="140" y="85"/>
                      <a:pt x="141" y="82"/>
                      <a:pt x="143" y="7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1169"/>
              <p:cNvSpPr>
                <a:spLocks/>
              </p:cNvSpPr>
              <p:nvPr/>
            </p:nvSpPr>
            <p:spPr bwMode="auto">
              <a:xfrm>
                <a:off x="8086102" y="4692637"/>
                <a:ext cx="73300" cy="56384"/>
              </a:xfrm>
              <a:custGeom>
                <a:avLst/>
                <a:gdLst>
                  <a:gd name="T0" fmla="*/ 160 w 175"/>
                  <a:gd name="T1" fmla="*/ 116 h 135"/>
                  <a:gd name="T2" fmla="*/ 170 w 175"/>
                  <a:gd name="T3" fmla="*/ 113 h 135"/>
                  <a:gd name="T4" fmla="*/ 173 w 175"/>
                  <a:gd name="T5" fmla="*/ 101 h 135"/>
                  <a:gd name="T6" fmla="*/ 175 w 175"/>
                  <a:gd name="T7" fmla="*/ 96 h 135"/>
                  <a:gd name="T8" fmla="*/ 171 w 175"/>
                  <a:gd name="T9" fmla="*/ 78 h 135"/>
                  <a:gd name="T10" fmla="*/ 169 w 175"/>
                  <a:gd name="T11" fmla="*/ 65 h 135"/>
                  <a:gd name="T12" fmla="*/ 168 w 175"/>
                  <a:gd name="T13" fmla="*/ 58 h 135"/>
                  <a:gd name="T14" fmla="*/ 154 w 175"/>
                  <a:gd name="T15" fmla="*/ 69 h 135"/>
                  <a:gd name="T16" fmla="*/ 147 w 175"/>
                  <a:gd name="T17" fmla="*/ 68 h 135"/>
                  <a:gd name="T18" fmla="*/ 149 w 175"/>
                  <a:gd name="T19" fmla="*/ 59 h 135"/>
                  <a:gd name="T20" fmla="*/ 145 w 175"/>
                  <a:gd name="T21" fmla="*/ 51 h 135"/>
                  <a:gd name="T22" fmla="*/ 147 w 175"/>
                  <a:gd name="T23" fmla="*/ 44 h 135"/>
                  <a:gd name="T24" fmla="*/ 138 w 175"/>
                  <a:gd name="T25" fmla="*/ 43 h 135"/>
                  <a:gd name="T26" fmla="*/ 117 w 175"/>
                  <a:gd name="T27" fmla="*/ 40 h 135"/>
                  <a:gd name="T28" fmla="*/ 107 w 175"/>
                  <a:gd name="T29" fmla="*/ 36 h 135"/>
                  <a:gd name="T30" fmla="*/ 95 w 175"/>
                  <a:gd name="T31" fmla="*/ 35 h 135"/>
                  <a:gd name="T32" fmla="*/ 86 w 175"/>
                  <a:gd name="T33" fmla="*/ 19 h 135"/>
                  <a:gd name="T34" fmla="*/ 61 w 175"/>
                  <a:gd name="T35" fmla="*/ 8 h 135"/>
                  <a:gd name="T36" fmla="*/ 37 w 175"/>
                  <a:gd name="T37" fmla="*/ 1 h 135"/>
                  <a:gd name="T38" fmla="*/ 32 w 175"/>
                  <a:gd name="T39" fmla="*/ 3 h 135"/>
                  <a:gd name="T40" fmla="*/ 25 w 175"/>
                  <a:gd name="T41" fmla="*/ 22 h 135"/>
                  <a:gd name="T42" fmla="*/ 27 w 175"/>
                  <a:gd name="T43" fmla="*/ 27 h 135"/>
                  <a:gd name="T44" fmla="*/ 19 w 175"/>
                  <a:gd name="T45" fmla="*/ 33 h 135"/>
                  <a:gd name="T46" fmla="*/ 9 w 175"/>
                  <a:gd name="T47" fmla="*/ 42 h 135"/>
                  <a:gd name="T48" fmla="*/ 3 w 175"/>
                  <a:gd name="T49" fmla="*/ 59 h 135"/>
                  <a:gd name="T50" fmla="*/ 9 w 175"/>
                  <a:gd name="T51" fmla="*/ 80 h 135"/>
                  <a:gd name="T52" fmla="*/ 6 w 175"/>
                  <a:gd name="T53" fmla="*/ 84 h 135"/>
                  <a:gd name="T54" fmla="*/ 8 w 175"/>
                  <a:gd name="T55" fmla="*/ 92 h 135"/>
                  <a:gd name="T56" fmla="*/ 27 w 175"/>
                  <a:gd name="T57" fmla="*/ 90 h 135"/>
                  <a:gd name="T58" fmla="*/ 20 w 175"/>
                  <a:gd name="T59" fmla="*/ 99 h 135"/>
                  <a:gd name="T60" fmla="*/ 27 w 175"/>
                  <a:gd name="T61" fmla="*/ 112 h 135"/>
                  <a:gd name="T62" fmla="*/ 40 w 175"/>
                  <a:gd name="T63" fmla="*/ 124 h 135"/>
                  <a:gd name="T64" fmla="*/ 50 w 175"/>
                  <a:gd name="T65" fmla="*/ 124 h 135"/>
                  <a:gd name="T66" fmla="*/ 62 w 175"/>
                  <a:gd name="T67" fmla="*/ 121 h 135"/>
                  <a:gd name="T68" fmla="*/ 69 w 175"/>
                  <a:gd name="T69" fmla="*/ 122 h 135"/>
                  <a:gd name="T70" fmla="*/ 83 w 175"/>
                  <a:gd name="T71" fmla="*/ 115 h 135"/>
                  <a:gd name="T72" fmla="*/ 109 w 175"/>
                  <a:gd name="T73" fmla="*/ 113 h 135"/>
                  <a:gd name="T74" fmla="*/ 115 w 175"/>
                  <a:gd name="T75" fmla="*/ 118 h 135"/>
                  <a:gd name="T76" fmla="*/ 126 w 175"/>
                  <a:gd name="T77" fmla="*/ 135 h 135"/>
                  <a:gd name="T78" fmla="*/ 137 w 175"/>
                  <a:gd name="T79" fmla="*/ 120 h 135"/>
                  <a:gd name="T80" fmla="*/ 148 w 175"/>
                  <a:gd name="T81" fmla="*/ 118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75" h="135">
                    <a:moveTo>
                      <a:pt x="150" y="117"/>
                    </a:moveTo>
                    <a:cubicBezTo>
                      <a:pt x="153" y="115"/>
                      <a:pt x="157" y="116"/>
                      <a:pt x="160" y="116"/>
                    </a:cubicBezTo>
                    <a:cubicBezTo>
                      <a:pt x="163" y="116"/>
                      <a:pt x="164" y="117"/>
                      <a:pt x="166" y="117"/>
                    </a:cubicBezTo>
                    <a:cubicBezTo>
                      <a:pt x="169" y="116"/>
                      <a:pt x="169" y="115"/>
                      <a:pt x="170" y="113"/>
                    </a:cubicBezTo>
                    <a:cubicBezTo>
                      <a:pt x="171" y="111"/>
                      <a:pt x="172" y="109"/>
                      <a:pt x="174" y="108"/>
                    </a:cubicBezTo>
                    <a:cubicBezTo>
                      <a:pt x="174" y="106"/>
                      <a:pt x="173" y="103"/>
                      <a:pt x="173" y="101"/>
                    </a:cubicBezTo>
                    <a:cubicBezTo>
                      <a:pt x="173" y="100"/>
                      <a:pt x="174" y="99"/>
                      <a:pt x="174" y="98"/>
                    </a:cubicBezTo>
                    <a:cubicBezTo>
                      <a:pt x="175" y="97"/>
                      <a:pt x="175" y="97"/>
                      <a:pt x="175" y="96"/>
                    </a:cubicBezTo>
                    <a:cubicBezTo>
                      <a:pt x="175" y="93"/>
                      <a:pt x="174" y="89"/>
                      <a:pt x="173" y="86"/>
                    </a:cubicBezTo>
                    <a:cubicBezTo>
                      <a:pt x="172" y="83"/>
                      <a:pt x="171" y="80"/>
                      <a:pt x="171" y="78"/>
                    </a:cubicBezTo>
                    <a:lnTo>
                      <a:pt x="171" y="74"/>
                    </a:lnTo>
                    <a:cubicBezTo>
                      <a:pt x="171" y="70"/>
                      <a:pt x="170" y="68"/>
                      <a:pt x="169" y="65"/>
                    </a:cubicBezTo>
                    <a:lnTo>
                      <a:pt x="168" y="64"/>
                    </a:lnTo>
                    <a:lnTo>
                      <a:pt x="168" y="58"/>
                    </a:lnTo>
                    <a:cubicBezTo>
                      <a:pt x="163" y="58"/>
                      <a:pt x="155" y="60"/>
                      <a:pt x="154" y="68"/>
                    </a:cubicBezTo>
                    <a:lnTo>
                      <a:pt x="154" y="69"/>
                    </a:lnTo>
                    <a:lnTo>
                      <a:pt x="147" y="69"/>
                    </a:lnTo>
                    <a:lnTo>
                      <a:pt x="147" y="68"/>
                    </a:lnTo>
                    <a:cubicBezTo>
                      <a:pt x="147" y="66"/>
                      <a:pt x="148" y="65"/>
                      <a:pt x="148" y="63"/>
                    </a:cubicBezTo>
                    <a:cubicBezTo>
                      <a:pt x="148" y="62"/>
                      <a:pt x="149" y="61"/>
                      <a:pt x="149" y="59"/>
                    </a:cubicBezTo>
                    <a:cubicBezTo>
                      <a:pt x="149" y="58"/>
                      <a:pt x="148" y="57"/>
                      <a:pt x="147" y="56"/>
                    </a:cubicBezTo>
                    <a:cubicBezTo>
                      <a:pt x="146" y="55"/>
                      <a:pt x="145" y="53"/>
                      <a:pt x="145" y="51"/>
                    </a:cubicBezTo>
                    <a:cubicBezTo>
                      <a:pt x="145" y="49"/>
                      <a:pt x="146" y="48"/>
                      <a:pt x="146" y="47"/>
                    </a:cubicBezTo>
                    <a:cubicBezTo>
                      <a:pt x="147" y="46"/>
                      <a:pt x="147" y="45"/>
                      <a:pt x="147" y="44"/>
                    </a:cubicBezTo>
                    <a:cubicBezTo>
                      <a:pt x="147" y="41"/>
                      <a:pt x="146" y="41"/>
                      <a:pt x="144" y="41"/>
                    </a:cubicBezTo>
                    <a:cubicBezTo>
                      <a:pt x="142" y="41"/>
                      <a:pt x="140" y="42"/>
                      <a:pt x="138" y="43"/>
                    </a:cubicBezTo>
                    <a:cubicBezTo>
                      <a:pt x="136" y="44"/>
                      <a:pt x="133" y="45"/>
                      <a:pt x="130" y="45"/>
                    </a:cubicBezTo>
                    <a:cubicBezTo>
                      <a:pt x="124" y="45"/>
                      <a:pt x="120" y="42"/>
                      <a:pt x="117" y="40"/>
                    </a:cubicBezTo>
                    <a:cubicBezTo>
                      <a:pt x="114" y="38"/>
                      <a:pt x="112" y="36"/>
                      <a:pt x="110" y="36"/>
                    </a:cubicBezTo>
                    <a:cubicBezTo>
                      <a:pt x="109" y="36"/>
                      <a:pt x="108" y="36"/>
                      <a:pt x="107" y="36"/>
                    </a:cubicBezTo>
                    <a:cubicBezTo>
                      <a:pt x="105" y="36"/>
                      <a:pt x="104" y="36"/>
                      <a:pt x="102" y="36"/>
                    </a:cubicBezTo>
                    <a:cubicBezTo>
                      <a:pt x="98" y="36"/>
                      <a:pt x="96" y="36"/>
                      <a:pt x="95" y="35"/>
                    </a:cubicBezTo>
                    <a:cubicBezTo>
                      <a:pt x="92" y="33"/>
                      <a:pt x="92" y="30"/>
                      <a:pt x="91" y="27"/>
                    </a:cubicBezTo>
                    <a:cubicBezTo>
                      <a:pt x="90" y="24"/>
                      <a:pt x="89" y="21"/>
                      <a:pt x="86" y="19"/>
                    </a:cubicBezTo>
                    <a:cubicBezTo>
                      <a:pt x="85" y="18"/>
                      <a:pt x="84" y="18"/>
                      <a:pt x="84" y="17"/>
                    </a:cubicBezTo>
                    <a:cubicBezTo>
                      <a:pt x="77" y="13"/>
                      <a:pt x="69" y="9"/>
                      <a:pt x="61" y="8"/>
                    </a:cubicBezTo>
                    <a:cubicBezTo>
                      <a:pt x="60" y="8"/>
                      <a:pt x="58" y="7"/>
                      <a:pt x="57" y="7"/>
                    </a:cubicBezTo>
                    <a:cubicBezTo>
                      <a:pt x="45" y="5"/>
                      <a:pt x="39" y="4"/>
                      <a:pt x="37" y="1"/>
                    </a:cubicBezTo>
                    <a:lnTo>
                      <a:pt x="32" y="0"/>
                    </a:lnTo>
                    <a:cubicBezTo>
                      <a:pt x="32" y="1"/>
                      <a:pt x="32" y="2"/>
                      <a:pt x="32" y="3"/>
                    </a:cubicBezTo>
                    <a:cubicBezTo>
                      <a:pt x="32" y="9"/>
                      <a:pt x="30" y="12"/>
                      <a:pt x="28" y="15"/>
                    </a:cubicBezTo>
                    <a:cubicBezTo>
                      <a:pt x="26" y="18"/>
                      <a:pt x="25" y="20"/>
                      <a:pt x="25" y="22"/>
                    </a:cubicBezTo>
                    <a:cubicBezTo>
                      <a:pt x="25" y="23"/>
                      <a:pt x="25" y="23"/>
                      <a:pt x="26" y="23"/>
                    </a:cubicBezTo>
                    <a:cubicBezTo>
                      <a:pt x="26" y="24"/>
                      <a:pt x="27" y="25"/>
                      <a:pt x="27" y="27"/>
                    </a:cubicBezTo>
                    <a:cubicBezTo>
                      <a:pt x="27" y="33"/>
                      <a:pt x="22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7" y="33"/>
                      <a:pt x="14" y="33"/>
                      <a:pt x="13" y="34"/>
                    </a:cubicBezTo>
                    <a:cubicBezTo>
                      <a:pt x="10" y="36"/>
                      <a:pt x="10" y="39"/>
                      <a:pt x="9" y="42"/>
                    </a:cubicBezTo>
                    <a:cubicBezTo>
                      <a:pt x="9" y="44"/>
                      <a:pt x="9" y="46"/>
                      <a:pt x="7" y="48"/>
                    </a:cubicBezTo>
                    <a:cubicBezTo>
                      <a:pt x="5" y="51"/>
                      <a:pt x="3" y="55"/>
                      <a:pt x="3" y="59"/>
                    </a:cubicBezTo>
                    <a:cubicBezTo>
                      <a:pt x="3" y="65"/>
                      <a:pt x="5" y="68"/>
                      <a:pt x="6" y="70"/>
                    </a:cubicBezTo>
                    <a:cubicBezTo>
                      <a:pt x="8" y="73"/>
                      <a:pt x="9" y="76"/>
                      <a:pt x="9" y="80"/>
                    </a:cubicBezTo>
                    <a:cubicBezTo>
                      <a:pt x="9" y="83"/>
                      <a:pt x="8" y="83"/>
                      <a:pt x="7" y="84"/>
                    </a:cubicBezTo>
                    <a:cubicBezTo>
                      <a:pt x="6" y="84"/>
                      <a:pt x="6" y="84"/>
                      <a:pt x="6" y="84"/>
                    </a:cubicBezTo>
                    <a:cubicBezTo>
                      <a:pt x="5" y="89"/>
                      <a:pt x="3" y="92"/>
                      <a:pt x="0" y="95"/>
                    </a:cubicBezTo>
                    <a:cubicBezTo>
                      <a:pt x="3" y="94"/>
                      <a:pt x="6" y="93"/>
                      <a:pt x="8" y="92"/>
                    </a:cubicBezTo>
                    <a:cubicBezTo>
                      <a:pt x="12" y="91"/>
                      <a:pt x="16" y="90"/>
                      <a:pt x="21" y="90"/>
                    </a:cubicBezTo>
                    <a:lnTo>
                      <a:pt x="27" y="90"/>
                    </a:lnTo>
                    <a:lnTo>
                      <a:pt x="27" y="91"/>
                    </a:lnTo>
                    <a:cubicBezTo>
                      <a:pt x="27" y="96"/>
                      <a:pt x="25" y="99"/>
                      <a:pt x="20" y="99"/>
                    </a:cubicBezTo>
                    <a:lnTo>
                      <a:pt x="20" y="103"/>
                    </a:lnTo>
                    <a:cubicBezTo>
                      <a:pt x="22" y="106"/>
                      <a:pt x="24" y="109"/>
                      <a:pt x="27" y="112"/>
                    </a:cubicBezTo>
                    <a:cubicBezTo>
                      <a:pt x="31" y="116"/>
                      <a:pt x="35" y="120"/>
                      <a:pt x="38" y="126"/>
                    </a:cubicBezTo>
                    <a:cubicBezTo>
                      <a:pt x="39" y="126"/>
                      <a:pt x="40" y="125"/>
                      <a:pt x="40" y="124"/>
                    </a:cubicBezTo>
                    <a:cubicBezTo>
                      <a:pt x="41" y="123"/>
                      <a:pt x="43" y="121"/>
                      <a:pt x="45" y="121"/>
                    </a:cubicBezTo>
                    <a:cubicBezTo>
                      <a:pt x="47" y="121"/>
                      <a:pt x="49" y="123"/>
                      <a:pt x="50" y="124"/>
                    </a:cubicBezTo>
                    <a:cubicBezTo>
                      <a:pt x="51" y="124"/>
                      <a:pt x="51" y="125"/>
                      <a:pt x="51" y="125"/>
                    </a:cubicBezTo>
                    <a:cubicBezTo>
                      <a:pt x="54" y="122"/>
                      <a:pt x="58" y="121"/>
                      <a:pt x="62" y="121"/>
                    </a:cubicBezTo>
                    <a:cubicBezTo>
                      <a:pt x="63" y="121"/>
                      <a:pt x="64" y="121"/>
                      <a:pt x="65" y="122"/>
                    </a:cubicBezTo>
                    <a:cubicBezTo>
                      <a:pt x="66" y="122"/>
                      <a:pt x="67" y="122"/>
                      <a:pt x="69" y="122"/>
                    </a:cubicBezTo>
                    <a:cubicBezTo>
                      <a:pt x="70" y="122"/>
                      <a:pt x="72" y="122"/>
                      <a:pt x="73" y="121"/>
                    </a:cubicBezTo>
                    <a:cubicBezTo>
                      <a:pt x="77" y="120"/>
                      <a:pt x="80" y="118"/>
                      <a:pt x="83" y="115"/>
                    </a:cubicBezTo>
                    <a:cubicBezTo>
                      <a:pt x="88" y="111"/>
                      <a:pt x="93" y="107"/>
                      <a:pt x="101" y="107"/>
                    </a:cubicBezTo>
                    <a:cubicBezTo>
                      <a:pt x="105" y="107"/>
                      <a:pt x="107" y="110"/>
                      <a:pt x="109" y="113"/>
                    </a:cubicBezTo>
                    <a:cubicBezTo>
                      <a:pt x="111" y="115"/>
                      <a:pt x="112" y="118"/>
                      <a:pt x="114" y="118"/>
                    </a:cubicBezTo>
                    <a:lnTo>
                      <a:pt x="115" y="118"/>
                    </a:lnTo>
                    <a:lnTo>
                      <a:pt x="115" y="125"/>
                    </a:lnTo>
                    <a:cubicBezTo>
                      <a:pt x="115" y="127"/>
                      <a:pt x="124" y="135"/>
                      <a:pt x="126" y="135"/>
                    </a:cubicBezTo>
                    <a:cubicBezTo>
                      <a:pt x="130" y="135"/>
                      <a:pt x="135" y="126"/>
                      <a:pt x="137" y="120"/>
                    </a:cubicBezTo>
                    <a:lnTo>
                      <a:pt x="137" y="120"/>
                    </a:lnTo>
                    <a:lnTo>
                      <a:pt x="146" y="120"/>
                    </a:lnTo>
                    <a:cubicBezTo>
                      <a:pt x="146" y="120"/>
                      <a:pt x="147" y="119"/>
                      <a:pt x="148" y="118"/>
                    </a:cubicBezTo>
                    <a:cubicBezTo>
                      <a:pt x="148" y="117"/>
                      <a:pt x="149" y="117"/>
                      <a:pt x="150" y="1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1170"/>
              <p:cNvSpPr>
                <a:spLocks/>
              </p:cNvSpPr>
              <p:nvPr/>
            </p:nvSpPr>
            <p:spPr bwMode="auto">
              <a:xfrm>
                <a:off x="8157522" y="4707673"/>
                <a:ext cx="37589" cy="62023"/>
              </a:xfrm>
              <a:custGeom>
                <a:avLst/>
                <a:gdLst>
                  <a:gd name="T0" fmla="*/ 80 w 85"/>
                  <a:gd name="T1" fmla="*/ 97 h 146"/>
                  <a:gd name="T2" fmla="*/ 85 w 85"/>
                  <a:gd name="T3" fmla="*/ 88 h 146"/>
                  <a:gd name="T4" fmla="*/ 78 w 85"/>
                  <a:gd name="T5" fmla="*/ 82 h 146"/>
                  <a:gd name="T6" fmla="*/ 74 w 85"/>
                  <a:gd name="T7" fmla="*/ 82 h 146"/>
                  <a:gd name="T8" fmla="*/ 73 w 85"/>
                  <a:gd name="T9" fmla="*/ 82 h 146"/>
                  <a:gd name="T10" fmla="*/ 68 w 85"/>
                  <a:gd name="T11" fmla="*/ 81 h 146"/>
                  <a:gd name="T12" fmla="*/ 67 w 85"/>
                  <a:gd name="T13" fmla="*/ 78 h 146"/>
                  <a:gd name="T14" fmla="*/ 70 w 85"/>
                  <a:gd name="T15" fmla="*/ 70 h 146"/>
                  <a:gd name="T16" fmla="*/ 72 w 85"/>
                  <a:gd name="T17" fmla="*/ 61 h 146"/>
                  <a:gd name="T18" fmla="*/ 70 w 85"/>
                  <a:gd name="T19" fmla="*/ 56 h 146"/>
                  <a:gd name="T20" fmla="*/ 67 w 85"/>
                  <a:gd name="T21" fmla="*/ 48 h 146"/>
                  <a:gd name="T22" fmla="*/ 72 w 85"/>
                  <a:gd name="T23" fmla="*/ 44 h 146"/>
                  <a:gd name="T24" fmla="*/ 74 w 85"/>
                  <a:gd name="T25" fmla="*/ 43 h 146"/>
                  <a:gd name="T26" fmla="*/ 79 w 85"/>
                  <a:gd name="T27" fmla="*/ 37 h 146"/>
                  <a:gd name="T28" fmla="*/ 83 w 85"/>
                  <a:gd name="T29" fmla="*/ 31 h 146"/>
                  <a:gd name="T30" fmla="*/ 77 w 85"/>
                  <a:gd name="T31" fmla="*/ 16 h 146"/>
                  <a:gd name="T32" fmla="*/ 72 w 85"/>
                  <a:gd name="T33" fmla="*/ 7 h 146"/>
                  <a:gd name="T34" fmla="*/ 72 w 85"/>
                  <a:gd name="T35" fmla="*/ 5 h 146"/>
                  <a:gd name="T36" fmla="*/ 71 w 85"/>
                  <a:gd name="T37" fmla="*/ 0 h 146"/>
                  <a:gd name="T38" fmla="*/ 65 w 85"/>
                  <a:gd name="T39" fmla="*/ 4 h 146"/>
                  <a:gd name="T40" fmla="*/ 58 w 85"/>
                  <a:gd name="T41" fmla="*/ 8 h 146"/>
                  <a:gd name="T42" fmla="*/ 53 w 85"/>
                  <a:gd name="T43" fmla="*/ 5 h 146"/>
                  <a:gd name="T44" fmla="*/ 52 w 85"/>
                  <a:gd name="T45" fmla="*/ 5 h 146"/>
                  <a:gd name="T46" fmla="*/ 48 w 85"/>
                  <a:gd name="T47" fmla="*/ 5 h 146"/>
                  <a:gd name="T48" fmla="*/ 48 w 85"/>
                  <a:gd name="T49" fmla="*/ 8 h 146"/>
                  <a:gd name="T50" fmla="*/ 42 w 85"/>
                  <a:gd name="T51" fmla="*/ 8 h 146"/>
                  <a:gd name="T52" fmla="*/ 40 w 85"/>
                  <a:gd name="T53" fmla="*/ 6 h 146"/>
                  <a:gd name="T54" fmla="*/ 37 w 85"/>
                  <a:gd name="T55" fmla="*/ 4 h 146"/>
                  <a:gd name="T56" fmla="*/ 32 w 85"/>
                  <a:gd name="T57" fmla="*/ 5 h 146"/>
                  <a:gd name="T58" fmla="*/ 27 w 85"/>
                  <a:gd name="T59" fmla="*/ 6 h 146"/>
                  <a:gd name="T60" fmla="*/ 21 w 85"/>
                  <a:gd name="T61" fmla="*/ 10 h 146"/>
                  <a:gd name="T62" fmla="*/ 11 w 85"/>
                  <a:gd name="T63" fmla="*/ 16 h 146"/>
                  <a:gd name="T64" fmla="*/ 4 w 85"/>
                  <a:gd name="T65" fmla="*/ 18 h 146"/>
                  <a:gd name="T66" fmla="*/ 0 w 85"/>
                  <a:gd name="T67" fmla="*/ 19 h 146"/>
                  <a:gd name="T68" fmla="*/ 0 w 85"/>
                  <a:gd name="T69" fmla="*/ 27 h 146"/>
                  <a:gd name="T70" fmla="*/ 2 w 85"/>
                  <a:gd name="T71" fmla="*/ 37 h 146"/>
                  <a:gd name="T72" fmla="*/ 2 w 85"/>
                  <a:gd name="T73" fmla="*/ 41 h 146"/>
                  <a:gd name="T74" fmla="*/ 4 w 85"/>
                  <a:gd name="T75" fmla="*/ 48 h 146"/>
                  <a:gd name="T76" fmla="*/ 7 w 85"/>
                  <a:gd name="T77" fmla="*/ 59 h 146"/>
                  <a:gd name="T78" fmla="*/ 5 w 85"/>
                  <a:gd name="T79" fmla="*/ 63 h 146"/>
                  <a:gd name="T80" fmla="*/ 4 w 85"/>
                  <a:gd name="T81" fmla="*/ 64 h 146"/>
                  <a:gd name="T82" fmla="*/ 20 w 85"/>
                  <a:gd name="T83" fmla="*/ 84 h 146"/>
                  <a:gd name="T84" fmla="*/ 22 w 85"/>
                  <a:gd name="T85" fmla="*/ 86 h 146"/>
                  <a:gd name="T86" fmla="*/ 28 w 85"/>
                  <a:gd name="T87" fmla="*/ 95 h 146"/>
                  <a:gd name="T88" fmla="*/ 38 w 85"/>
                  <a:gd name="T89" fmla="*/ 105 h 146"/>
                  <a:gd name="T90" fmla="*/ 39 w 85"/>
                  <a:gd name="T91" fmla="*/ 105 h 146"/>
                  <a:gd name="T92" fmla="*/ 39 w 85"/>
                  <a:gd name="T93" fmla="*/ 107 h 146"/>
                  <a:gd name="T94" fmla="*/ 37 w 85"/>
                  <a:gd name="T95" fmla="*/ 112 h 146"/>
                  <a:gd name="T96" fmla="*/ 35 w 85"/>
                  <a:gd name="T97" fmla="*/ 114 h 146"/>
                  <a:gd name="T98" fmla="*/ 38 w 85"/>
                  <a:gd name="T99" fmla="*/ 117 h 146"/>
                  <a:gd name="T100" fmla="*/ 41 w 85"/>
                  <a:gd name="T101" fmla="*/ 122 h 146"/>
                  <a:gd name="T102" fmla="*/ 40 w 85"/>
                  <a:gd name="T103" fmla="*/ 126 h 146"/>
                  <a:gd name="T104" fmla="*/ 39 w 85"/>
                  <a:gd name="T105" fmla="*/ 128 h 146"/>
                  <a:gd name="T106" fmla="*/ 53 w 85"/>
                  <a:gd name="T107" fmla="*/ 137 h 146"/>
                  <a:gd name="T108" fmla="*/ 66 w 85"/>
                  <a:gd name="T109" fmla="*/ 141 h 146"/>
                  <a:gd name="T110" fmla="*/ 67 w 85"/>
                  <a:gd name="T111" fmla="*/ 146 h 146"/>
                  <a:gd name="T112" fmla="*/ 79 w 85"/>
                  <a:gd name="T113" fmla="*/ 131 h 146"/>
                  <a:gd name="T114" fmla="*/ 77 w 85"/>
                  <a:gd name="T115" fmla="*/ 122 h 146"/>
                  <a:gd name="T116" fmla="*/ 74 w 85"/>
                  <a:gd name="T117" fmla="*/ 110 h 146"/>
                  <a:gd name="T118" fmla="*/ 80 w 85"/>
                  <a:gd name="T119" fmla="*/ 97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5" h="146">
                    <a:moveTo>
                      <a:pt x="80" y="97"/>
                    </a:moveTo>
                    <a:cubicBezTo>
                      <a:pt x="83" y="94"/>
                      <a:pt x="85" y="91"/>
                      <a:pt x="85" y="88"/>
                    </a:cubicBezTo>
                    <a:cubicBezTo>
                      <a:pt x="85" y="83"/>
                      <a:pt x="83" y="82"/>
                      <a:pt x="78" y="82"/>
                    </a:cubicBezTo>
                    <a:cubicBezTo>
                      <a:pt x="77" y="82"/>
                      <a:pt x="75" y="82"/>
                      <a:pt x="74" y="82"/>
                    </a:cubicBezTo>
                    <a:cubicBezTo>
                      <a:pt x="74" y="82"/>
                      <a:pt x="73" y="82"/>
                      <a:pt x="73" y="82"/>
                    </a:cubicBezTo>
                    <a:cubicBezTo>
                      <a:pt x="71" y="82"/>
                      <a:pt x="69" y="82"/>
                      <a:pt x="68" y="81"/>
                    </a:cubicBezTo>
                    <a:cubicBezTo>
                      <a:pt x="68" y="81"/>
                      <a:pt x="67" y="80"/>
                      <a:pt x="67" y="78"/>
                    </a:cubicBezTo>
                    <a:cubicBezTo>
                      <a:pt x="67" y="75"/>
                      <a:pt x="69" y="73"/>
                      <a:pt x="70" y="70"/>
                    </a:cubicBezTo>
                    <a:cubicBezTo>
                      <a:pt x="71" y="67"/>
                      <a:pt x="72" y="64"/>
                      <a:pt x="72" y="61"/>
                    </a:cubicBezTo>
                    <a:cubicBezTo>
                      <a:pt x="72" y="59"/>
                      <a:pt x="71" y="58"/>
                      <a:pt x="70" y="56"/>
                    </a:cubicBezTo>
                    <a:cubicBezTo>
                      <a:pt x="69" y="54"/>
                      <a:pt x="67" y="52"/>
                      <a:pt x="67" y="48"/>
                    </a:cubicBezTo>
                    <a:cubicBezTo>
                      <a:pt x="67" y="45"/>
                      <a:pt x="70" y="44"/>
                      <a:pt x="72" y="44"/>
                    </a:cubicBezTo>
                    <a:cubicBezTo>
                      <a:pt x="73" y="43"/>
                      <a:pt x="73" y="43"/>
                      <a:pt x="74" y="43"/>
                    </a:cubicBezTo>
                    <a:cubicBezTo>
                      <a:pt x="74" y="39"/>
                      <a:pt x="77" y="38"/>
                      <a:pt x="79" y="37"/>
                    </a:cubicBezTo>
                    <a:cubicBezTo>
                      <a:pt x="81" y="36"/>
                      <a:pt x="83" y="35"/>
                      <a:pt x="83" y="31"/>
                    </a:cubicBezTo>
                    <a:cubicBezTo>
                      <a:pt x="83" y="24"/>
                      <a:pt x="80" y="20"/>
                      <a:pt x="77" y="16"/>
                    </a:cubicBezTo>
                    <a:cubicBezTo>
                      <a:pt x="74" y="14"/>
                      <a:pt x="72" y="11"/>
                      <a:pt x="72" y="7"/>
                    </a:cubicBezTo>
                    <a:cubicBezTo>
                      <a:pt x="72" y="7"/>
                      <a:pt x="72" y="6"/>
                      <a:pt x="72" y="5"/>
                    </a:cubicBezTo>
                    <a:cubicBezTo>
                      <a:pt x="72" y="3"/>
                      <a:pt x="72" y="2"/>
                      <a:pt x="71" y="0"/>
                    </a:cubicBezTo>
                    <a:cubicBezTo>
                      <a:pt x="68" y="0"/>
                      <a:pt x="66" y="2"/>
                      <a:pt x="65" y="4"/>
                    </a:cubicBezTo>
                    <a:cubicBezTo>
                      <a:pt x="63" y="6"/>
                      <a:pt x="61" y="8"/>
                      <a:pt x="58" y="8"/>
                    </a:cubicBezTo>
                    <a:cubicBezTo>
                      <a:pt x="55" y="8"/>
                      <a:pt x="54" y="6"/>
                      <a:pt x="53" y="5"/>
                    </a:cubicBezTo>
                    <a:cubicBezTo>
                      <a:pt x="52" y="5"/>
                      <a:pt x="52" y="5"/>
                      <a:pt x="52" y="5"/>
                    </a:cubicBezTo>
                    <a:lnTo>
                      <a:pt x="48" y="5"/>
                    </a:lnTo>
                    <a:lnTo>
                      <a:pt x="48" y="8"/>
                    </a:lnTo>
                    <a:lnTo>
                      <a:pt x="42" y="8"/>
                    </a:lnTo>
                    <a:cubicBezTo>
                      <a:pt x="41" y="7"/>
                      <a:pt x="41" y="7"/>
                      <a:pt x="40" y="6"/>
                    </a:cubicBezTo>
                    <a:cubicBezTo>
                      <a:pt x="39" y="5"/>
                      <a:pt x="38" y="4"/>
                      <a:pt x="37" y="4"/>
                    </a:cubicBezTo>
                    <a:cubicBezTo>
                      <a:pt x="35" y="4"/>
                      <a:pt x="33" y="4"/>
                      <a:pt x="32" y="5"/>
                    </a:cubicBezTo>
                    <a:cubicBezTo>
                      <a:pt x="31" y="6"/>
                      <a:pt x="29" y="6"/>
                      <a:pt x="27" y="6"/>
                    </a:cubicBezTo>
                    <a:cubicBezTo>
                      <a:pt x="25" y="6"/>
                      <a:pt x="23" y="8"/>
                      <a:pt x="21" y="10"/>
                    </a:cubicBezTo>
                    <a:cubicBezTo>
                      <a:pt x="19" y="13"/>
                      <a:pt x="16" y="16"/>
                      <a:pt x="11" y="16"/>
                    </a:cubicBezTo>
                    <a:cubicBezTo>
                      <a:pt x="9" y="16"/>
                      <a:pt x="7" y="17"/>
                      <a:pt x="4" y="18"/>
                    </a:cubicBezTo>
                    <a:cubicBezTo>
                      <a:pt x="3" y="19"/>
                      <a:pt x="1" y="19"/>
                      <a:pt x="0" y="19"/>
                    </a:cubicBezTo>
                    <a:lnTo>
                      <a:pt x="0" y="27"/>
                    </a:lnTo>
                    <a:cubicBezTo>
                      <a:pt x="1" y="30"/>
                      <a:pt x="2" y="33"/>
                      <a:pt x="2" y="37"/>
                    </a:cubicBezTo>
                    <a:lnTo>
                      <a:pt x="2" y="41"/>
                    </a:lnTo>
                    <a:cubicBezTo>
                      <a:pt x="2" y="43"/>
                      <a:pt x="3" y="45"/>
                      <a:pt x="4" y="48"/>
                    </a:cubicBezTo>
                    <a:cubicBezTo>
                      <a:pt x="5" y="52"/>
                      <a:pt x="7" y="55"/>
                      <a:pt x="7" y="59"/>
                    </a:cubicBezTo>
                    <a:cubicBezTo>
                      <a:pt x="7" y="61"/>
                      <a:pt x="6" y="62"/>
                      <a:pt x="5" y="63"/>
                    </a:cubicBezTo>
                    <a:cubicBezTo>
                      <a:pt x="5" y="63"/>
                      <a:pt x="4" y="63"/>
                      <a:pt x="4" y="64"/>
                    </a:cubicBezTo>
                    <a:cubicBezTo>
                      <a:pt x="4" y="75"/>
                      <a:pt x="13" y="80"/>
                      <a:pt x="20" y="84"/>
                    </a:cubicBezTo>
                    <a:cubicBezTo>
                      <a:pt x="20" y="85"/>
                      <a:pt x="21" y="85"/>
                      <a:pt x="22" y="86"/>
                    </a:cubicBezTo>
                    <a:cubicBezTo>
                      <a:pt x="25" y="88"/>
                      <a:pt x="26" y="92"/>
                      <a:pt x="28" y="95"/>
                    </a:cubicBezTo>
                    <a:cubicBezTo>
                      <a:pt x="30" y="100"/>
                      <a:pt x="32" y="105"/>
                      <a:pt x="38" y="105"/>
                    </a:cubicBezTo>
                    <a:lnTo>
                      <a:pt x="39" y="105"/>
                    </a:lnTo>
                    <a:lnTo>
                      <a:pt x="39" y="107"/>
                    </a:lnTo>
                    <a:cubicBezTo>
                      <a:pt x="39" y="109"/>
                      <a:pt x="38" y="110"/>
                      <a:pt x="37" y="112"/>
                    </a:cubicBezTo>
                    <a:cubicBezTo>
                      <a:pt x="36" y="112"/>
                      <a:pt x="35" y="113"/>
                      <a:pt x="35" y="114"/>
                    </a:cubicBezTo>
                    <a:cubicBezTo>
                      <a:pt x="35" y="115"/>
                      <a:pt x="36" y="116"/>
                      <a:pt x="38" y="117"/>
                    </a:cubicBezTo>
                    <a:cubicBezTo>
                      <a:pt x="39" y="118"/>
                      <a:pt x="41" y="120"/>
                      <a:pt x="41" y="122"/>
                    </a:cubicBezTo>
                    <a:cubicBezTo>
                      <a:pt x="41" y="124"/>
                      <a:pt x="40" y="125"/>
                      <a:pt x="40" y="126"/>
                    </a:cubicBezTo>
                    <a:cubicBezTo>
                      <a:pt x="39" y="126"/>
                      <a:pt x="39" y="127"/>
                      <a:pt x="39" y="128"/>
                    </a:cubicBezTo>
                    <a:cubicBezTo>
                      <a:pt x="39" y="134"/>
                      <a:pt x="45" y="135"/>
                      <a:pt x="53" y="137"/>
                    </a:cubicBezTo>
                    <a:cubicBezTo>
                      <a:pt x="58" y="137"/>
                      <a:pt x="63" y="138"/>
                      <a:pt x="66" y="141"/>
                    </a:cubicBezTo>
                    <a:cubicBezTo>
                      <a:pt x="67" y="142"/>
                      <a:pt x="67" y="144"/>
                      <a:pt x="67" y="146"/>
                    </a:cubicBezTo>
                    <a:cubicBezTo>
                      <a:pt x="73" y="142"/>
                      <a:pt x="79" y="139"/>
                      <a:pt x="79" y="131"/>
                    </a:cubicBezTo>
                    <a:cubicBezTo>
                      <a:pt x="79" y="128"/>
                      <a:pt x="78" y="125"/>
                      <a:pt x="77" y="122"/>
                    </a:cubicBezTo>
                    <a:cubicBezTo>
                      <a:pt x="75" y="118"/>
                      <a:pt x="74" y="114"/>
                      <a:pt x="74" y="110"/>
                    </a:cubicBezTo>
                    <a:cubicBezTo>
                      <a:pt x="74" y="104"/>
                      <a:pt x="77" y="100"/>
                      <a:pt x="80" y="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1171"/>
              <p:cNvSpPr>
                <a:spLocks/>
              </p:cNvSpPr>
              <p:nvPr/>
            </p:nvSpPr>
            <p:spPr bwMode="auto">
              <a:xfrm>
                <a:off x="8093620" y="4643771"/>
                <a:ext cx="99612" cy="77059"/>
              </a:xfrm>
              <a:custGeom>
                <a:avLst/>
                <a:gdLst>
                  <a:gd name="T0" fmla="*/ 208 w 234"/>
                  <a:gd name="T1" fmla="*/ 153 h 178"/>
                  <a:gd name="T2" fmla="*/ 222 w 234"/>
                  <a:gd name="T3" fmla="*/ 147 h 178"/>
                  <a:gd name="T4" fmla="*/ 228 w 234"/>
                  <a:gd name="T5" fmla="*/ 125 h 178"/>
                  <a:gd name="T6" fmla="*/ 225 w 234"/>
                  <a:gd name="T7" fmla="*/ 108 h 178"/>
                  <a:gd name="T8" fmla="*/ 219 w 234"/>
                  <a:gd name="T9" fmla="*/ 82 h 178"/>
                  <a:gd name="T10" fmla="*/ 217 w 234"/>
                  <a:gd name="T11" fmla="*/ 69 h 178"/>
                  <a:gd name="T12" fmla="*/ 205 w 234"/>
                  <a:gd name="T13" fmla="*/ 55 h 178"/>
                  <a:gd name="T14" fmla="*/ 186 w 234"/>
                  <a:gd name="T15" fmla="*/ 44 h 178"/>
                  <a:gd name="T16" fmla="*/ 167 w 234"/>
                  <a:gd name="T17" fmla="*/ 46 h 178"/>
                  <a:gd name="T18" fmla="*/ 162 w 234"/>
                  <a:gd name="T19" fmla="*/ 26 h 178"/>
                  <a:gd name="T20" fmla="*/ 156 w 234"/>
                  <a:gd name="T21" fmla="*/ 14 h 178"/>
                  <a:gd name="T22" fmla="*/ 144 w 234"/>
                  <a:gd name="T23" fmla="*/ 7 h 178"/>
                  <a:gd name="T24" fmla="*/ 123 w 234"/>
                  <a:gd name="T25" fmla="*/ 19 h 178"/>
                  <a:gd name="T26" fmla="*/ 98 w 234"/>
                  <a:gd name="T27" fmla="*/ 9 h 178"/>
                  <a:gd name="T28" fmla="*/ 65 w 234"/>
                  <a:gd name="T29" fmla="*/ 4 h 178"/>
                  <a:gd name="T30" fmla="*/ 52 w 234"/>
                  <a:gd name="T31" fmla="*/ 0 h 178"/>
                  <a:gd name="T32" fmla="*/ 32 w 234"/>
                  <a:gd name="T33" fmla="*/ 32 h 178"/>
                  <a:gd name="T34" fmla="*/ 16 w 234"/>
                  <a:gd name="T35" fmla="*/ 43 h 178"/>
                  <a:gd name="T36" fmla="*/ 9 w 234"/>
                  <a:gd name="T37" fmla="*/ 60 h 178"/>
                  <a:gd name="T38" fmla="*/ 4 w 234"/>
                  <a:gd name="T39" fmla="*/ 60 h 178"/>
                  <a:gd name="T40" fmla="*/ 6 w 234"/>
                  <a:gd name="T41" fmla="*/ 63 h 178"/>
                  <a:gd name="T42" fmla="*/ 6 w 234"/>
                  <a:gd name="T43" fmla="*/ 67 h 178"/>
                  <a:gd name="T44" fmla="*/ 0 w 234"/>
                  <a:gd name="T45" fmla="*/ 77 h 178"/>
                  <a:gd name="T46" fmla="*/ 6 w 234"/>
                  <a:gd name="T47" fmla="*/ 90 h 178"/>
                  <a:gd name="T48" fmla="*/ 6 w 234"/>
                  <a:gd name="T49" fmla="*/ 103 h 178"/>
                  <a:gd name="T50" fmla="*/ 10 w 234"/>
                  <a:gd name="T51" fmla="*/ 108 h 178"/>
                  <a:gd name="T52" fmla="*/ 18 w 234"/>
                  <a:gd name="T53" fmla="*/ 111 h 178"/>
                  <a:gd name="T54" fmla="*/ 40 w 234"/>
                  <a:gd name="T55" fmla="*/ 116 h 178"/>
                  <a:gd name="T56" fmla="*/ 66 w 234"/>
                  <a:gd name="T57" fmla="*/ 128 h 178"/>
                  <a:gd name="T58" fmla="*/ 75 w 234"/>
                  <a:gd name="T59" fmla="*/ 144 h 178"/>
                  <a:gd name="T60" fmla="*/ 85 w 234"/>
                  <a:gd name="T61" fmla="*/ 145 h 178"/>
                  <a:gd name="T62" fmla="*/ 97 w 234"/>
                  <a:gd name="T63" fmla="*/ 149 h 178"/>
                  <a:gd name="T64" fmla="*/ 116 w 234"/>
                  <a:gd name="T65" fmla="*/ 152 h 178"/>
                  <a:gd name="T66" fmla="*/ 129 w 234"/>
                  <a:gd name="T67" fmla="*/ 155 h 178"/>
                  <a:gd name="T68" fmla="*/ 126 w 234"/>
                  <a:gd name="T69" fmla="*/ 162 h 178"/>
                  <a:gd name="T70" fmla="*/ 130 w 234"/>
                  <a:gd name="T71" fmla="*/ 170 h 178"/>
                  <a:gd name="T72" fmla="*/ 129 w 234"/>
                  <a:gd name="T73" fmla="*/ 178 h 178"/>
                  <a:gd name="T74" fmla="*/ 147 w 234"/>
                  <a:gd name="T75" fmla="*/ 167 h 178"/>
                  <a:gd name="T76" fmla="*/ 148 w 234"/>
                  <a:gd name="T77" fmla="*/ 165 h 178"/>
                  <a:gd name="T78" fmla="*/ 161 w 234"/>
                  <a:gd name="T79" fmla="*/ 162 h 178"/>
                  <a:gd name="T80" fmla="*/ 177 w 234"/>
                  <a:gd name="T81" fmla="*/ 152 h 178"/>
                  <a:gd name="T82" fmla="*/ 187 w 234"/>
                  <a:gd name="T83" fmla="*/ 149 h 178"/>
                  <a:gd name="T84" fmla="*/ 193 w 234"/>
                  <a:gd name="T85" fmla="*/ 153 h 178"/>
                  <a:gd name="T86" fmla="*/ 195 w 234"/>
                  <a:gd name="T87" fmla="*/ 150 h 178"/>
                  <a:gd name="T88" fmla="*/ 204 w 234"/>
                  <a:gd name="T89" fmla="*/ 152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34" h="178">
                    <a:moveTo>
                      <a:pt x="204" y="152"/>
                    </a:moveTo>
                    <a:cubicBezTo>
                      <a:pt x="205" y="153"/>
                      <a:pt x="206" y="153"/>
                      <a:pt x="208" y="153"/>
                    </a:cubicBezTo>
                    <a:cubicBezTo>
                      <a:pt x="210" y="153"/>
                      <a:pt x="212" y="152"/>
                      <a:pt x="213" y="151"/>
                    </a:cubicBezTo>
                    <a:cubicBezTo>
                      <a:pt x="215" y="149"/>
                      <a:pt x="218" y="147"/>
                      <a:pt x="222" y="147"/>
                    </a:cubicBezTo>
                    <a:lnTo>
                      <a:pt x="222" y="135"/>
                    </a:lnTo>
                    <a:cubicBezTo>
                      <a:pt x="222" y="130"/>
                      <a:pt x="225" y="128"/>
                      <a:pt x="228" y="125"/>
                    </a:cubicBezTo>
                    <a:cubicBezTo>
                      <a:pt x="231" y="123"/>
                      <a:pt x="234" y="121"/>
                      <a:pt x="234" y="116"/>
                    </a:cubicBezTo>
                    <a:cubicBezTo>
                      <a:pt x="234" y="111"/>
                      <a:pt x="230" y="109"/>
                      <a:pt x="225" y="108"/>
                    </a:cubicBezTo>
                    <a:cubicBezTo>
                      <a:pt x="219" y="107"/>
                      <a:pt x="213" y="105"/>
                      <a:pt x="213" y="97"/>
                    </a:cubicBezTo>
                    <a:cubicBezTo>
                      <a:pt x="213" y="91"/>
                      <a:pt x="216" y="86"/>
                      <a:pt x="219" y="82"/>
                    </a:cubicBezTo>
                    <a:cubicBezTo>
                      <a:pt x="221" y="80"/>
                      <a:pt x="223" y="77"/>
                      <a:pt x="223" y="74"/>
                    </a:cubicBezTo>
                    <a:cubicBezTo>
                      <a:pt x="223" y="71"/>
                      <a:pt x="221" y="70"/>
                      <a:pt x="217" y="69"/>
                    </a:cubicBezTo>
                    <a:cubicBezTo>
                      <a:pt x="215" y="68"/>
                      <a:pt x="213" y="68"/>
                      <a:pt x="212" y="67"/>
                    </a:cubicBezTo>
                    <a:cubicBezTo>
                      <a:pt x="209" y="64"/>
                      <a:pt x="206" y="58"/>
                      <a:pt x="205" y="55"/>
                    </a:cubicBezTo>
                    <a:cubicBezTo>
                      <a:pt x="201" y="54"/>
                      <a:pt x="199" y="52"/>
                      <a:pt x="197" y="49"/>
                    </a:cubicBezTo>
                    <a:cubicBezTo>
                      <a:pt x="194" y="47"/>
                      <a:pt x="192" y="44"/>
                      <a:pt x="186" y="44"/>
                    </a:cubicBezTo>
                    <a:cubicBezTo>
                      <a:pt x="182" y="44"/>
                      <a:pt x="180" y="45"/>
                      <a:pt x="177" y="45"/>
                    </a:cubicBezTo>
                    <a:cubicBezTo>
                      <a:pt x="174" y="46"/>
                      <a:pt x="171" y="46"/>
                      <a:pt x="167" y="46"/>
                    </a:cubicBezTo>
                    <a:cubicBezTo>
                      <a:pt x="163" y="46"/>
                      <a:pt x="162" y="41"/>
                      <a:pt x="162" y="39"/>
                    </a:cubicBezTo>
                    <a:lnTo>
                      <a:pt x="162" y="26"/>
                    </a:lnTo>
                    <a:cubicBezTo>
                      <a:pt x="162" y="23"/>
                      <a:pt x="160" y="22"/>
                      <a:pt x="159" y="20"/>
                    </a:cubicBezTo>
                    <a:cubicBezTo>
                      <a:pt x="158" y="19"/>
                      <a:pt x="156" y="17"/>
                      <a:pt x="156" y="14"/>
                    </a:cubicBezTo>
                    <a:cubicBezTo>
                      <a:pt x="153" y="14"/>
                      <a:pt x="152" y="12"/>
                      <a:pt x="150" y="10"/>
                    </a:cubicBezTo>
                    <a:cubicBezTo>
                      <a:pt x="148" y="9"/>
                      <a:pt x="146" y="7"/>
                      <a:pt x="144" y="7"/>
                    </a:cubicBezTo>
                    <a:cubicBezTo>
                      <a:pt x="139" y="7"/>
                      <a:pt x="136" y="10"/>
                      <a:pt x="132" y="13"/>
                    </a:cubicBezTo>
                    <a:cubicBezTo>
                      <a:pt x="130" y="16"/>
                      <a:pt x="127" y="19"/>
                      <a:pt x="123" y="19"/>
                    </a:cubicBezTo>
                    <a:cubicBezTo>
                      <a:pt x="118" y="19"/>
                      <a:pt x="114" y="16"/>
                      <a:pt x="111" y="14"/>
                    </a:cubicBezTo>
                    <a:cubicBezTo>
                      <a:pt x="108" y="12"/>
                      <a:pt x="104" y="9"/>
                      <a:pt x="98" y="9"/>
                    </a:cubicBezTo>
                    <a:cubicBezTo>
                      <a:pt x="90" y="9"/>
                      <a:pt x="84" y="8"/>
                      <a:pt x="78" y="4"/>
                    </a:cubicBezTo>
                    <a:lnTo>
                      <a:pt x="65" y="4"/>
                    </a:lnTo>
                    <a:cubicBezTo>
                      <a:pt x="64" y="3"/>
                      <a:pt x="62" y="3"/>
                      <a:pt x="61" y="2"/>
                    </a:cubicBezTo>
                    <a:cubicBezTo>
                      <a:pt x="58" y="1"/>
                      <a:pt x="55" y="0"/>
                      <a:pt x="52" y="0"/>
                    </a:cubicBezTo>
                    <a:cubicBezTo>
                      <a:pt x="44" y="0"/>
                      <a:pt x="40" y="11"/>
                      <a:pt x="37" y="20"/>
                    </a:cubicBezTo>
                    <a:cubicBezTo>
                      <a:pt x="36" y="25"/>
                      <a:pt x="34" y="29"/>
                      <a:pt x="32" y="32"/>
                    </a:cubicBezTo>
                    <a:cubicBezTo>
                      <a:pt x="30" y="35"/>
                      <a:pt x="27" y="36"/>
                      <a:pt x="24" y="38"/>
                    </a:cubicBezTo>
                    <a:cubicBezTo>
                      <a:pt x="20" y="39"/>
                      <a:pt x="18" y="40"/>
                      <a:pt x="16" y="43"/>
                    </a:cubicBezTo>
                    <a:cubicBezTo>
                      <a:pt x="14" y="46"/>
                      <a:pt x="13" y="48"/>
                      <a:pt x="13" y="50"/>
                    </a:cubicBezTo>
                    <a:cubicBezTo>
                      <a:pt x="12" y="53"/>
                      <a:pt x="11" y="57"/>
                      <a:pt x="9" y="60"/>
                    </a:cubicBezTo>
                    <a:lnTo>
                      <a:pt x="8" y="61"/>
                    </a:lnTo>
                    <a:lnTo>
                      <a:pt x="4" y="60"/>
                    </a:lnTo>
                    <a:lnTo>
                      <a:pt x="5" y="63"/>
                    </a:lnTo>
                    <a:cubicBezTo>
                      <a:pt x="6" y="63"/>
                      <a:pt x="6" y="63"/>
                      <a:pt x="6" y="63"/>
                    </a:cubicBezTo>
                    <a:cubicBezTo>
                      <a:pt x="7" y="64"/>
                      <a:pt x="6" y="65"/>
                      <a:pt x="6" y="65"/>
                    </a:cubicBezTo>
                    <a:cubicBezTo>
                      <a:pt x="6" y="65"/>
                      <a:pt x="6" y="66"/>
                      <a:pt x="6" y="67"/>
                    </a:cubicBezTo>
                    <a:cubicBezTo>
                      <a:pt x="6" y="69"/>
                      <a:pt x="4" y="70"/>
                      <a:pt x="3" y="71"/>
                    </a:cubicBezTo>
                    <a:cubicBezTo>
                      <a:pt x="2" y="73"/>
                      <a:pt x="0" y="74"/>
                      <a:pt x="0" y="77"/>
                    </a:cubicBezTo>
                    <a:cubicBezTo>
                      <a:pt x="0" y="80"/>
                      <a:pt x="2" y="83"/>
                      <a:pt x="4" y="86"/>
                    </a:cubicBezTo>
                    <a:cubicBezTo>
                      <a:pt x="5" y="87"/>
                      <a:pt x="6" y="89"/>
                      <a:pt x="6" y="90"/>
                    </a:cubicBezTo>
                    <a:lnTo>
                      <a:pt x="6" y="90"/>
                    </a:lnTo>
                    <a:lnTo>
                      <a:pt x="6" y="103"/>
                    </a:lnTo>
                    <a:cubicBezTo>
                      <a:pt x="7" y="104"/>
                      <a:pt x="8" y="105"/>
                      <a:pt x="9" y="107"/>
                    </a:cubicBezTo>
                    <a:cubicBezTo>
                      <a:pt x="9" y="107"/>
                      <a:pt x="10" y="107"/>
                      <a:pt x="10" y="108"/>
                    </a:cubicBezTo>
                    <a:lnTo>
                      <a:pt x="18" y="110"/>
                    </a:lnTo>
                    <a:lnTo>
                      <a:pt x="18" y="111"/>
                    </a:lnTo>
                    <a:cubicBezTo>
                      <a:pt x="19" y="113"/>
                      <a:pt x="32" y="115"/>
                      <a:pt x="36" y="116"/>
                    </a:cubicBezTo>
                    <a:cubicBezTo>
                      <a:pt x="38" y="116"/>
                      <a:pt x="39" y="116"/>
                      <a:pt x="40" y="116"/>
                    </a:cubicBezTo>
                    <a:cubicBezTo>
                      <a:pt x="49" y="118"/>
                      <a:pt x="57" y="122"/>
                      <a:pt x="64" y="126"/>
                    </a:cubicBezTo>
                    <a:cubicBezTo>
                      <a:pt x="65" y="127"/>
                      <a:pt x="66" y="127"/>
                      <a:pt x="66" y="128"/>
                    </a:cubicBezTo>
                    <a:cubicBezTo>
                      <a:pt x="70" y="130"/>
                      <a:pt x="71" y="134"/>
                      <a:pt x="72" y="137"/>
                    </a:cubicBezTo>
                    <a:cubicBezTo>
                      <a:pt x="73" y="140"/>
                      <a:pt x="73" y="142"/>
                      <a:pt x="75" y="144"/>
                    </a:cubicBezTo>
                    <a:cubicBezTo>
                      <a:pt x="76" y="145"/>
                      <a:pt x="77" y="145"/>
                      <a:pt x="81" y="145"/>
                    </a:cubicBezTo>
                    <a:cubicBezTo>
                      <a:pt x="83" y="145"/>
                      <a:pt x="84" y="145"/>
                      <a:pt x="85" y="145"/>
                    </a:cubicBezTo>
                    <a:cubicBezTo>
                      <a:pt x="87" y="145"/>
                      <a:pt x="88" y="145"/>
                      <a:pt x="89" y="145"/>
                    </a:cubicBezTo>
                    <a:cubicBezTo>
                      <a:pt x="92" y="145"/>
                      <a:pt x="94" y="147"/>
                      <a:pt x="97" y="149"/>
                    </a:cubicBezTo>
                    <a:cubicBezTo>
                      <a:pt x="100" y="151"/>
                      <a:pt x="104" y="153"/>
                      <a:pt x="109" y="153"/>
                    </a:cubicBezTo>
                    <a:cubicBezTo>
                      <a:pt x="112" y="153"/>
                      <a:pt x="114" y="153"/>
                      <a:pt x="116" y="152"/>
                    </a:cubicBezTo>
                    <a:cubicBezTo>
                      <a:pt x="118" y="151"/>
                      <a:pt x="120" y="149"/>
                      <a:pt x="123" y="149"/>
                    </a:cubicBezTo>
                    <a:cubicBezTo>
                      <a:pt x="127" y="149"/>
                      <a:pt x="129" y="152"/>
                      <a:pt x="129" y="155"/>
                    </a:cubicBezTo>
                    <a:cubicBezTo>
                      <a:pt x="129" y="157"/>
                      <a:pt x="128" y="158"/>
                      <a:pt x="127" y="159"/>
                    </a:cubicBezTo>
                    <a:cubicBezTo>
                      <a:pt x="127" y="160"/>
                      <a:pt x="126" y="161"/>
                      <a:pt x="126" y="162"/>
                    </a:cubicBezTo>
                    <a:cubicBezTo>
                      <a:pt x="126" y="163"/>
                      <a:pt x="127" y="164"/>
                      <a:pt x="128" y="165"/>
                    </a:cubicBezTo>
                    <a:cubicBezTo>
                      <a:pt x="129" y="166"/>
                      <a:pt x="130" y="168"/>
                      <a:pt x="130" y="170"/>
                    </a:cubicBezTo>
                    <a:cubicBezTo>
                      <a:pt x="130" y="172"/>
                      <a:pt x="130" y="174"/>
                      <a:pt x="129" y="175"/>
                    </a:cubicBezTo>
                    <a:cubicBezTo>
                      <a:pt x="129" y="176"/>
                      <a:pt x="129" y="177"/>
                      <a:pt x="129" y="178"/>
                    </a:cubicBezTo>
                    <a:lnTo>
                      <a:pt x="131" y="178"/>
                    </a:lnTo>
                    <a:cubicBezTo>
                      <a:pt x="132" y="171"/>
                      <a:pt x="138" y="167"/>
                      <a:pt x="147" y="167"/>
                    </a:cubicBezTo>
                    <a:lnTo>
                      <a:pt x="147" y="165"/>
                    </a:lnTo>
                    <a:lnTo>
                      <a:pt x="148" y="165"/>
                    </a:lnTo>
                    <a:cubicBezTo>
                      <a:pt x="150" y="165"/>
                      <a:pt x="152" y="164"/>
                      <a:pt x="154" y="164"/>
                    </a:cubicBezTo>
                    <a:cubicBezTo>
                      <a:pt x="156" y="163"/>
                      <a:pt x="158" y="162"/>
                      <a:pt x="161" y="162"/>
                    </a:cubicBezTo>
                    <a:cubicBezTo>
                      <a:pt x="165" y="162"/>
                      <a:pt x="167" y="159"/>
                      <a:pt x="170" y="157"/>
                    </a:cubicBezTo>
                    <a:cubicBezTo>
                      <a:pt x="172" y="154"/>
                      <a:pt x="174" y="152"/>
                      <a:pt x="177" y="152"/>
                    </a:cubicBezTo>
                    <a:cubicBezTo>
                      <a:pt x="179" y="152"/>
                      <a:pt x="180" y="151"/>
                      <a:pt x="181" y="151"/>
                    </a:cubicBezTo>
                    <a:cubicBezTo>
                      <a:pt x="183" y="150"/>
                      <a:pt x="184" y="149"/>
                      <a:pt x="187" y="149"/>
                    </a:cubicBezTo>
                    <a:cubicBezTo>
                      <a:pt x="189" y="149"/>
                      <a:pt x="191" y="151"/>
                      <a:pt x="192" y="152"/>
                    </a:cubicBezTo>
                    <a:cubicBezTo>
                      <a:pt x="192" y="153"/>
                      <a:pt x="193" y="153"/>
                      <a:pt x="193" y="153"/>
                    </a:cubicBezTo>
                    <a:lnTo>
                      <a:pt x="195" y="153"/>
                    </a:lnTo>
                    <a:lnTo>
                      <a:pt x="195" y="150"/>
                    </a:lnTo>
                    <a:lnTo>
                      <a:pt x="203" y="150"/>
                    </a:lnTo>
                    <a:cubicBezTo>
                      <a:pt x="203" y="151"/>
                      <a:pt x="204" y="151"/>
                      <a:pt x="204" y="1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1172"/>
              <p:cNvSpPr>
                <a:spLocks/>
              </p:cNvSpPr>
              <p:nvPr/>
            </p:nvSpPr>
            <p:spPr bwMode="auto">
              <a:xfrm>
                <a:off x="8150004" y="4765936"/>
                <a:ext cx="46987" cy="46987"/>
              </a:xfrm>
              <a:custGeom>
                <a:avLst/>
                <a:gdLst>
                  <a:gd name="T0" fmla="*/ 105 w 113"/>
                  <a:gd name="T1" fmla="*/ 61 h 112"/>
                  <a:gd name="T2" fmla="*/ 96 w 113"/>
                  <a:gd name="T3" fmla="*/ 50 h 112"/>
                  <a:gd name="T4" fmla="*/ 93 w 113"/>
                  <a:gd name="T5" fmla="*/ 38 h 112"/>
                  <a:gd name="T6" fmla="*/ 92 w 113"/>
                  <a:gd name="T7" fmla="*/ 39 h 112"/>
                  <a:gd name="T8" fmla="*/ 86 w 113"/>
                  <a:gd name="T9" fmla="*/ 44 h 112"/>
                  <a:gd name="T10" fmla="*/ 75 w 113"/>
                  <a:gd name="T11" fmla="*/ 38 h 112"/>
                  <a:gd name="T12" fmla="*/ 76 w 113"/>
                  <a:gd name="T13" fmla="*/ 33 h 112"/>
                  <a:gd name="T14" fmla="*/ 76 w 113"/>
                  <a:gd name="T15" fmla="*/ 31 h 112"/>
                  <a:gd name="T16" fmla="*/ 76 w 113"/>
                  <a:gd name="T17" fmla="*/ 29 h 112"/>
                  <a:gd name="T18" fmla="*/ 74 w 113"/>
                  <a:gd name="T19" fmla="*/ 26 h 112"/>
                  <a:gd name="T20" fmla="*/ 85 w 113"/>
                  <a:gd name="T21" fmla="*/ 12 h 112"/>
                  <a:gd name="T22" fmla="*/ 73 w 113"/>
                  <a:gd name="T23" fmla="*/ 5 h 112"/>
                  <a:gd name="T24" fmla="*/ 60 w 113"/>
                  <a:gd name="T25" fmla="*/ 0 h 112"/>
                  <a:gd name="T26" fmla="*/ 52 w 113"/>
                  <a:gd name="T27" fmla="*/ 6 h 112"/>
                  <a:gd name="T28" fmla="*/ 54 w 113"/>
                  <a:gd name="T29" fmla="*/ 11 h 112"/>
                  <a:gd name="T30" fmla="*/ 56 w 113"/>
                  <a:gd name="T31" fmla="*/ 17 h 112"/>
                  <a:gd name="T32" fmla="*/ 39 w 113"/>
                  <a:gd name="T33" fmla="*/ 26 h 112"/>
                  <a:gd name="T34" fmla="*/ 34 w 113"/>
                  <a:gd name="T35" fmla="*/ 27 h 112"/>
                  <a:gd name="T36" fmla="*/ 30 w 113"/>
                  <a:gd name="T37" fmla="*/ 29 h 112"/>
                  <a:gd name="T38" fmla="*/ 27 w 113"/>
                  <a:gd name="T39" fmla="*/ 30 h 112"/>
                  <a:gd name="T40" fmla="*/ 24 w 113"/>
                  <a:gd name="T41" fmla="*/ 32 h 112"/>
                  <a:gd name="T42" fmla="*/ 0 w 113"/>
                  <a:gd name="T43" fmla="*/ 45 h 112"/>
                  <a:gd name="T44" fmla="*/ 4 w 113"/>
                  <a:gd name="T45" fmla="*/ 49 h 112"/>
                  <a:gd name="T46" fmla="*/ 10 w 113"/>
                  <a:gd name="T47" fmla="*/ 54 h 112"/>
                  <a:gd name="T48" fmla="*/ 4 w 113"/>
                  <a:gd name="T49" fmla="*/ 61 h 112"/>
                  <a:gd name="T50" fmla="*/ 2 w 113"/>
                  <a:gd name="T51" fmla="*/ 63 h 112"/>
                  <a:gd name="T52" fmla="*/ 1 w 113"/>
                  <a:gd name="T53" fmla="*/ 64 h 112"/>
                  <a:gd name="T54" fmla="*/ 0 w 113"/>
                  <a:gd name="T55" fmla="*/ 65 h 112"/>
                  <a:gd name="T56" fmla="*/ 9 w 113"/>
                  <a:gd name="T57" fmla="*/ 75 h 112"/>
                  <a:gd name="T58" fmla="*/ 13 w 113"/>
                  <a:gd name="T59" fmla="*/ 76 h 112"/>
                  <a:gd name="T60" fmla="*/ 15 w 113"/>
                  <a:gd name="T61" fmla="*/ 85 h 112"/>
                  <a:gd name="T62" fmla="*/ 15 w 113"/>
                  <a:gd name="T63" fmla="*/ 88 h 112"/>
                  <a:gd name="T64" fmla="*/ 30 w 113"/>
                  <a:gd name="T65" fmla="*/ 95 h 112"/>
                  <a:gd name="T66" fmla="*/ 32 w 113"/>
                  <a:gd name="T67" fmla="*/ 96 h 112"/>
                  <a:gd name="T68" fmla="*/ 36 w 113"/>
                  <a:gd name="T69" fmla="*/ 100 h 112"/>
                  <a:gd name="T70" fmla="*/ 42 w 113"/>
                  <a:gd name="T71" fmla="*/ 96 h 112"/>
                  <a:gd name="T72" fmla="*/ 51 w 113"/>
                  <a:gd name="T73" fmla="*/ 91 h 112"/>
                  <a:gd name="T74" fmla="*/ 52 w 113"/>
                  <a:gd name="T75" fmla="*/ 91 h 112"/>
                  <a:gd name="T76" fmla="*/ 52 w 113"/>
                  <a:gd name="T77" fmla="*/ 92 h 112"/>
                  <a:gd name="T78" fmla="*/ 52 w 113"/>
                  <a:gd name="T79" fmla="*/ 102 h 112"/>
                  <a:gd name="T80" fmla="*/ 55 w 113"/>
                  <a:gd name="T81" fmla="*/ 107 h 112"/>
                  <a:gd name="T82" fmla="*/ 58 w 113"/>
                  <a:gd name="T83" fmla="*/ 111 h 112"/>
                  <a:gd name="T84" fmla="*/ 74 w 113"/>
                  <a:gd name="T85" fmla="*/ 107 h 112"/>
                  <a:gd name="T86" fmla="*/ 90 w 113"/>
                  <a:gd name="T87" fmla="*/ 97 h 112"/>
                  <a:gd name="T88" fmla="*/ 99 w 113"/>
                  <a:gd name="T89" fmla="*/ 96 h 112"/>
                  <a:gd name="T90" fmla="*/ 108 w 113"/>
                  <a:gd name="T91" fmla="*/ 90 h 112"/>
                  <a:gd name="T92" fmla="*/ 109 w 113"/>
                  <a:gd name="T93" fmla="*/ 89 h 112"/>
                  <a:gd name="T94" fmla="*/ 104 w 113"/>
                  <a:gd name="T95" fmla="*/ 79 h 112"/>
                  <a:gd name="T96" fmla="*/ 110 w 113"/>
                  <a:gd name="T97" fmla="*/ 71 h 112"/>
                  <a:gd name="T98" fmla="*/ 110 w 113"/>
                  <a:gd name="T99" fmla="*/ 70 h 112"/>
                  <a:gd name="T100" fmla="*/ 113 w 113"/>
                  <a:gd name="T101" fmla="*/ 70 h 112"/>
                  <a:gd name="T102" fmla="*/ 105 w 113"/>
                  <a:gd name="T103" fmla="*/ 6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3" h="112">
                    <a:moveTo>
                      <a:pt x="105" y="61"/>
                    </a:moveTo>
                    <a:cubicBezTo>
                      <a:pt x="101" y="58"/>
                      <a:pt x="97" y="55"/>
                      <a:pt x="96" y="50"/>
                    </a:cubicBezTo>
                    <a:cubicBezTo>
                      <a:pt x="96" y="45"/>
                      <a:pt x="94" y="41"/>
                      <a:pt x="93" y="38"/>
                    </a:cubicBezTo>
                    <a:cubicBezTo>
                      <a:pt x="92" y="38"/>
                      <a:pt x="92" y="39"/>
                      <a:pt x="92" y="39"/>
                    </a:cubicBezTo>
                    <a:cubicBezTo>
                      <a:pt x="91" y="41"/>
                      <a:pt x="88" y="44"/>
                      <a:pt x="86" y="44"/>
                    </a:cubicBezTo>
                    <a:cubicBezTo>
                      <a:pt x="82" y="44"/>
                      <a:pt x="75" y="41"/>
                      <a:pt x="75" y="38"/>
                    </a:cubicBezTo>
                    <a:cubicBezTo>
                      <a:pt x="75" y="36"/>
                      <a:pt x="75" y="34"/>
                      <a:pt x="76" y="33"/>
                    </a:cubicBezTo>
                    <a:cubicBezTo>
                      <a:pt x="76" y="32"/>
                      <a:pt x="76" y="32"/>
                      <a:pt x="76" y="31"/>
                    </a:cubicBezTo>
                    <a:lnTo>
                      <a:pt x="76" y="29"/>
                    </a:lnTo>
                    <a:cubicBezTo>
                      <a:pt x="76" y="29"/>
                      <a:pt x="74" y="28"/>
                      <a:pt x="74" y="26"/>
                    </a:cubicBezTo>
                    <a:cubicBezTo>
                      <a:pt x="74" y="19"/>
                      <a:pt x="80" y="15"/>
                      <a:pt x="85" y="12"/>
                    </a:cubicBezTo>
                    <a:cubicBezTo>
                      <a:pt x="86" y="6"/>
                      <a:pt x="81" y="6"/>
                      <a:pt x="73" y="5"/>
                    </a:cubicBezTo>
                    <a:cubicBezTo>
                      <a:pt x="68" y="4"/>
                      <a:pt x="63" y="3"/>
                      <a:pt x="60" y="0"/>
                    </a:cubicBezTo>
                    <a:cubicBezTo>
                      <a:pt x="55" y="1"/>
                      <a:pt x="52" y="3"/>
                      <a:pt x="52" y="6"/>
                    </a:cubicBezTo>
                    <a:cubicBezTo>
                      <a:pt x="52" y="8"/>
                      <a:pt x="53" y="10"/>
                      <a:pt x="54" y="11"/>
                    </a:cubicBezTo>
                    <a:cubicBezTo>
                      <a:pt x="55" y="13"/>
                      <a:pt x="56" y="14"/>
                      <a:pt x="56" y="17"/>
                    </a:cubicBezTo>
                    <a:cubicBezTo>
                      <a:pt x="56" y="24"/>
                      <a:pt x="47" y="25"/>
                      <a:pt x="39" y="26"/>
                    </a:cubicBezTo>
                    <a:cubicBezTo>
                      <a:pt x="37" y="27"/>
                      <a:pt x="35" y="27"/>
                      <a:pt x="34" y="27"/>
                    </a:cubicBezTo>
                    <a:cubicBezTo>
                      <a:pt x="32" y="27"/>
                      <a:pt x="31" y="28"/>
                      <a:pt x="30" y="29"/>
                    </a:cubicBezTo>
                    <a:cubicBezTo>
                      <a:pt x="29" y="29"/>
                      <a:pt x="28" y="30"/>
                      <a:pt x="27" y="30"/>
                    </a:cubicBezTo>
                    <a:cubicBezTo>
                      <a:pt x="26" y="30"/>
                      <a:pt x="25" y="31"/>
                      <a:pt x="24" y="32"/>
                    </a:cubicBezTo>
                    <a:cubicBezTo>
                      <a:pt x="5" y="40"/>
                      <a:pt x="0" y="44"/>
                      <a:pt x="0" y="45"/>
                    </a:cubicBezTo>
                    <a:cubicBezTo>
                      <a:pt x="0" y="46"/>
                      <a:pt x="2" y="47"/>
                      <a:pt x="4" y="49"/>
                    </a:cubicBezTo>
                    <a:cubicBezTo>
                      <a:pt x="7" y="50"/>
                      <a:pt x="10" y="51"/>
                      <a:pt x="10" y="54"/>
                    </a:cubicBezTo>
                    <a:cubicBezTo>
                      <a:pt x="10" y="59"/>
                      <a:pt x="7" y="60"/>
                      <a:pt x="4" y="61"/>
                    </a:cubicBezTo>
                    <a:cubicBezTo>
                      <a:pt x="3" y="62"/>
                      <a:pt x="2" y="62"/>
                      <a:pt x="2" y="63"/>
                    </a:cubicBezTo>
                    <a:cubicBezTo>
                      <a:pt x="1" y="63"/>
                      <a:pt x="1" y="64"/>
                      <a:pt x="1" y="64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72"/>
                      <a:pt x="5" y="73"/>
                      <a:pt x="9" y="75"/>
                    </a:cubicBezTo>
                    <a:cubicBezTo>
                      <a:pt x="11" y="75"/>
                      <a:pt x="12" y="76"/>
                      <a:pt x="13" y="76"/>
                    </a:cubicBezTo>
                    <a:cubicBezTo>
                      <a:pt x="16" y="78"/>
                      <a:pt x="16" y="82"/>
                      <a:pt x="15" y="85"/>
                    </a:cubicBezTo>
                    <a:cubicBezTo>
                      <a:pt x="15" y="86"/>
                      <a:pt x="15" y="87"/>
                      <a:pt x="15" y="88"/>
                    </a:cubicBezTo>
                    <a:cubicBezTo>
                      <a:pt x="16" y="93"/>
                      <a:pt x="21" y="95"/>
                      <a:pt x="30" y="95"/>
                    </a:cubicBezTo>
                    <a:cubicBezTo>
                      <a:pt x="31" y="95"/>
                      <a:pt x="32" y="95"/>
                      <a:pt x="32" y="96"/>
                    </a:cubicBezTo>
                    <a:cubicBezTo>
                      <a:pt x="32" y="99"/>
                      <a:pt x="33" y="100"/>
                      <a:pt x="36" y="100"/>
                    </a:cubicBezTo>
                    <a:cubicBezTo>
                      <a:pt x="39" y="100"/>
                      <a:pt x="40" y="99"/>
                      <a:pt x="42" y="96"/>
                    </a:cubicBezTo>
                    <a:cubicBezTo>
                      <a:pt x="44" y="94"/>
                      <a:pt x="46" y="91"/>
                      <a:pt x="51" y="91"/>
                    </a:cubicBezTo>
                    <a:cubicBezTo>
                      <a:pt x="51" y="91"/>
                      <a:pt x="51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lnTo>
                      <a:pt x="52" y="102"/>
                    </a:lnTo>
                    <a:cubicBezTo>
                      <a:pt x="52" y="104"/>
                      <a:pt x="53" y="105"/>
                      <a:pt x="55" y="107"/>
                    </a:cubicBezTo>
                    <a:cubicBezTo>
                      <a:pt x="56" y="108"/>
                      <a:pt x="57" y="109"/>
                      <a:pt x="58" y="111"/>
                    </a:cubicBezTo>
                    <a:cubicBezTo>
                      <a:pt x="60" y="111"/>
                      <a:pt x="70" y="112"/>
                      <a:pt x="74" y="107"/>
                    </a:cubicBezTo>
                    <a:cubicBezTo>
                      <a:pt x="76" y="98"/>
                      <a:pt x="83" y="98"/>
                      <a:pt x="90" y="97"/>
                    </a:cubicBezTo>
                    <a:cubicBezTo>
                      <a:pt x="94" y="97"/>
                      <a:pt x="97" y="97"/>
                      <a:pt x="99" y="96"/>
                    </a:cubicBezTo>
                    <a:cubicBezTo>
                      <a:pt x="102" y="94"/>
                      <a:pt x="105" y="92"/>
                      <a:pt x="108" y="90"/>
                    </a:cubicBezTo>
                    <a:lnTo>
                      <a:pt x="109" y="89"/>
                    </a:lnTo>
                    <a:cubicBezTo>
                      <a:pt x="107" y="87"/>
                      <a:pt x="104" y="83"/>
                      <a:pt x="104" y="79"/>
                    </a:cubicBezTo>
                    <a:cubicBezTo>
                      <a:pt x="104" y="75"/>
                      <a:pt x="106" y="72"/>
                      <a:pt x="110" y="71"/>
                    </a:cubicBezTo>
                    <a:cubicBezTo>
                      <a:pt x="110" y="70"/>
                      <a:pt x="110" y="70"/>
                      <a:pt x="110" y="70"/>
                    </a:cubicBezTo>
                    <a:lnTo>
                      <a:pt x="113" y="70"/>
                    </a:lnTo>
                    <a:cubicBezTo>
                      <a:pt x="112" y="67"/>
                      <a:pt x="109" y="64"/>
                      <a:pt x="105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1173"/>
              <p:cNvSpPr>
                <a:spLocks/>
              </p:cNvSpPr>
              <p:nvPr/>
            </p:nvSpPr>
            <p:spPr bwMode="auto">
              <a:xfrm>
                <a:off x="8189473" y="4749021"/>
                <a:ext cx="84576" cy="54505"/>
              </a:xfrm>
              <a:custGeom>
                <a:avLst/>
                <a:gdLst>
                  <a:gd name="T0" fmla="*/ 189 w 197"/>
                  <a:gd name="T1" fmla="*/ 15 h 128"/>
                  <a:gd name="T2" fmla="*/ 187 w 197"/>
                  <a:gd name="T3" fmla="*/ 15 h 128"/>
                  <a:gd name="T4" fmla="*/ 182 w 197"/>
                  <a:gd name="T5" fmla="*/ 17 h 128"/>
                  <a:gd name="T6" fmla="*/ 164 w 197"/>
                  <a:gd name="T7" fmla="*/ 10 h 128"/>
                  <a:gd name="T8" fmla="*/ 159 w 197"/>
                  <a:gd name="T9" fmla="*/ 7 h 128"/>
                  <a:gd name="T10" fmla="*/ 156 w 197"/>
                  <a:gd name="T11" fmla="*/ 4 h 128"/>
                  <a:gd name="T12" fmla="*/ 150 w 197"/>
                  <a:gd name="T13" fmla="*/ 0 h 128"/>
                  <a:gd name="T14" fmla="*/ 146 w 197"/>
                  <a:gd name="T15" fmla="*/ 1 h 128"/>
                  <a:gd name="T16" fmla="*/ 144 w 197"/>
                  <a:gd name="T17" fmla="*/ 2 h 128"/>
                  <a:gd name="T18" fmla="*/ 144 w 197"/>
                  <a:gd name="T19" fmla="*/ 7 h 128"/>
                  <a:gd name="T20" fmla="*/ 143 w 197"/>
                  <a:gd name="T21" fmla="*/ 7 h 128"/>
                  <a:gd name="T22" fmla="*/ 111 w 197"/>
                  <a:gd name="T23" fmla="*/ 14 h 128"/>
                  <a:gd name="T24" fmla="*/ 110 w 197"/>
                  <a:gd name="T25" fmla="*/ 20 h 128"/>
                  <a:gd name="T26" fmla="*/ 108 w 197"/>
                  <a:gd name="T27" fmla="*/ 27 h 128"/>
                  <a:gd name="T28" fmla="*/ 105 w 197"/>
                  <a:gd name="T29" fmla="*/ 28 h 128"/>
                  <a:gd name="T30" fmla="*/ 101 w 197"/>
                  <a:gd name="T31" fmla="*/ 31 h 128"/>
                  <a:gd name="T32" fmla="*/ 63 w 197"/>
                  <a:gd name="T33" fmla="*/ 69 h 128"/>
                  <a:gd name="T34" fmla="*/ 52 w 197"/>
                  <a:gd name="T35" fmla="*/ 65 h 128"/>
                  <a:gd name="T36" fmla="*/ 39 w 197"/>
                  <a:gd name="T37" fmla="*/ 65 h 128"/>
                  <a:gd name="T38" fmla="*/ 39 w 197"/>
                  <a:gd name="T39" fmla="*/ 64 h 128"/>
                  <a:gd name="T40" fmla="*/ 32 w 197"/>
                  <a:gd name="T41" fmla="*/ 57 h 128"/>
                  <a:gd name="T42" fmla="*/ 31 w 197"/>
                  <a:gd name="T43" fmla="*/ 57 h 128"/>
                  <a:gd name="T44" fmla="*/ 26 w 197"/>
                  <a:gd name="T45" fmla="*/ 58 h 128"/>
                  <a:gd name="T46" fmla="*/ 25 w 197"/>
                  <a:gd name="T47" fmla="*/ 62 h 128"/>
                  <a:gd name="T48" fmla="*/ 26 w 197"/>
                  <a:gd name="T49" fmla="*/ 64 h 128"/>
                  <a:gd name="T50" fmla="*/ 10 w 197"/>
                  <a:gd name="T51" fmla="*/ 76 h 128"/>
                  <a:gd name="T52" fmla="*/ 4 w 197"/>
                  <a:gd name="T53" fmla="*/ 74 h 128"/>
                  <a:gd name="T54" fmla="*/ 0 w 197"/>
                  <a:gd name="T55" fmla="*/ 74 h 128"/>
                  <a:gd name="T56" fmla="*/ 0 w 197"/>
                  <a:gd name="T57" fmla="*/ 77 h 128"/>
                  <a:gd name="T58" fmla="*/ 4 w 197"/>
                  <a:gd name="T59" fmla="*/ 89 h 128"/>
                  <a:gd name="T60" fmla="*/ 12 w 197"/>
                  <a:gd name="T61" fmla="*/ 99 h 128"/>
                  <a:gd name="T62" fmla="*/ 20 w 197"/>
                  <a:gd name="T63" fmla="*/ 112 h 128"/>
                  <a:gd name="T64" fmla="*/ 19 w 197"/>
                  <a:gd name="T65" fmla="*/ 113 h 128"/>
                  <a:gd name="T66" fmla="*/ 15 w 197"/>
                  <a:gd name="T67" fmla="*/ 113 h 128"/>
                  <a:gd name="T68" fmla="*/ 11 w 197"/>
                  <a:gd name="T69" fmla="*/ 119 h 128"/>
                  <a:gd name="T70" fmla="*/ 15 w 197"/>
                  <a:gd name="T71" fmla="*/ 126 h 128"/>
                  <a:gd name="T72" fmla="*/ 16 w 197"/>
                  <a:gd name="T73" fmla="*/ 128 h 128"/>
                  <a:gd name="T74" fmla="*/ 28 w 197"/>
                  <a:gd name="T75" fmla="*/ 119 h 128"/>
                  <a:gd name="T76" fmla="*/ 57 w 197"/>
                  <a:gd name="T77" fmla="*/ 101 h 128"/>
                  <a:gd name="T78" fmla="*/ 75 w 197"/>
                  <a:gd name="T79" fmla="*/ 99 h 128"/>
                  <a:gd name="T80" fmla="*/ 109 w 197"/>
                  <a:gd name="T81" fmla="*/ 107 h 128"/>
                  <a:gd name="T82" fmla="*/ 110 w 197"/>
                  <a:gd name="T83" fmla="*/ 111 h 128"/>
                  <a:gd name="T84" fmla="*/ 112 w 197"/>
                  <a:gd name="T85" fmla="*/ 118 h 128"/>
                  <a:gd name="T86" fmla="*/ 139 w 197"/>
                  <a:gd name="T87" fmla="*/ 123 h 128"/>
                  <a:gd name="T88" fmla="*/ 144 w 197"/>
                  <a:gd name="T89" fmla="*/ 123 h 128"/>
                  <a:gd name="T90" fmla="*/ 188 w 197"/>
                  <a:gd name="T91" fmla="*/ 101 h 128"/>
                  <a:gd name="T92" fmla="*/ 184 w 197"/>
                  <a:gd name="T93" fmla="*/ 96 h 128"/>
                  <a:gd name="T94" fmla="*/ 176 w 197"/>
                  <a:gd name="T95" fmla="*/ 83 h 128"/>
                  <a:gd name="T96" fmla="*/ 188 w 197"/>
                  <a:gd name="T97" fmla="*/ 56 h 128"/>
                  <a:gd name="T98" fmla="*/ 193 w 197"/>
                  <a:gd name="T99" fmla="*/ 48 h 128"/>
                  <a:gd name="T100" fmla="*/ 191 w 197"/>
                  <a:gd name="T101" fmla="*/ 46 h 128"/>
                  <a:gd name="T102" fmla="*/ 185 w 197"/>
                  <a:gd name="T103" fmla="*/ 37 h 128"/>
                  <a:gd name="T104" fmla="*/ 187 w 197"/>
                  <a:gd name="T105" fmla="*/ 32 h 128"/>
                  <a:gd name="T106" fmla="*/ 187 w 197"/>
                  <a:gd name="T107" fmla="*/ 31 h 128"/>
                  <a:gd name="T108" fmla="*/ 188 w 197"/>
                  <a:gd name="T109" fmla="*/ 29 h 128"/>
                  <a:gd name="T110" fmla="*/ 189 w 197"/>
                  <a:gd name="T111" fmla="*/ 29 h 128"/>
                  <a:gd name="T112" fmla="*/ 188 w 197"/>
                  <a:gd name="T113" fmla="*/ 26 h 128"/>
                  <a:gd name="T114" fmla="*/ 187 w 197"/>
                  <a:gd name="T115" fmla="*/ 22 h 128"/>
                  <a:gd name="T116" fmla="*/ 188 w 197"/>
                  <a:gd name="T117" fmla="*/ 21 h 128"/>
                  <a:gd name="T118" fmla="*/ 189 w 197"/>
                  <a:gd name="T119" fmla="*/ 21 h 128"/>
                  <a:gd name="T120" fmla="*/ 197 w 197"/>
                  <a:gd name="T121" fmla="*/ 18 h 128"/>
                  <a:gd name="T122" fmla="*/ 189 w 197"/>
                  <a:gd name="T123" fmla="*/ 15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7" h="128">
                    <a:moveTo>
                      <a:pt x="189" y="15"/>
                    </a:moveTo>
                    <a:cubicBezTo>
                      <a:pt x="189" y="15"/>
                      <a:pt x="188" y="15"/>
                      <a:pt x="187" y="15"/>
                    </a:cubicBezTo>
                    <a:cubicBezTo>
                      <a:pt x="186" y="16"/>
                      <a:pt x="185" y="17"/>
                      <a:pt x="182" y="17"/>
                    </a:cubicBezTo>
                    <a:cubicBezTo>
                      <a:pt x="174" y="17"/>
                      <a:pt x="169" y="13"/>
                      <a:pt x="164" y="10"/>
                    </a:cubicBezTo>
                    <a:cubicBezTo>
                      <a:pt x="163" y="9"/>
                      <a:pt x="161" y="8"/>
                      <a:pt x="159" y="7"/>
                    </a:cubicBezTo>
                    <a:cubicBezTo>
                      <a:pt x="158" y="6"/>
                      <a:pt x="157" y="5"/>
                      <a:pt x="156" y="4"/>
                    </a:cubicBezTo>
                    <a:cubicBezTo>
                      <a:pt x="155" y="2"/>
                      <a:pt x="154" y="0"/>
                      <a:pt x="150" y="0"/>
                    </a:cubicBezTo>
                    <a:cubicBezTo>
                      <a:pt x="149" y="0"/>
                      <a:pt x="148" y="1"/>
                      <a:pt x="146" y="1"/>
                    </a:cubicBezTo>
                    <a:cubicBezTo>
                      <a:pt x="146" y="1"/>
                      <a:pt x="145" y="1"/>
                      <a:pt x="144" y="2"/>
                    </a:cubicBezTo>
                    <a:cubicBezTo>
                      <a:pt x="145" y="3"/>
                      <a:pt x="145" y="4"/>
                      <a:pt x="144" y="7"/>
                    </a:cubicBezTo>
                    <a:cubicBezTo>
                      <a:pt x="143" y="7"/>
                      <a:pt x="143" y="7"/>
                      <a:pt x="143" y="7"/>
                    </a:cubicBezTo>
                    <a:cubicBezTo>
                      <a:pt x="134" y="7"/>
                      <a:pt x="118" y="10"/>
                      <a:pt x="111" y="14"/>
                    </a:cubicBezTo>
                    <a:cubicBezTo>
                      <a:pt x="110" y="15"/>
                      <a:pt x="110" y="18"/>
                      <a:pt x="110" y="20"/>
                    </a:cubicBezTo>
                    <a:cubicBezTo>
                      <a:pt x="109" y="23"/>
                      <a:pt x="109" y="25"/>
                      <a:pt x="108" y="27"/>
                    </a:cubicBezTo>
                    <a:cubicBezTo>
                      <a:pt x="107" y="27"/>
                      <a:pt x="106" y="28"/>
                      <a:pt x="105" y="28"/>
                    </a:cubicBezTo>
                    <a:cubicBezTo>
                      <a:pt x="103" y="29"/>
                      <a:pt x="102" y="30"/>
                      <a:pt x="101" y="31"/>
                    </a:cubicBezTo>
                    <a:cubicBezTo>
                      <a:pt x="94" y="51"/>
                      <a:pt x="84" y="69"/>
                      <a:pt x="63" y="69"/>
                    </a:cubicBezTo>
                    <a:cubicBezTo>
                      <a:pt x="58" y="69"/>
                      <a:pt x="54" y="67"/>
                      <a:pt x="52" y="65"/>
                    </a:cubicBezTo>
                    <a:lnTo>
                      <a:pt x="39" y="65"/>
                    </a:lnTo>
                    <a:cubicBezTo>
                      <a:pt x="39" y="65"/>
                      <a:pt x="39" y="65"/>
                      <a:pt x="39" y="64"/>
                    </a:cubicBezTo>
                    <a:cubicBezTo>
                      <a:pt x="38" y="64"/>
                      <a:pt x="34" y="59"/>
                      <a:pt x="32" y="57"/>
                    </a:cubicBezTo>
                    <a:cubicBezTo>
                      <a:pt x="32" y="57"/>
                      <a:pt x="31" y="57"/>
                      <a:pt x="31" y="57"/>
                    </a:cubicBezTo>
                    <a:cubicBezTo>
                      <a:pt x="29" y="57"/>
                      <a:pt x="27" y="57"/>
                      <a:pt x="26" y="58"/>
                    </a:cubicBezTo>
                    <a:cubicBezTo>
                      <a:pt x="25" y="58"/>
                      <a:pt x="25" y="60"/>
                      <a:pt x="25" y="62"/>
                    </a:cubicBezTo>
                    <a:cubicBezTo>
                      <a:pt x="26" y="63"/>
                      <a:pt x="26" y="64"/>
                      <a:pt x="26" y="64"/>
                    </a:cubicBezTo>
                    <a:cubicBezTo>
                      <a:pt x="25" y="69"/>
                      <a:pt x="17" y="76"/>
                      <a:pt x="10" y="76"/>
                    </a:cubicBezTo>
                    <a:cubicBezTo>
                      <a:pt x="8" y="76"/>
                      <a:pt x="6" y="75"/>
                      <a:pt x="4" y="74"/>
                    </a:cubicBezTo>
                    <a:lnTo>
                      <a:pt x="0" y="74"/>
                    </a:lnTo>
                    <a:lnTo>
                      <a:pt x="0" y="77"/>
                    </a:lnTo>
                    <a:cubicBezTo>
                      <a:pt x="1" y="80"/>
                      <a:pt x="3" y="83"/>
                      <a:pt x="4" y="89"/>
                    </a:cubicBezTo>
                    <a:cubicBezTo>
                      <a:pt x="4" y="94"/>
                      <a:pt x="8" y="96"/>
                      <a:pt x="12" y="99"/>
                    </a:cubicBezTo>
                    <a:cubicBezTo>
                      <a:pt x="16" y="103"/>
                      <a:pt x="20" y="106"/>
                      <a:pt x="20" y="112"/>
                    </a:cubicBezTo>
                    <a:cubicBezTo>
                      <a:pt x="20" y="112"/>
                      <a:pt x="20" y="113"/>
                      <a:pt x="19" y="113"/>
                    </a:cubicBezTo>
                    <a:lnTo>
                      <a:pt x="15" y="113"/>
                    </a:lnTo>
                    <a:cubicBezTo>
                      <a:pt x="13" y="114"/>
                      <a:pt x="11" y="116"/>
                      <a:pt x="11" y="119"/>
                    </a:cubicBezTo>
                    <a:cubicBezTo>
                      <a:pt x="11" y="122"/>
                      <a:pt x="13" y="124"/>
                      <a:pt x="15" y="126"/>
                    </a:cubicBezTo>
                    <a:cubicBezTo>
                      <a:pt x="16" y="127"/>
                      <a:pt x="16" y="127"/>
                      <a:pt x="16" y="128"/>
                    </a:cubicBezTo>
                    <a:cubicBezTo>
                      <a:pt x="21" y="125"/>
                      <a:pt x="24" y="122"/>
                      <a:pt x="28" y="119"/>
                    </a:cubicBezTo>
                    <a:cubicBezTo>
                      <a:pt x="39" y="111"/>
                      <a:pt x="47" y="104"/>
                      <a:pt x="57" y="101"/>
                    </a:cubicBezTo>
                    <a:cubicBezTo>
                      <a:pt x="62" y="99"/>
                      <a:pt x="68" y="99"/>
                      <a:pt x="75" y="99"/>
                    </a:cubicBezTo>
                    <a:cubicBezTo>
                      <a:pt x="89" y="99"/>
                      <a:pt x="105" y="103"/>
                      <a:pt x="109" y="107"/>
                    </a:cubicBezTo>
                    <a:cubicBezTo>
                      <a:pt x="110" y="109"/>
                      <a:pt x="110" y="110"/>
                      <a:pt x="110" y="111"/>
                    </a:cubicBezTo>
                    <a:cubicBezTo>
                      <a:pt x="110" y="114"/>
                      <a:pt x="110" y="116"/>
                      <a:pt x="112" y="118"/>
                    </a:cubicBezTo>
                    <a:cubicBezTo>
                      <a:pt x="116" y="123"/>
                      <a:pt x="128" y="123"/>
                      <a:pt x="139" y="123"/>
                    </a:cubicBezTo>
                    <a:lnTo>
                      <a:pt x="144" y="123"/>
                    </a:lnTo>
                    <a:cubicBezTo>
                      <a:pt x="174" y="123"/>
                      <a:pt x="188" y="121"/>
                      <a:pt x="188" y="101"/>
                    </a:cubicBezTo>
                    <a:cubicBezTo>
                      <a:pt x="188" y="100"/>
                      <a:pt x="186" y="98"/>
                      <a:pt x="184" y="96"/>
                    </a:cubicBezTo>
                    <a:cubicBezTo>
                      <a:pt x="180" y="93"/>
                      <a:pt x="176" y="89"/>
                      <a:pt x="176" y="83"/>
                    </a:cubicBezTo>
                    <a:cubicBezTo>
                      <a:pt x="176" y="73"/>
                      <a:pt x="182" y="64"/>
                      <a:pt x="188" y="56"/>
                    </a:cubicBezTo>
                    <a:cubicBezTo>
                      <a:pt x="190" y="53"/>
                      <a:pt x="192" y="51"/>
                      <a:pt x="193" y="48"/>
                    </a:cubicBezTo>
                    <a:cubicBezTo>
                      <a:pt x="193" y="48"/>
                      <a:pt x="192" y="47"/>
                      <a:pt x="191" y="46"/>
                    </a:cubicBezTo>
                    <a:cubicBezTo>
                      <a:pt x="189" y="44"/>
                      <a:pt x="185" y="41"/>
                      <a:pt x="185" y="37"/>
                    </a:cubicBezTo>
                    <a:cubicBezTo>
                      <a:pt x="185" y="35"/>
                      <a:pt x="186" y="33"/>
                      <a:pt x="187" y="32"/>
                    </a:cubicBezTo>
                    <a:cubicBezTo>
                      <a:pt x="187" y="32"/>
                      <a:pt x="187" y="31"/>
                      <a:pt x="187" y="31"/>
                    </a:cubicBezTo>
                    <a:cubicBezTo>
                      <a:pt x="187" y="30"/>
                      <a:pt x="187" y="30"/>
                      <a:pt x="188" y="29"/>
                    </a:cubicBezTo>
                    <a:cubicBezTo>
                      <a:pt x="188" y="29"/>
                      <a:pt x="188" y="29"/>
                      <a:pt x="189" y="29"/>
                    </a:cubicBezTo>
                    <a:cubicBezTo>
                      <a:pt x="189" y="28"/>
                      <a:pt x="188" y="27"/>
                      <a:pt x="188" y="26"/>
                    </a:cubicBezTo>
                    <a:cubicBezTo>
                      <a:pt x="187" y="25"/>
                      <a:pt x="187" y="23"/>
                      <a:pt x="187" y="22"/>
                    </a:cubicBezTo>
                    <a:cubicBezTo>
                      <a:pt x="187" y="21"/>
                      <a:pt x="187" y="21"/>
                      <a:pt x="188" y="21"/>
                    </a:cubicBezTo>
                    <a:cubicBezTo>
                      <a:pt x="188" y="21"/>
                      <a:pt x="188" y="21"/>
                      <a:pt x="189" y="21"/>
                    </a:cubicBezTo>
                    <a:cubicBezTo>
                      <a:pt x="192" y="22"/>
                      <a:pt x="195" y="21"/>
                      <a:pt x="197" y="18"/>
                    </a:cubicBezTo>
                    <a:cubicBezTo>
                      <a:pt x="194" y="17"/>
                      <a:pt x="191" y="17"/>
                      <a:pt x="189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1174"/>
              <p:cNvSpPr>
                <a:spLocks/>
              </p:cNvSpPr>
              <p:nvPr/>
            </p:nvSpPr>
            <p:spPr bwMode="auto">
              <a:xfrm>
                <a:off x="8181955" y="4726468"/>
                <a:ext cx="31951" cy="56384"/>
              </a:xfrm>
              <a:custGeom>
                <a:avLst/>
                <a:gdLst>
                  <a:gd name="T0" fmla="*/ 76 w 76"/>
                  <a:gd name="T1" fmla="*/ 66 h 131"/>
                  <a:gd name="T2" fmla="*/ 75 w 76"/>
                  <a:gd name="T3" fmla="*/ 63 h 131"/>
                  <a:gd name="T4" fmla="*/ 73 w 76"/>
                  <a:gd name="T5" fmla="*/ 59 h 131"/>
                  <a:gd name="T6" fmla="*/ 64 w 76"/>
                  <a:gd name="T7" fmla="*/ 39 h 131"/>
                  <a:gd name="T8" fmla="*/ 52 w 76"/>
                  <a:gd name="T9" fmla="*/ 17 h 131"/>
                  <a:gd name="T10" fmla="*/ 50 w 76"/>
                  <a:gd name="T11" fmla="*/ 15 h 131"/>
                  <a:gd name="T12" fmla="*/ 43 w 76"/>
                  <a:gd name="T13" fmla="*/ 12 h 131"/>
                  <a:gd name="T14" fmla="*/ 39 w 76"/>
                  <a:gd name="T15" fmla="*/ 12 h 131"/>
                  <a:gd name="T16" fmla="*/ 32 w 76"/>
                  <a:gd name="T17" fmla="*/ 13 h 131"/>
                  <a:gd name="T18" fmla="*/ 18 w 76"/>
                  <a:gd name="T19" fmla="*/ 0 h 131"/>
                  <a:gd name="T20" fmla="*/ 17 w 76"/>
                  <a:gd name="T21" fmla="*/ 1 h 131"/>
                  <a:gd name="T22" fmla="*/ 14 w 76"/>
                  <a:gd name="T23" fmla="*/ 3 h 131"/>
                  <a:gd name="T24" fmla="*/ 16 w 76"/>
                  <a:gd name="T25" fmla="*/ 10 h 131"/>
                  <a:gd name="T26" fmla="*/ 19 w 76"/>
                  <a:gd name="T27" fmla="*/ 16 h 131"/>
                  <a:gd name="T28" fmla="*/ 16 w 76"/>
                  <a:gd name="T29" fmla="*/ 26 h 131"/>
                  <a:gd name="T30" fmla="*/ 14 w 76"/>
                  <a:gd name="T31" fmla="*/ 33 h 131"/>
                  <a:gd name="T32" fmla="*/ 15 w 76"/>
                  <a:gd name="T33" fmla="*/ 35 h 131"/>
                  <a:gd name="T34" fmla="*/ 16 w 76"/>
                  <a:gd name="T35" fmla="*/ 35 h 131"/>
                  <a:gd name="T36" fmla="*/ 18 w 76"/>
                  <a:gd name="T37" fmla="*/ 34 h 131"/>
                  <a:gd name="T38" fmla="*/ 22 w 76"/>
                  <a:gd name="T39" fmla="*/ 34 h 131"/>
                  <a:gd name="T40" fmla="*/ 31 w 76"/>
                  <a:gd name="T41" fmla="*/ 43 h 131"/>
                  <a:gd name="T42" fmla="*/ 26 w 76"/>
                  <a:gd name="T43" fmla="*/ 54 h 131"/>
                  <a:gd name="T44" fmla="*/ 20 w 76"/>
                  <a:gd name="T45" fmla="*/ 65 h 131"/>
                  <a:gd name="T46" fmla="*/ 23 w 76"/>
                  <a:gd name="T47" fmla="*/ 76 h 131"/>
                  <a:gd name="T48" fmla="*/ 26 w 76"/>
                  <a:gd name="T49" fmla="*/ 86 h 131"/>
                  <a:gd name="T50" fmla="*/ 12 w 76"/>
                  <a:gd name="T51" fmla="*/ 103 h 131"/>
                  <a:gd name="T52" fmla="*/ 0 w 76"/>
                  <a:gd name="T53" fmla="*/ 116 h 131"/>
                  <a:gd name="T54" fmla="*/ 2 w 76"/>
                  <a:gd name="T55" fmla="*/ 117 h 131"/>
                  <a:gd name="T56" fmla="*/ 3 w 76"/>
                  <a:gd name="T57" fmla="*/ 118 h 131"/>
                  <a:gd name="T58" fmla="*/ 3 w 76"/>
                  <a:gd name="T59" fmla="*/ 121 h 131"/>
                  <a:gd name="T60" fmla="*/ 3 w 76"/>
                  <a:gd name="T61" fmla="*/ 122 h 131"/>
                  <a:gd name="T62" fmla="*/ 2 w 76"/>
                  <a:gd name="T63" fmla="*/ 123 h 131"/>
                  <a:gd name="T64" fmla="*/ 1 w 76"/>
                  <a:gd name="T65" fmla="*/ 128 h 131"/>
                  <a:gd name="T66" fmla="*/ 10 w 76"/>
                  <a:gd name="T67" fmla="*/ 131 h 131"/>
                  <a:gd name="T68" fmla="*/ 14 w 76"/>
                  <a:gd name="T69" fmla="*/ 127 h 131"/>
                  <a:gd name="T70" fmla="*/ 16 w 76"/>
                  <a:gd name="T71" fmla="*/ 126 h 131"/>
                  <a:gd name="T72" fmla="*/ 16 w 76"/>
                  <a:gd name="T73" fmla="*/ 123 h 131"/>
                  <a:gd name="T74" fmla="*/ 17 w 76"/>
                  <a:gd name="T75" fmla="*/ 122 h 131"/>
                  <a:gd name="T76" fmla="*/ 24 w 76"/>
                  <a:gd name="T77" fmla="*/ 122 h 131"/>
                  <a:gd name="T78" fmla="*/ 24 w 76"/>
                  <a:gd name="T79" fmla="*/ 122 h 131"/>
                  <a:gd name="T80" fmla="*/ 29 w 76"/>
                  <a:gd name="T81" fmla="*/ 123 h 131"/>
                  <a:gd name="T82" fmla="*/ 42 w 76"/>
                  <a:gd name="T83" fmla="*/ 114 h 131"/>
                  <a:gd name="T84" fmla="*/ 42 w 76"/>
                  <a:gd name="T85" fmla="*/ 112 h 131"/>
                  <a:gd name="T86" fmla="*/ 43 w 76"/>
                  <a:gd name="T87" fmla="*/ 106 h 131"/>
                  <a:gd name="T88" fmla="*/ 49 w 76"/>
                  <a:gd name="T89" fmla="*/ 105 h 131"/>
                  <a:gd name="T90" fmla="*/ 51 w 76"/>
                  <a:gd name="T91" fmla="*/ 105 h 131"/>
                  <a:gd name="T92" fmla="*/ 61 w 76"/>
                  <a:gd name="T93" fmla="*/ 90 h 131"/>
                  <a:gd name="T94" fmla="*/ 68 w 76"/>
                  <a:gd name="T95" fmla="*/ 84 h 131"/>
                  <a:gd name="T96" fmla="*/ 69 w 76"/>
                  <a:gd name="T97" fmla="*/ 79 h 131"/>
                  <a:gd name="T98" fmla="*/ 70 w 76"/>
                  <a:gd name="T99" fmla="*/ 74 h 131"/>
                  <a:gd name="T100" fmla="*/ 73 w 76"/>
                  <a:gd name="T101" fmla="*/ 71 h 131"/>
                  <a:gd name="T102" fmla="*/ 76 w 76"/>
                  <a:gd name="T103" fmla="*/ 66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6" h="131">
                    <a:moveTo>
                      <a:pt x="76" y="66"/>
                    </a:moveTo>
                    <a:cubicBezTo>
                      <a:pt x="76" y="65"/>
                      <a:pt x="75" y="64"/>
                      <a:pt x="75" y="63"/>
                    </a:cubicBezTo>
                    <a:cubicBezTo>
                      <a:pt x="74" y="62"/>
                      <a:pt x="73" y="61"/>
                      <a:pt x="73" y="59"/>
                    </a:cubicBezTo>
                    <a:cubicBezTo>
                      <a:pt x="68" y="54"/>
                      <a:pt x="66" y="46"/>
                      <a:pt x="64" y="39"/>
                    </a:cubicBezTo>
                    <a:cubicBezTo>
                      <a:pt x="62" y="30"/>
                      <a:pt x="60" y="22"/>
                      <a:pt x="52" y="17"/>
                    </a:cubicBezTo>
                    <a:cubicBezTo>
                      <a:pt x="51" y="16"/>
                      <a:pt x="50" y="16"/>
                      <a:pt x="50" y="15"/>
                    </a:cubicBezTo>
                    <a:cubicBezTo>
                      <a:pt x="48" y="13"/>
                      <a:pt x="46" y="12"/>
                      <a:pt x="43" y="12"/>
                    </a:cubicBezTo>
                    <a:cubicBezTo>
                      <a:pt x="42" y="12"/>
                      <a:pt x="40" y="12"/>
                      <a:pt x="39" y="12"/>
                    </a:cubicBezTo>
                    <a:cubicBezTo>
                      <a:pt x="37" y="13"/>
                      <a:pt x="35" y="13"/>
                      <a:pt x="32" y="13"/>
                    </a:cubicBezTo>
                    <a:cubicBezTo>
                      <a:pt x="28" y="13"/>
                      <a:pt x="20" y="5"/>
                      <a:pt x="18" y="0"/>
                    </a:cubicBezTo>
                    <a:cubicBezTo>
                      <a:pt x="18" y="0"/>
                      <a:pt x="17" y="1"/>
                      <a:pt x="17" y="1"/>
                    </a:cubicBezTo>
                    <a:cubicBezTo>
                      <a:pt x="15" y="2"/>
                      <a:pt x="14" y="2"/>
                      <a:pt x="14" y="3"/>
                    </a:cubicBezTo>
                    <a:cubicBezTo>
                      <a:pt x="14" y="6"/>
                      <a:pt x="15" y="8"/>
                      <a:pt x="16" y="10"/>
                    </a:cubicBezTo>
                    <a:cubicBezTo>
                      <a:pt x="17" y="11"/>
                      <a:pt x="19" y="13"/>
                      <a:pt x="19" y="16"/>
                    </a:cubicBezTo>
                    <a:cubicBezTo>
                      <a:pt x="19" y="19"/>
                      <a:pt x="17" y="23"/>
                      <a:pt x="16" y="26"/>
                    </a:cubicBezTo>
                    <a:cubicBezTo>
                      <a:pt x="15" y="28"/>
                      <a:pt x="14" y="31"/>
                      <a:pt x="14" y="33"/>
                    </a:cubicBezTo>
                    <a:cubicBezTo>
                      <a:pt x="14" y="35"/>
                      <a:pt x="14" y="35"/>
                      <a:pt x="15" y="35"/>
                    </a:cubicBezTo>
                    <a:cubicBezTo>
                      <a:pt x="15" y="35"/>
                      <a:pt x="16" y="35"/>
                      <a:pt x="16" y="35"/>
                    </a:cubicBezTo>
                    <a:cubicBezTo>
                      <a:pt x="17" y="35"/>
                      <a:pt x="18" y="34"/>
                      <a:pt x="18" y="34"/>
                    </a:cubicBezTo>
                    <a:cubicBezTo>
                      <a:pt x="19" y="34"/>
                      <a:pt x="20" y="34"/>
                      <a:pt x="22" y="34"/>
                    </a:cubicBezTo>
                    <a:cubicBezTo>
                      <a:pt x="26" y="34"/>
                      <a:pt x="31" y="35"/>
                      <a:pt x="31" y="43"/>
                    </a:cubicBezTo>
                    <a:cubicBezTo>
                      <a:pt x="31" y="47"/>
                      <a:pt x="28" y="51"/>
                      <a:pt x="26" y="54"/>
                    </a:cubicBezTo>
                    <a:cubicBezTo>
                      <a:pt x="23" y="57"/>
                      <a:pt x="20" y="60"/>
                      <a:pt x="20" y="65"/>
                    </a:cubicBezTo>
                    <a:cubicBezTo>
                      <a:pt x="20" y="69"/>
                      <a:pt x="22" y="73"/>
                      <a:pt x="23" y="76"/>
                    </a:cubicBezTo>
                    <a:cubicBezTo>
                      <a:pt x="24" y="80"/>
                      <a:pt x="26" y="83"/>
                      <a:pt x="26" y="86"/>
                    </a:cubicBezTo>
                    <a:cubicBezTo>
                      <a:pt x="26" y="95"/>
                      <a:pt x="18" y="99"/>
                      <a:pt x="12" y="103"/>
                    </a:cubicBezTo>
                    <a:cubicBezTo>
                      <a:pt x="6" y="106"/>
                      <a:pt x="0" y="110"/>
                      <a:pt x="0" y="116"/>
                    </a:cubicBezTo>
                    <a:cubicBezTo>
                      <a:pt x="0" y="116"/>
                      <a:pt x="1" y="117"/>
                      <a:pt x="2" y="117"/>
                    </a:cubicBezTo>
                    <a:cubicBezTo>
                      <a:pt x="2" y="117"/>
                      <a:pt x="3" y="118"/>
                      <a:pt x="3" y="118"/>
                    </a:cubicBezTo>
                    <a:lnTo>
                      <a:pt x="3" y="121"/>
                    </a:lnTo>
                    <a:cubicBezTo>
                      <a:pt x="3" y="122"/>
                      <a:pt x="3" y="122"/>
                      <a:pt x="3" y="122"/>
                    </a:cubicBezTo>
                    <a:cubicBezTo>
                      <a:pt x="3" y="122"/>
                      <a:pt x="2" y="123"/>
                      <a:pt x="2" y="123"/>
                    </a:cubicBezTo>
                    <a:cubicBezTo>
                      <a:pt x="2" y="125"/>
                      <a:pt x="1" y="126"/>
                      <a:pt x="1" y="128"/>
                    </a:cubicBezTo>
                    <a:cubicBezTo>
                      <a:pt x="1" y="129"/>
                      <a:pt x="6" y="131"/>
                      <a:pt x="10" y="131"/>
                    </a:cubicBezTo>
                    <a:cubicBezTo>
                      <a:pt x="11" y="131"/>
                      <a:pt x="13" y="129"/>
                      <a:pt x="14" y="127"/>
                    </a:cubicBezTo>
                    <a:cubicBezTo>
                      <a:pt x="15" y="127"/>
                      <a:pt x="15" y="126"/>
                      <a:pt x="16" y="126"/>
                    </a:cubicBezTo>
                    <a:lnTo>
                      <a:pt x="16" y="123"/>
                    </a:lnTo>
                    <a:cubicBezTo>
                      <a:pt x="16" y="122"/>
                      <a:pt x="17" y="122"/>
                      <a:pt x="17" y="122"/>
                    </a:cubicBezTo>
                    <a:lnTo>
                      <a:pt x="24" y="122"/>
                    </a:lnTo>
                    <a:cubicBezTo>
                      <a:pt x="24" y="122"/>
                      <a:pt x="24" y="122"/>
                      <a:pt x="24" y="122"/>
                    </a:cubicBezTo>
                    <a:cubicBezTo>
                      <a:pt x="26" y="123"/>
                      <a:pt x="27" y="123"/>
                      <a:pt x="29" y="123"/>
                    </a:cubicBezTo>
                    <a:cubicBezTo>
                      <a:pt x="36" y="123"/>
                      <a:pt x="42" y="118"/>
                      <a:pt x="42" y="114"/>
                    </a:cubicBezTo>
                    <a:cubicBezTo>
                      <a:pt x="42" y="114"/>
                      <a:pt x="42" y="113"/>
                      <a:pt x="42" y="112"/>
                    </a:cubicBezTo>
                    <a:cubicBezTo>
                      <a:pt x="42" y="110"/>
                      <a:pt x="42" y="107"/>
                      <a:pt x="43" y="106"/>
                    </a:cubicBezTo>
                    <a:cubicBezTo>
                      <a:pt x="45" y="104"/>
                      <a:pt x="47" y="105"/>
                      <a:pt x="49" y="105"/>
                    </a:cubicBezTo>
                    <a:cubicBezTo>
                      <a:pt x="50" y="105"/>
                      <a:pt x="50" y="105"/>
                      <a:pt x="51" y="105"/>
                    </a:cubicBezTo>
                    <a:cubicBezTo>
                      <a:pt x="51" y="97"/>
                      <a:pt x="57" y="93"/>
                      <a:pt x="61" y="90"/>
                    </a:cubicBezTo>
                    <a:cubicBezTo>
                      <a:pt x="64" y="88"/>
                      <a:pt x="66" y="86"/>
                      <a:pt x="68" y="84"/>
                    </a:cubicBezTo>
                    <a:cubicBezTo>
                      <a:pt x="69" y="82"/>
                      <a:pt x="69" y="81"/>
                      <a:pt x="69" y="79"/>
                    </a:cubicBezTo>
                    <a:cubicBezTo>
                      <a:pt x="69" y="78"/>
                      <a:pt x="69" y="76"/>
                      <a:pt x="70" y="74"/>
                    </a:cubicBezTo>
                    <a:cubicBezTo>
                      <a:pt x="70" y="73"/>
                      <a:pt x="72" y="72"/>
                      <a:pt x="73" y="71"/>
                    </a:cubicBezTo>
                    <a:cubicBezTo>
                      <a:pt x="74" y="69"/>
                      <a:pt x="76" y="68"/>
                      <a:pt x="76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1175"/>
              <p:cNvSpPr>
                <a:spLocks/>
              </p:cNvSpPr>
              <p:nvPr/>
            </p:nvSpPr>
            <p:spPr bwMode="auto">
              <a:xfrm>
                <a:off x="8270290" y="4666325"/>
                <a:ext cx="131562" cy="120286"/>
              </a:xfrm>
              <a:custGeom>
                <a:avLst/>
                <a:gdLst>
                  <a:gd name="T0" fmla="*/ 302 w 309"/>
                  <a:gd name="T1" fmla="*/ 59 h 283"/>
                  <a:gd name="T2" fmla="*/ 284 w 309"/>
                  <a:gd name="T3" fmla="*/ 54 h 283"/>
                  <a:gd name="T4" fmla="*/ 271 w 309"/>
                  <a:gd name="T5" fmla="*/ 27 h 283"/>
                  <a:gd name="T6" fmla="*/ 264 w 309"/>
                  <a:gd name="T7" fmla="*/ 16 h 283"/>
                  <a:gd name="T8" fmla="*/ 269 w 309"/>
                  <a:gd name="T9" fmla="*/ 0 h 283"/>
                  <a:gd name="T10" fmla="*/ 244 w 309"/>
                  <a:gd name="T11" fmla="*/ 27 h 283"/>
                  <a:gd name="T12" fmla="*/ 232 w 309"/>
                  <a:gd name="T13" fmla="*/ 34 h 283"/>
                  <a:gd name="T14" fmla="*/ 223 w 309"/>
                  <a:gd name="T15" fmla="*/ 35 h 283"/>
                  <a:gd name="T16" fmla="*/ 203 w 309"/>
                  <a:gd name="T17" fmla="*/ 34 h 283"/>
                  <a:gd name="T18" fmla="*/ 194 w 309"/>
                  <a:gd name="T19" fmla="*/ 37 h 283"/>
                  <a:gd name="T20" fmla="*/ 186 w 309"/>
                  <a:gd name="T21" fmla="*/ 42 h 283"/>
                  <a:gd name="T22" fmla="*/ 174 w 309"/>
                  <a:gd name="T23" fmla="*/ 42 h 283"/>
                  <a:gd name="T24" fmla="*/ 163 w 309"/>
                  <a:gd name="T25" fmla="*/ 56 h 283"/>
                  <a:gd name="T26" fmla="*/ 168 w 309"/>
                  <a:gd name="T27" fmla="*/ 76 h 283"/>
                  <a:gd name="T28" fmla="*/ 161 w 309"/>
                  <a:gd name="T29" fmla="*/ 92 h 283"/>
                  <a:gd name="T30" fmla="*/ 170 w 309"/>
                  <a:gd name="T31" fmla="*/ 112 h 283"/>
                  <a:gd name="T32" fmla="*/ 168 w 309"/>
                  <a:gd name="T33" fmla="*/ 91 h 283"/>
                  <a:gd name="T34" fmla="*/ 185 w 309"/>
                  <a:gd name="T35" fmla="*/ 115 h 283"/>
                  <a:gd name="T36" fmla="*/ 182 w 309"/>
                  <a:gd name="T37" fmla="*/ 147 h 283"/>
                  <a:gd name="T38" fmla="*/ 181 w 309"/>
                  <a:gd name="T39" fmla="*/ 151 h 283"/>
                  <a:gd name="T40" fmla="*/ 177 w 309"/>
                  <a:gd name="T41" fmla="*/ 172 h 283"/>
                  <a:gd name="T42" fmla="*/ 168 w 309"/>
                  <a:gd name="T43" fmla="*/ 186 h 283"/>
                  <a:gd name="T44" fmla="*/ 153 w 309"/>
                  <a:gd name="T45" fmla="*/ 201 h 283"/>
                  <a:gd name="T46" fmla="*/ 147 w 309"/>
                  <a:gd name="T47" fmla="*/ 215 h 283"/>
                  <a:gd name="T48" fmla="*/ 120 w 309"/>
                  <a:gd name="T49" fmla="*/ 244 h 283"/>
                  <a:gd name="T50" fmla="*/ 109 w 309"/>
                  <a:gd name="T51" fmla="*/ 254 h 283"/>
                  <a:gd name="T52" fmla="*/ 104 w 309"/>
                  <a:gd name="T53" fmla="*/ 251 h 283"/>
                  <a:gd name="T54" fmla="*/ 98 w 309"/>
                  <a:gd name="T55" fmla="*/ 245 h 283"/>
                  <a:gd name="T56" fmla="*/ 87 w 309"/>
                  <a:gd name="T57" fmla="*/ 236 h 283"/>
                  <a:gd name="T58" fmla="*/ 67 w 309"/>
                  <a:gd name="T59" fmla="*/ 224 h 283"/>
                  <a:gd name="T60" fmla="*/ 46 w 309"/>
                  <a:gd name="T61" fmla="*/ 214 h 283"/>
                  <a:gd name="T62" fmla="*/ 27 w 309"/>
                  <a:gd name="T63" fmla="*/ 201 h 283"/>
                  <a:gd name="T64" fmla="*/ 1 w 309"/>
                  <a:gd name="T65" fmla="*/ 214 h 283"/>
                  <a:gd name="T66" fmla="*/ 1 w 309"/>
                  <a:gd name="T67" fmla="*/ 222 h 283"/>
                  <a:gd name="T68" fmla="*/ 5 w 309"/>
                  <a:gd name="T69" fmla="*/ 236 h 283"/>
                  <a:gd name="T70" fmla="*/ 71 w 309"/>
                  <a:gd name="T71" fmla="*/ 252 h 283"/>
                  <a:gd name="T72" fmla="*/ 126 w 309"/>
                  <a:gd name="T73" fmla="*/ 274 h 283"/>
                  <a:gd name="T74" fmla="*/ 182 w 309"/>
                  <a:gd name="T75" fmla="*/ 271 h 283"/>
                  <a:gd name="T76" fmla="*/ 188 w 309"/>
                  <a:gd name="T77" fmla="*/ 270 h 283"/>
                  <a:gd name="T78" fmla="*/ 200 w 309"/>
                  <a:gd name="T79" fmla="*/ 251 h 283"/>
                  <a:gd name="T80" fmla="*/ 196 w 309"/>
                  <a:gd name="T81" fmla="*/ 231 h 283"/>
                  <a:gd name="T82" fmla="*/ 207 w 309"/>
                  <a:gd name="T83" fmla="*/ 217 h 283"/>
                  <a:gd name="T84" fmla="*/ 224 w 309"/>
                  <a:gd name="T85" fmla="*/ 208 h 283"/>
                  <a:gd name="T86" fmla="*/ 236 w 309"/>
                  <a:gd name="T87" fmla="*/ 197 h 283"/>
                  <a:gd name="T88" fmla="*/ 253 w 309"/>
                  <a:gd name="T89" fmla="*/ 173 h 283"/>
                  <a:gd name="T90" fmla="*/ 283 w 309"/>
                  <a:gd name="T91" fmla="*/ 144 h 283"/>
                  <a:gd name="T92" fmla="*/ 275 w 309"/>
                  <a:gd name="T93" fmla="*/ 117 h 283"/>
                  <a:gd name="T94" fmla="*/ 298 w 309"/>
                  <a:gd name="T95" fmla="*/ 8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9" h="283">
                    <a:moveTo>
                      <a:pt x="301" y="79"/>
                    </a:moveTo>
                    <a:cubicBezTo>
                      <a:pt x="305" y="76"/>
                      <a:pt x="309" y="75"/>
                      <a:pt x="309" y="68"/>
                    </a:cubicBezTo>
                    <a:cubicBezTo>
                      <a:pt x="309" y="63"/>
                      <a:pt x="306" y="62"/>
                      <a:pt x="302" y="59"/>
                    </a:cubicBezTo>
                    <a:cubicBezTo>
                      <a:pt x="301" y="59"/>
                      <a:pt x="301" y="58"/>
                      <a:pt x="300" y="58"/>
                    </a:cubicBezTo>
                    <a:cubicBezTo>
                      <a:pt x="297" y="55"/>
                      <a:pt x="295" y="55"/>
                      <a:pt x="292" y="55"/>
                    </a:cubicBezTo>
                    <a:cubicBezTo>
                      <a:pt x="290" y="55"/>
                      <a:pt x="287" y="55"/>
                      <a:pt x="284" y="54"/>
                    </a:cubicBezTo>
                    <a:cubicBezTo>
                      <a:pt x="284" y="54"/>
                      <a:pt x="284" y="54"/>
                      <a:pt x="283" y="54"/>
                    </a:cubicBezTo>
                    <a:cubicBezTo>
                      <a:pt x="283" y="53"/>
                      <a:pt x="278" y="42"/>
                      <a:pt x="277" y="39"/>
                    </a:cubicBezTo>
                    <a:cubicBezTo>
                      <a:pt x="275" y="35"/>
                      <a:pt x="273" y="31"/>
                      <a:pt x="271" y="27"/>
                    </a:cubicBezTo>
                    <a:cubicBezTo>
                      <a:pt x="270" y="26"/>
                      <a:pt x="269" y="24"/>
                      <a:pt x="268" y="23"/>
                    </a:cubicBezTo>
                    <a:cubicBezTo>
                      <a:pt x="268" y="23"/>
                      <a:pt x="267" y="22"/>
                      <a:pt x="267" y="22"/>
                    </a:cubicBezTo>
                    <a:cubicBezTo>
                      <a:pt x="266" y="21"/>
                      <a:pt x="264" y="19"/>
                      <a:pt x="264" y="16"/>
                    </a:cubicBezTo>
                    <a:cubicBezTo>
                      <a:pt x="264" y="13"/>
                      <a:pt x="264" y="7"/>
                      <a:pt x="268" y="6"/>
                    </a:cubicBezTo>
                    <a:lnTo>
                      <a:pt x="269" y="2"/>
                    </a:lnTo>
                    <a:lnTo>
                      <a:pt x="269" y="0"/>
                    </a:lnTo>
                    <a:cubicBezTo>
                      <a:pt x="269" y="0"/>
                      <a:pt x="269" y="0"/>
                      <a:pt x="269" y="0"/>
                    </a:cubicBezTo>
                    <a:cubicBezTo>
                      <a:pt x="261" y="0"/>
                      <a:pt x="259" y="6"/>
                      <a:pt x="255" y="13"/>
                    </a:cubicBezTo>
                    <a:cubicBezTo>
                      <a:pt x="253" y="19"/>
                      <a:pt x="250" y="25"/>
                      <a:pt x="244" y="27"/>
                    </a:cubicBezTo>
                    <a:cubicBezTo>
                      <a:pt x="244" y="27"/>
                      <a:pt x="244" y="28"/>
                      <a:pt x="244" y="29"/>
                    </a:cubicBezTo>
                    <a:cubicBezTo>
                      <a:pt x="243" y="31"/>
                      <a:pt x="242" y="35"/>
                      <a:pt x="237" y="35"/>
                    </a:cubicBezTo>
                    <a:cubicBezTo>
                      <a:pt x="236" y="35"/>
                      <a:pt x="234" y="34"/>
                      <a:pt x="232" y="34"/>
                    </a:cubicBezTo>
                    <a:cubicBezTo>
                      <a:pt x="232" y="33"/>
                      <a:pt x="231" y="33"/>
                      <a:pt x="231" y="33"/>
                    </a:cubicBezTo>
                    <a:cubicBezTo>
                      <a:pt x="230" y="33"/>
                      <a:pt x="229" y="33"/>
                      <a:pt x="228" y="34"/>
                    </a:cubicBezTo>
                    <a:cubicBezTo>
                      <a:pt x="226" y="35"/>
                      <a:pt x="225" y="35"/>
                      <a:pt x="223" y="35"/>
                    </a:cubicBezTo>
                    <a:cubicBezTo>
                      <a:pt x="219" y="35"/>
                      <a:pt x="217" y="33"/>
                      <a:pt x="216" y="31"/>
                    </a:cubicBezTo>
                    <a:cubicBezTo>
                      <a:pt x="216" y="30"/>
                      <a:pt x="216" y="30"/>
                      <a:pt x="215" y="30"/>
                    </a:cubicBezTo>
                    <a:cubicBezTo>
                      <a:pt x="213" y="32"/>
                      <a:pt x="208" y="34"/>
                      <a:pt x="203" y="34"/>
                    </a:cubicBezTo>
                    <a:cubicBezTo>
                      <a:pt x="202" y="34"/>
                      <a:pt x="199" y="32"/>
                      <a:pt x="197" y="30"/>
                    </a:cubicBezTo>
                    <a:cubicBezTo>
                      <a:pt x="197" y="30"/>
                      <a:pt x="196" y="29"/>
                      <a:pt x="196" y="29"/>
                    </a:cubicBezTo>
                    <a:cubicBezTo>
                      <a:pt x="195" y="31"/>
                      <a:pt x="194" y="34"/>
                      <a:pt x="194" y="37"/>
                    </a:cubicBezTo>
                    <a:cubicBezTo>
                      <a:pt x="194" y="39"/>
                      <a:pt x="194" y="40"/>
                      <a:pt x="193" y="40"/>
                    </a:cubicBezTo>
                    <a:cubicBezTo>
                      <a:pt x="193" y="41"/>
                      <a:pt x="193" y="41"/>
                      <a:pt x="193" y="41"/>
                    </a:cubicBezTo>
                    <a:cubicBezTo>
                      <a:pt x="191" y="41"/>
                      <a:pt x="188" y="42"/>
                      <a:pt x="186" y="42"/>
                    </a:cubicBezTo>
                    <a:cubicBezTo>
                      <a:pt x="184" y="42"/>
                      <a:pt x="183" y="42"/>
                      <a:pt x="181" y="42"/>
                    </a:cubicBezTo>
                    <a:cubicBezTo>
                      <a:pt x="180" y="42"/>
                      <a:pt x="179" y="41"/>
                      <a:pt x="178" y="41"/>
                    </a:cubicBezTo>
                    <a:cubicBezTo>
                      <a:pt x="177" y="41"/>
                      <a:pt x="175" y="42"/>
                      <a:pt x="174" y="42"/>
                    </a:cubicBezTo>
                    <a:cubicBezTo>
                      <a:pt x="172" y="44"/>
                      <a:pt x="172" y="45"/>
                      <a:pt x="172" y="47"/>
                    </a:cubicBezTo>
                    <a:cubicBezTo>
                      <a:pt x="172" y="48"/>
                      <a:pt x="172" y="50"/>
                      <a:pt x="170" y="52"/>
                    </a:cubicBezTo>
                    <a:cubicBezTo>
                      <a:pt x="168" y="54"/>
                      <a:pt x="166" y="55"/>
                      <a:pt x="163" y="56"/>
                    </a:cubicBezTo>
                    <a:cubicBezTo>
                      <a:pt x="159" y="58"/>
                      <a:pt x="155" y="59"/>
                      <a:pt x="155" y="64"/>
                    </a:cubicBezTo>
                    <a:cubicBezTo>
                      <a:pt x="155" y="68"/>
                      <a:pt x="161" y="71"/>
                      <a:pt x="165" y="74"/>
                    </a:cubicBezTo>
                    <a:cubicBezTo>
                      <a:pt x="166" y="74"/>
                      <a:pt x="167" y="75"/>
                      <a:pt x="168" y="76"/>
                    </a:cubicBezTo>
                    <a:cubicBezTo>
                      <a:pt x="168" y="76"/>
                      <a:pt x="168" y="76"/>
                      <a:pt x="168" y="77"/>
                    </a:cubicBezTo>
                    <a:cubicBezTo>
                      <a:pt x="168" y="77"/>
                      <a:pt x="168" y="77"/>
                      <a:pt x="168" y="78"/>
                    </a:cubicBezTo>
                    <a:cubicBezTo>
                      <a:pt x="164" y="81"/>
                      <a:pt x="161" y="85"/>
                      <a:pt x="161" y="92"/>
                    </a:cubicBezTo>
                    <a:cubicBezTo>
                      <a:pt x="161" y="97"/>
                      <a:pt x="164" y="103"/>
                      <a:pt x="168" y="105"/>
                    </a:cubicBezTo>
                    <a:cubicBezTo>
                      <a:pt x="168" y="105"/>
                      <a:pt x="168" y="105"/>
                      <a:pt x="168" y="105"/>
                    </a:cubicBezTo>
                    <a:cubicBezTo>
                      <a:pt x="169" y="108"/>
                      <a:pt x="170" y="110"/>
                      <a:pt x="170" y="112"/>
                    </a:cubicBezTo>
                    <a:cubicBezTo>
                      <a:pt x="171" y="107"/>
                      <a:pt x="172" y="103"/>
                      <a:pt x="172" y="102"/>
                    </a:cubicBezTo>
                    <a:cubicBezTo>
                      <a:pt x="172" y="100"/>
                      <a:pt x="171" y="98"/>
                      <a:pt x="171" y="97"/>
                    </a:cubicBezTo>
                    <a:cubicBezTo>
                      <a:pt x="170" y="95"/>
                      <a:pt x="168" y="94"/>
                      <a:pt x="168" y="91"/>
                    </a:cubicBezTo>
                    <a:cubicBezTo>
                      <a:pt x="168" y="85"/>
                      <a:pt x="172" y="79"/>
                      <a:pt x="178" y="79"/>
                    </a:cubicBezTo>
                    <a:cubicBezTo>
                      <a:pt x="183" y="79"/>
                      <a:pt x="187" y="99"/>
                      <a:pt x="187" y="100"/>
                    </a:cubicBezTo>
                    <a:lnTo>
                      <a:pt x="185" y="115"/>
                    </a:lnTo>
                    <a:cubicBezTo>
                      <a:pt x="188" y="118"/>
                      <a:pt x="191" y="131"/>
                      <a:pt x="191" y="132"/>
                    </a:cubicBezTo>
                    <a:cubicBezTo>
                      <a:pt x="191" y="141"/>
                      <a:pt x="187" y="146"/>
                      <a:pt x="183" y="146"/>
                    </a:cubicBezTo>
                    <a:cubicBezTo>
                      <a:pt x="182" y="146"/>
                      <a:pt x="182" y="146"/>
                      <a:pt x="182" y="147"/>
                    </a:cubicBezTo>
                    <a:cubicBezTo>
                      <a:pt x="182" y="147"/>
                      <a:pt x="181" y="147"/>
                      <a:pt x="180" y="147"/>
                    </a:cubicBezTo>
                    <a:lnTo>
                      <a:pt x="180" y="152"/>
                    </a:lnTo>
                    <a:cubicBezTo>
                      <a:pt x="180" y="152"/>
                      <a:pt x="181" y="152"/>
                      <a:pt x="181" y="151"/>
                    </a:cubicBezTo>
                    <a:cubicBezTo>
                      <a:pt x="182" y="151"/>
                      <a:pt x="183" y="151"/>
                      <a:pt x="184" y="151"/>
                    </a:cubicBezTo>
                    <a:cubicBezTo>
                      <a:pt x="186" y="151"/>
                      <a:pt x="188" y="152"/>
                      <a:pt x="188" y="155"/>
                    </a:cubicBezTo>
                    <a:cubicBezTo>
                      <a:pt x="188" y="160"/>
                      <a:pt x="182" y="167"/>
                      <a:pt x="177" y="172"/>
                    </a:cubicBezTo>
                    <a:cubicBezTo>
                      <a:pt x="176" y="173"/>
                      <a:pt x="176" y="175"/>
                      <a:pt x="176" y="176"/>
                    </a:cubicBezTo>
                    <a:cubicBezTo>
                      <a:pt x="176" y="179"/>
                      <a:pt x="175" y="182"/>
                      <a:pt x="173" y="184"/>
                    </a:cubicBezTo>
                    <a:cubicBezTo>
                      <a:pt x="171" y="185"/>
                      <a:pt x="170" y="185"/>
                      <a:pt x="168" y="186"/>
                    </a:cubicBezTo>
                    <a:cubicBezTo>
                      <a:pt x="165" y="188"/>
                      <a:pt x="162" y="189"/>
                      <a:pt x="159" y="192"/>
                    </a:cubicBezTo>
                    <a:cubicBezTo>
                      <a:pt x="159" y="192"/>
                      <a:pt x="158" y="193"/>
                      <a:pt x="158" y="195"/>
                    </a:cubicBezTo>
                    <a:cubicBezTo>
                      <a:pt x="157" y="197"/>
                      <a:pt x="155" y="200"/>
                      <a:pt x="153" y="201"/>
                    </a:cubicBezTo>
                    <a:cubicBezTo>
                      <a:pt x="151" y="202"/>
                      <a:pt x="150" y="203"/>
                      <a:pt x="149" y="203"/>
                    </a:cubicBezTo>
                    <a:cubicBezTo>
                      <a:pt x="147" y="204"/>
                      <a:pt x="147" y="204"/>
                      <a:pt x="147" y="207"/>
                    </a:cubicBezTo>
                    <a:lnTo>
                      <a:pt x="147" y="215"/>
                    </a:lnTo>
                    <a:cubicBezTo>
                      <a:pt x="147" y="229"/>
                      <a:pt x="131" y="237"/>
                      <a:pt x="119" y="240"/>
                    </a:cubicBezTo>
                    <a:cubicBezTo>
                      <a:pt x="119" y="240"/>
                      <a:pt x="119" y="240"/>
                      <a:pt x="119" y="240"/>
                    </a:cubicBezTo>
                    <a:cubicBezTo>
                      <a:pt x="119" y="241"/>
                      <a:pt x="120" y="243"/>
                      <a:pt x="120" y="244"/>
                    </a:cubicBezTo>
                    <a:cubicBezTo>
                      <a:pt x="120" y="245"/>
                      <a:pt x="119" y="245"/>
                      <a:pt x="119" y="245"/>
                    </a:cubicBezTo>
                    <a:cubicBezTo>
                      <a:pt x="118" y="246"/>
                      <a:pt x="116" y="247"/>
                      <a:pt x="115" y="248"/>
                    </a:cubicBezTo>
                    <a:cubicBezTo>
                      <a:pt x="111" y="249"/>
                      <a:pt x="109" y="250"/>
                      <a:pt x="109" y="254"/>
                    </a:cubicBezTo>
                    <a:cubicBezTo>
                      <a:pt x="108" y="254"/>
                      <a:pt x="108" y="255"/>
                      <a:pt x="108" y="255"/>
                    </a:cubicBezTo>
                    <a:cubicBezTo>
                      <a:pt x="108" y="255"/>
                      <a:pt x="107" y="255"/>
                      <a:pt x="107" y="255"/>
                    </a:cubicBezTo>
                    <a:cubicBezTo>
                      <a:pt x="104" y="254"/>
                      <a:pt x="104" y="253"/>
                      <a:pt x="104" y="251"/>
                    </a:cubicBezTo>
                    <a:cubicBezTo>
                      <a:pt x="104" y="250"/>
                      <a:pt x="104" y="249"/>
                      <a:pt x="103" y="248"/>
                    </a:cubicBezTo>
                    <a:cubicBezTo>
                      <a:pt x="101" y="245"/>
                      <a:pt x="100" y="244"/>
                      <a:pt x="99" y="244"/>
                    </a:cubicBezTo>
                    <a:cubicBezTo>
                      <a:pt x="99" y="244"/>
                      <a:pt x="98" y="244"/>
                      <a:pt x="98" y="245"/>
                    </a:cubicBezTo>
                    <a:cubicBezTo>
                      <a:pt x="97" y="245"/>
                      <a:pt x="95" y="245"/>
                      <a:pt x="94" y="245"/>
                    </a:cubicBezTo>
                    <a:cubicBezTo>
                      <a:pt x="90" y="245"/>
                      <a:pt x="88" y="241"/>
                      <a:pt x="88" y="239"/>
                    </a:cubicBezTo>
                    <a:cubicBezTo>
                      <a:pt x="87" y="238"/>
                      <a:pt x="87" y="237"/>
                      <a:pt x="87" y="236"/>
                    </a:cubicBezTo>
                    <a:cubicBezTo>
                      <a:pt x="85" y="233"/>
                      <a:pt x="82" y="232"/>
                      <a:pt x="79" y="230"/>
                    </a:cubicBezTo>
                    <a:cubicBezTo>
                      <a:pt x="76" y="229"/>
                      <a:pt x="74" y="227"/>
                      <a:pt x="71" y="224"/>
                    </a:cubicBezTo>
                    <a:cubicBezTo>
                      <a:pt x="70" y="224"/>
                      <a:pt x="68" y="224"/>
                      <a:pt x="67" y="224"/>
                    </a:cubicBezTo>
                    <a:cubicBezTo>
                      <a:pt x="66" y="224"/>
                      <a:pt x="66" y="224"/>
                      <a:pt x="66" y="224"/>
                    </a:cubicBezTo>
                    <a:cubicBezTo>
                      <a:pt x="60" y="224"/>
                      <a:pt x="57" y="221"/>
                      <a:pt x="54" y="219"/>
                    </a:cubicBezTo>
                    <a:cubicBezTo>
                      <a:pt x="52" y="217"/>
                      <a:pt x="50" y="215"/>
                      <a:pt x="46" y="214"/>
                    </a:cubicBezTo>
                    <a:cubicBezTo>
                      <a:pt x="44" y="213"/>
                      <a:pt x="42" y="213"/>
                      <a:pt x="40" y="212"/>
                    </a:cubicBezTo>
                    <a:cubicBezTo>
                      <a:pt x="36" y="212"/>
                      <a:pt x="32" y="211"/>
                      <a:pt x="29" y="207"/>
                    </a:cubicBezTo>
                    <a:cubicBezTo>
                      <a:pt x="28" y="206"/>
                      <a:pt x="27" y="204"/>
                      <a:pt x="27" y="201"/>
                    </a:cubicBezTo>
                    <a:cubicBezTo>
                      <a:pt x="26" y="197"/>
                      <a:pt x="26" y="195"/>
                      <a:pt x="23" y="195"/>
                    </a:cubicBezTo>
                    <a:cubicBezTo>
                      <a:pt x="19" y="195"/>
                      <a:pt x="17" y="199"/>
                      <a:pt x="14" y="204"/>
                    </a:cubicBezTo>
                    <a:cubicBezTo>
                      <a:pt x="11" y="210"/>
                      <a:pt x="8" y="216"/>
                      <a:pt x="1" y="214"/>
                    </a:cubicBezTo>
                    <a:cubicBezTo>
                      <a:pt x="2" y="215"/>
                      <a:pt x="2" y="216"/>
                      <a:pt x="2" y="216"/>
                    </a:cubicBezTo>
                    <a:cubicBezTo>
                      <a:pt x="3" y="218"/>
                      <a:pt x="3" y="219"/>
                      <a:pt x="3" y="221"/>
                    </a:cubicBezTo>
                    <a:cubicBezTo>
                      <a:pt x="2" y="221"/>
                      <a:pt x="2" y="222"/>
                      <a:pt x="1" y="222"/>
                    </a:cubicBezTo>
                    <a:cubicBezTo>
                      <a:pt x="1" y="223"/>
                      <a:pt x="1" y="223"/>
                      <a:pt x="1" y="224"/>
                    </a:cubicBezTo>
                    <a:cubicBezTo>
                      <a:pt x="0" y="225"/>
                      <a:pt x="0" y="226"/>
                      <a:pt x="0" y="228"/>
                    </a:cubicBezTo>
                    <a:cubicBezTo>
                      <a:pt x="0" y="231"/>
                      <a:pt x="3" y="234"/>
                      <a:pt x="5" y="236"/>
                    </a:cubicBezTo>
                    <a:cubicBezTo>
                      <a:pt x="6" y="236"/>
                      <a:pt x="7" y="237"/>
                      <a:pt x="7" y="238"/>
                    </a:cubicBezTo>
                    <a:cubicBezTo>
                      <a:pt x="15" y="240"/>
                      <a:pt x="23" y="241"/>
                      <a:pt x="32" y="243"/>
                    </a:cubicBezTo>
                    <a:cubicBezTo>
                      <a:pt x="46" y="246"/>
                      <a:pt x="59" y="249"/>
                      <a:pt x="71" y="252"/>
                    </a:cubicBezTo>
                    <a:cubicBezTo>
                      <a:pt x="77" y="254"/>
                      <a:pt x="79" y="260"/>
                      <a:pt x="82" y="266"/>
                    </a:cubicBezTo>
                    <a:cubicBezTo>
                      <a:pt x="85" y="274"/>
                      <a:pt x="88" y="283"/>
                      <a:pt x="100" y="283"/>
                    </a:cubicBezTo>
                    <a:cubicBezTo>
                      <a:pt x="113" y="283"/>
                      <a:pt x="119" y="278"/>
                      <a:pt x="126" y="274"/>
                    </a:cubicBezTo>
                    <a:cubicBezTo>
                      <a:pt x="133" y="269"/>
                      <a:pt x="141" y="264"/>
                      <a:pt x="158" y="264"/>
                    </a:cubicBezTo>
                    <a:cubicBezTo>
                      <a:pt x="164" y="264"/>
                      <a:pt x="169" y="266"/>
                      <a:pt x="174" y="268"/>
                    </a:cubicBezTo>
                    <a:cubicBezTo>
                      <a:pt x="177" y="270"/>
                      <a:pt x="180" y="271"/>
                      <a:pt x="182" y="271"/>
                    </a:cubicBezTo>
                    <a:cubicBezTo>
                      <a:pt x="183" y="271"/>
                      <a:pt x="184" y="271"/>
                      <a:pt x="184" y="271"/>
                    </a:cubicBezTo>
                    <a:cubicBezTo>
                      <a:pt x="186" y="270"/>
                      <a:pt x="187" y="270"/>
                      <a:pt x="188" y="270"/>
                    </a:cubicBezTo>
                    <a:lnTo>
                      <a:pt x="188" y="270"/>
                    </a:lnTo>
                    <a:cubicBezTo>
                      <a:pt x="190" y="265"/>
                      <a:pt x="193" y="262"/>
                      <a:pt x="195" y="259"/>
                    </a:cubicBezTo>
                    <a:cubicBezTo>
                      <a:pt x="198" y="257"/>
                      <a:pt x="201" y="254"/>
                      <a:pt x="201" y="251"/>
                    </a:cubicBezTo>
                    <a:cubicBezTo>
                      <a:pt x="201" y="251"/>
                      <a:pt x="201" y="251"/>
                      <a:pt x="200" y="251"/>
                    </a:cubicBezTo>
                    <a:cubicBezTo>
                      <a:pt x="196" y="250"/>
                      <a:pt x="190" y="249"/>
                      <a:pt x="190" y="244"/>
                    </a:cubicBezTo>
                    <a:cubicBezTo>
                      <a:pt x="190" y="239"/>
                      <a:pt x="192" y="236"/>
                      <a:pt x="194" y="233"/>
                    </a:cubicBezTo>
                    <a:cubicBezTo>
                      <a:pt x="195" y="233"/>
                      <a:pt x="195" y="232"/>
                      <a:pt x="196" y="231"/>
                    </a:cubicBezTo>
                    <a:cubicBezTo>
                      <a:pt x="196" y="231"/>
                      <a:pt x="195" y="231"/>
                      <a:pt x="195" y="231"/>
                    </a:cubicBezTo>
                    <a:cubicBezTo>
                      <a:pt x="194" y="230"/>
                      <a:pt x="191" y="228"/>
                      <a:pt x="191" y="224"/>
                    </a:cubicBezTo>
                    <a:cubicBezTo>
                      <a:pt x="191" y="220"/>
                      <a:pt x="197" y="217"/>
                      <a:pt x="207" y="217"/>
                    </a:cubicBezTo>
                    <a:cubicBezTo>
                      <a:pt x="210" y="217"/>
                      <a:pt x="211" y="215"/>
                      <a:pt x="213" y="213"/>
                    </a:cubicBezTo>
                    <a:cubicBezTo>
                      <a:pt x="215" y="211"/>
                      <a:pt x="217" y="208"/>
                      <a:pt x="222" y="208"/>
                    </a:cubicBezTo>
                    <a:cubicBezTo>
                      <a:pt x="222" y="208"/>
                      <a:pt x="223" y="208"/>
                      <a:pt x="224" y="208"/>
                    </a:cubicBezTo>
                    <a:cubicBezTo>
                      <a:pt x="228" y="208"/>
                      <a:pt x="232" y="208"/>
                      <a:pt x="234" y="206"/>
                    </a:cubicBezTo>
                    <a:cubicBezTo>
                      <a:pt x="235" y="205"/>
                      <a:pt x="235" y="204"/>
                      <a:pt x="235" y="203"/>
                    </a:cubicBezTo>
                    <a:cubicBezTo>
                      <a:pt x="235" y="201"/>
                      <a:pt x="235" y="199"/>
                      <a:pt x="236" y="197"/>
                    </a:cubicBezTo>
                    <a:cubicBezTo>
                      <a:pt x="238" y="196"/>
                      <a:pt x="239" y="195"/>
                      <a:pt x="240" y="193"/>
                    </a:cubicBezTo>
                    <a:cubicBezTo>
                      <a:pt x="246" y="188"/>
                      <a:pt x="249" y="185"/>
                      <a:pt x="252" y="174"/>
                    </a:cubicBezTo>
                    <a:cubicBezTo>
                      <a:pt x="252" y="173"/>
                      <a:pt x="253" y="173"/>
                      <a:pt x="253" y="173"/>
                    </a:cubicBezTo>
                    <a:cubicBezTo>
                      <a:pt x="261" y="173"/>
                      <a:pt x="268" y="166"/>
                      <a:pt x="273" y="159"/>
                    </a:cubicBezTo>
                    <a:cubicBezTo>
                      <a:pt x="274" y="159"/>
                      <a:pt x="275" y="158"/>
                      <a:pt x="276" y="157"/>
                    </a:cubicBezTo>
                    <a:cubicBezTo>
                      <a:pt x="280" y="154"/>
                      <a:pt x="283" y="151"/>
                      <a:pt x="283" y="144"/>
                    </a:cubicBezTo>
                    <a:cubicBezTo>
                      <a:pt x="283" y="139"/>
                      <a:pt x="280" y="137"/>
                      <a:pt x="276" y="134"/>
                    </a:cubicBezTo>
                    <a:cubicBezTo>
                      <a:pt x="273" y="132"/>
                      <a:pt x="269" y="129"/>
                      <a:pt x="269" y="124"/>
                    </a:cubicBezTo>
                    <a:cubicBezTo>
                      <a:pt x="269" y="120"/>
                      <a:pt x="272" y="118"/>
                      <a:pt x="275" y="117"/>
                    </a:cubicBezTo>
                    <a:cubicBezTo>
                      <a:pt x="276" y="116"/>
                      <a:pt x="278" y="115"/>
                      <a:pt x="279" y="114"/>
                    </a:cubicBezTo>
                    <a:cubicBezTo>
                      <a:pt x="280" y="112"/>
                      <a:pt x="281" y="109"/>
                      <a:pt x="282" y="106"/>
                    </a:cubicBezTo>
                    <a:cubicBezTo>
                      <a:pt x="286" y="96"/>
                      <a:pt x="291" y="85"/>
                      <a:pt x="298" y="80"/>
                    </a:cubicBezTo>
                    <a:cubicBezTo>
                      <a:pt x="299" y="80"/>
                      <a:pt x="300" y="79"/>
                      <a:pt x="301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1176"/>
              <p:cNvSpPr>
                <a:spLocks/>
              </p:cNvSpPr>
              <p:nvPr/>
            </p:nvSpPr>
            <p:spPr bwMode="auto">
              <a:xfrm>
                <a:off x="8101138" y="4737744"/>
                <a:ext cx="73300" cy="52625"/>
              </a:xfrm>
              <a:custGeom>
                <a:avLst/>
                <a:gdLst>
                  <a:gd name="T0" fmla="*/ 170 w 171"/>
                  <a:gd name="T1" fmla="*/ 50 h 124"/>
                  <a:gd name="T2" fmla="*/ 165 w 171"/>
                  <a:gd name="T3" fmla="*/ 42 h 124"/>
                  <a:gd name="T4" fmla="*/ 169 w 171"/>
                  <a:gd name="T5" fmla="*/ 36 h 124"/>
                  <a:gd name="T6" fmla="*/ 153 w 171"/>
                  <a:gd name="T7" fmla="*/ 16 h 124"/>
                  <a:gd name="T8" fmla="*/ 136 w 171"/>
                  <a:gd name="T9" fmla="*/ 1 h 124"/>
                  <a:gd name="T10" fmla="*/ 128 w 171"/>
                  <a:gd name="T11" fmla="*/ 10 h 124"/>
                  <a:gd name="T12" fmla="*/ 111 w 171"/>
                  <a:gd name="T13" fmla="*/ 10 h 124"/>
                  <a:gd name="T14" fmla="*/ 110 w 171"/>
                  <a:gd name="T15" fmla="*/ 11 h 124"/>
                  <a:gd name="T16" fmla="*/ 100 w 171"/>
                  <a:gd name="T17" fmla="*/ 13 h 124"/>
                  <a:gd name="T18" fmla="*/ 73 w 171"/>
                  <a:gd name="T19" fmla="*/ 16 h 124"/>
                  <a:gd name="T20" fmla="*/ 68 w 171"/>
                  <a:gd name="T21" fmla="*/ 5 h 124"/>
                  <a:gd name="T22" fmla="*/ 46 w 171"/>
                  <a:gd name="T23" fmla="*/ 8 h 124"/>
                  <a:gd name="T24" fmla="*/ 30 w 171"/>
                  <a:gd name="T25" fmla="*/ 15 h 124"/>
                  <a:gd name="T26" fmla="*/ 23 w 171"/>
                  <a:gd name="T27" fmla="*/ 15 h 124"/>
                  <a:gd name="T28" fmla="*/ 13 w 171"/>
                  <a:gd name="T29" fmla="*/ 19 h 124"/>
                  <a:gd name="T30" fmla="*/ 10 w 171"/>
                  <a:gd name="T31" fmla="*/ 17 h 124"/>
                  <a:gd name="T32" fmla="*/ 3 w 171"/>
                  <a:gd name="T33" fmla="*/ 16 h 124"/>
                  <a:gd name="T34" fmla="*/ 28 w 171"/>
                  <a:gd name="T35" fmla="*/ 104 h 124"/>
                  <a:gd name="T36" fmla="*/ 36 w 171"/>
                  <a:gd name="T37" fmla="*/ 100 h 124"/>
                  <a:gd name="T38" fmla="*/ 53 w 171"/>
                  <a:gd name="T39" fmla="*/ 100 h 124"/>
                  <a:gd name="T40" fmla="*/ 58 w 171"/>
                  <a:gd name="T41" fmla="*/ 114 h 124"/>
                  <a:gd name="T42" fmla="*/ 68 w 171"/>
                  <a:gd name="T43" fmla="*/ 114 h 124"/>
                  <a:gd name="T44" fmla="*/ 93 w 171"/>
                  <a:gd name="T45" fmla="*/ 109 h 124"/>
                  <a:gd name="T46" fmla="*/ 112 w 171"/>
                  <a:gd name="T47" fmla="*/ 124 h 124"/>
                  <a:gd name="T48" fmla="*/ 115 w 171"/>
                  <a:gd name="T49" fmla="*/ 122 h 124"/>
                  <a:gd name="T50" fmla="*/ 115 w 171"/>
                  <a:gd name="T51" fmla="*/ 114 h 124"/>
                  <a:gd name="T52" fmla="*/ 135 w 171"/>
                  <a:gd name="T53" fmla="*/ 92 h 124"/>
                  <a:gd name="T54" fmla="*/ 140 w 171"/>
                  <a:gd name="T55" fmla="*/ 90 h 124"/>
                  <a:gd name="T56" fmla="*/ 151 w 171"/>
                  <a:gd name="T57" fmla="*/ 87 h 124"/>
                  <a:gd name="T58" fmla="*/ 164 w 171"/>
                  <a:gd name="T59" fmla="*/ 76 h 124"/>
                  <a:gd name="T60" fmla="*/ 171 w 171"/>
                  <a:gd name="T61" fmla="*/ 61 h 124"/>
                  <a:gd name="T62" fmla="*/ 170 w 171"/>
                  <a:gd name="T63" fmla="*/ 5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1" h="124">
                    <a:moveTo>
                      <a:pt x="170" y="52"/>
                    </a:moveTo>
                    <a:cubicBezTo>
                      <a:pt x="170" y="52"/>
                      <a:pt x="170" y="52"/>
                      <a:pt x="170" y="50"/>
                    </a:cubicBezTo>
                    <a:cubicBezTo>
                      <a:pt x="170" y="49"/>
                      <a:pt x="169" y="48"/>
                      <a:pt x="168" y="47"/>
                    </a:cubicBezTo>
                    <a:cubicBezTo>
                      <a:pt x="167" y="46"/>
                      <a:pt x="165" y="44"/>
                      <a:pt x="165" y="42"/>
                    </a:cubicBezTo>
                    <a:cubicBezTo>
                      <a:pt x="165" y="40"/>
                      <a:pt x="166" y="39"/>
                      <a:pt x="167" y="38"/>
                    </a:cubicBezTo>
                    <a:cubicBezTo>
                      <a:pt x="168" y="37"/>
                      <a:pt x="168" y="37"/>
                      <a:pt x="169" y="36"/>
                    </a:cubicBezTo>
                    <a:cubicBezTo>
                      <a:pt x="162" y="35"/>
                      <a:pt x="160" y="29"/>
                      <a:pt x="158" y="24"/>
                    </a:cubicBezTo>
                    <a:cubicBezTo>
                      <a:pt x="156" y="21"/>
                      <a:pt x="155" y="18"/>
                      <a:pt x="153" y="16"/>
                    </a:cubicBezTo>
                    <a:cubicBezTo>
                      <a:pt x="151" y="15"/>
                      <a:pt x="149" y="13"/>
                      <a:pt x="147" y="12"/>
                    </a:cubicBezTo>
                    <a:cubicBezTo>
                      <a:pt x="143" y="9"/>
                      <a:pt x="138" y="6"/>
                      <a:pt x="136" y="1"/>
                    </a:cubicBezTo>
                    <a:cubicBezTo>
                      <a:pt x="135" y="2"/>
                      <a:pt x="134" y="3"/>
                      <a:pt x="133" y="5"/>
                    </a:cubicBezTo>
                    <a:cubicBezTo>
                      <a:pt x="132" y="7"/>
                      <a:pt x="131" y="9"/>
                      <a:pt x="128" y="10"/>
                    </a:cubicBezTo>
                    <a:cubicBezTo>
                      <a:pt x="126" y="10"/>
                      <a:pt x="123" y="10"/>
                      <a:pt x="121" y="9"/>
                    </a:cubicBezTo>
                    <a:cubicBezTo>
                      <a:pt x="118" y="9"/>
                      <a:pt x="114" y="9"/>
                      <a:pt x="111" y="10"/>
                    </a:cubicBezTo>
                    <a:lnTo>
                      <a:pt x="111" y="10"/>
                    </a:lnTo>
                    <a:cubicBezTo>
                      <a:pt x="111" y="10"/>
                      <a:pt x="111" y="10"/>
                      <a:pt x="110" y="11"/>
                    </a:cubicBezTo>
                    <a:cubicBezTo>
                      <a:pt x="110" y="12"/>
                      <a:pt x="108" y="13"/>
                      <a:pt x="107" y="13"/>
                    </a:cubicBezTo>
                    <a:lnTo>
                      <a:pt x="100" y="13"/>
                    </a:lnTo>
                    <a:cubicBezTo>
                      <a:pt x="99" y="17"/>
                      <a:pt x="94" y="29"/>
                      <a:pt x="87" y="29"/>
                    </a:cubicBezTo>
                    <a:cubicBezTo>
                      <a:pt x="84" y="29"/>
                      <a:pt x="73" y="20"/>
                      <a:pt x="73" y="16"/>
                    </a:cubicBezTo>
                    <a:lnTo>
                      <a:pt x="73" y="11"/>
                    </a:lnTo>
                    <a:cubicBezTo>
                      <a:pt x="71" y="10"/>
                      <a:pt x="70" y="8"/>
                      <a:pt x="68" y="5"/>
                    </a:cubicBezTo>
                    <a:cubicBezTo>
                      <a:pt x="66" y="3"/>
                      <a:pt x="65" y="0"/>
                      <a:pt x="62" y="0"/>
                    </a:cubicBezTo>
                    <a:cubicBezTo>
                      <a:pt x="55" y="0"/>
                      <a:pt x="50" y="4"/>
                      <a:pt x="46" y="8"/>
                    </a:cubicBezTo>
                    <a:cubicBezTo>
                      <a:pt x="43" y="10"/>
                      <a:pt x="39" y="13"/>
                      <a:pt x="35" y="15"/>
                    </a:cubicBezTo>
                    <a:cubicBezTo>
                      <a:pt x="33" y="15"/>
                      <a:pt x="32" y="15"/>
                      <a:pt x="30" y="15"/>
                    </a:cubicBezTo>
                    <a:cubicBezTo>
                      <a:pt x="28" y="15"/>
                      <a:pt x="27" y="15"/>
                      <a:pt x="26" y="15"/>
                    </a:cubicBezTo>
                    <a:cubicBezTo>
                      <a:pt x="25" y="15"/>
                      <a:pt x="24" y="15"/>
                      <a:pt x="23" y="15"/>
                    </a:cubicBezTo>
                    <a:cubicBezTo>
                      <a:pt x="19" y="15"/>
                      <a:pt x="16" y="15"/>
                      <a:pt x="13" y="18"/>
                    </a:cubicBezTo>
                    <a:lnTo>
                      <a:pt x="13" y="19"/>
                    </a:lnTo>
                    <a:lnTo>
                      <a:pt x="12" y="18"/>
                    </a:lnTo>
                    <a:cubicBezTo>
                      <a:pt x="11" y="18"/>
                      <a:pt x="10" y="17"/>
                      <a:pt x="10" y="17"/>
                    </a:cubicBezTo>
                    <a:cubicBezTo>
                      <a:pt x="9" y="16"/>
                      <a:pt x="7" y="15"/>
                      <a:pt x="6" y="15"/>
                    </a:cubicBezTo>
                    <a:cubicBezTo>
                      <a:pt x="5" y="15"/>
                      <a:pt x="4" y="15"/>
                      <a:pt x="3" y="16"/>
                    </a:cubicBezTo>
                    <a:cubicBezTo>
                      <a:pt x="3" y="17"/>
                      <a:pt x="2" y="19"/>
                      <a:pt x="0" y="20"/>
                    </a:cubicBezTo>
                    <a:lnTo>
                      <a:pt x="28" y="104"/>
                    </a:lnTo>
                    <a:cubicBezTo>
                      <a:pt x="28" y="105"/>
                      <a:pt x="29" y="107"/>
                      <a:pt x="30" y="107"/>
                    </a:cubicBezTo>
                    <a:cubicBezTo>
                      <a:pt x="33" y="107"/>
                      <a:pt x="34" y="104"/>
                      <a:pt x="36" y="100"/>
                    </a:cubicBezTo>
                    <a:cubicBezTo>
                      <a:pt x="37" y="97"/>
                      <a:pt x="39" y="93"/>
                      <a:pt x="43" y="93"/>
                    </a:cubicBezTo>
                    <a:cubicBezTo>
                      <a:pt x="46" y="93"/>
                      <a:pt x="53" y="97"/>
                      <a:pt x="53" y="100"/>
                    </a:cubicBezTo>
                    <a:cubicBezTo>
                      <a:pt x="53" y="103"/>
                      <a:pt x="54" y="104"/>
                      <a:pt x="55" y="106"/>
                    </a:cubicBezTo>
                    <a:cubicBezTo>
                      <a:pt x="56" y="107"/>
                      <a:pt x="57" y="109"/>
                      <a:pt x="58" y="114"/>
                    </a:cubicBezTo>
                    <a:cubicBezTo>
                      <a:pt x="59" y="113"/>
                      <a:pt x="62" y="114"/>
                      <a:pt x="64" y="114"/>
                    </a:cubicBezTo>
                    <a:cubicBezTo>
                      <a:pt x="66" y="114"/>
                      <a:pt x="67" y="114"/>
                      <a:pt x="68" y="114"/>
                    </a:cubicBezTo>
                    <a:cubicBezTo>
                      <a:pt x="74" y="114"/>
                      <a:pt x="78" y="113"/>
                      <a:pt x="82" y="111"/>
                    </a:cubicBezTo>
                    <a:cubicBezTo>
                      <a:pt x="85" y="110"/>
                      <a:pt x="89" y="109"/>
                      <a:pt x="93" y="109"/>
                    </a:cubicBezTo>
                    <a:cubicBezTo>
                      <a:pt x="101" y="109"/>
                      <a:pt x="108" y="117"/>
                      <a:pt x="111" y="124"/>
                    </a:cubicBezTo>
                    <a:lnTo>
                      <a:pt x="112" y="124"/>
                    </a:lnTo>
                    <a:lnTo>
                      <a:pt x="112" y="124"/>
                    </a:lnTo>
                    <a:cubicBezTo>
                      <a:pt x="113" y="123"/>
                      <a:pt x="114" y="122"/>
                      <a:pt x="115" y="122"/>
                    </a:cubicBezTo>
                    <a:cubicBezTo>
                      <a:pt x="118" y="121"/>
                      <a:pt x="119" y="120"/>
                      <a:pt x="119" y="117"/>
                    </a:cubicBezTo>
                    <a:cubicBezTo>
                      <a:pt x="119" y="116"/>
                      <a:pt x="118" y="115"/>
                      <a:pt x="115" y="114"/>
                    </a:cubicBezTo>
                    <a:cubicBezTo>
                      <a:pt x="113" y="112"/>
                      <a:pt x="110" y="111"/>
                      <a:pt x="110" y="108"/>
                    </a:cubicBezTo>
                    <a:cubicBezTo>
                      <a:pt x="110" y="105"/>
                      <a:pt x="116" y="101"/>
                      <a:pt x="135" y="92"/>
                    </a:cubicBezTo>
                    <a:cubicBezTo>
                      <a:pt x="136" y="92"/>
                      <a:pt x="137" y="91"/>
                      <a:pt x="138" y="91"/>
                    </a:cubicBezTo>
                    <a:cubicBezTo>
                      <a:pt x="139" y="91"/>
                      <a:pt x="140" y="90"/>
                      <a:pt x="140" y="90"/>
                    </a:cubicBezTo>
                    <a:cubicBezTo>
                      <a:pt x="142" y="89"/>
                      <a:pt x="143" y="88"/>
                      <a:pt x="146" y="88"/>
                    </a:cubicBezTo>
                    <a:cubicBezTo>
                      <a:pt x="147" y="87"/>
                      <a:pt x="149" y="87"/>
                      <a:pt x="151" y="87"/>
                    </a:cubicBezTo>
                    <a:cubicBezTo>
                      <a:pt x="157" y="86"/>
                      <a:pt x="166" y="85"/>
                      <a:pt x="166" y="80"/>
                    </a:cubicBezTo>
                    <a:cubicBezTo>
                      <a:pt x="166" y="78"/>
                      <a:pt x="165" y="77"/>
                      <a:pt x="164" y="76"/>
                    </a:cubicBezTo>
                    <a:cubicBezTo>
                      <a:pt x="163" y="74"/>
                      <a:pt x="162" y="72"/>
                      <a:pt x="162" y="69"/>
                    </a:cubicBezTo>
                    <a:cubicBezTo>
                      <a:pt x="162" y="64"/>
                      <a:pt x="167" y="62"/>
                      <a:pt x="171" y="61"/>
                    </a:cubicBezTo>
                    <a:lnTo>
                      <a:pt x="169" y="56"/>
                    </a:lnTo>
                    <a:cubicBezTo>
                      <a:pt x="169" y="54"/>
                      <a:pt x="169" y="53"/>
                      <a:pt x="170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1177"/>
              <p:cNvSpPr>
                <a:spLocks/>
              </p:cNvSpPr>
              <p:nvPr/>
            </p:nvSpPr>
            <p:spPr bwMode="auto">
              <a:xfrm>
                <a:off x="8052272" y="4666325"/>
                <a:ext cx="45107" cy="71420"/>
              </a:xfrm>
              <a:custGeom>
                <a:avLst/>
                <a:gdLst>
                  <a:gd name="T0" fmla="*/ 107 w 107"/>
                  <a:gd name="T1" fmla="*/ 65 h 167"/>
                  <a:gd name="T2" fmla="*/ 103 w 107"/>
                  <a:gd name="T3" fmla="*/ 54 h 167"/>
                  <a:gd name="T4" fmla="*/ 101 w 107"/>
                  <a:gd name="T5" fmla="*/ 38 h 167"/>
                  <a:gd name="T6" fmla="*/ 100 w 107"/>
                  <a:gd name="T7" fmla="*/ 20 h 167"/>
                  <a:gd name="T8" fmla="*/ 101 w 107"/>
                  <a:gd name="T9" fmla="*/ 12 h 167"/>
                  <a:gd name="T10" fmla="*/ 87 w 107"/>
                  <a:gd name="T11" fmla="*/ 24 h 167"/>
                  <a:gd name="T12" fmla="*/ 69 w 107"/>
                  <a:gd name="T13" fmla="*/ 20 h 167"/>
                  <a:gd name="T14" fmla="*/ 60 w 107"/>
                  <a:gd name="T15" fmla="*/ 23 h 167"/>
                  <a:gd name="T16" fmla="*/ 34 w 107"/>
                  <a:gd name="T17" fmla="*/ 7 h 167"/>
                  <a:gd name="T18" fmla="*/ 34 w 107"/>
                  <a:gd name="T19" fmla="*/ 0 h 167"/>
                  <a:gd name="T20" fmla="*/ 17 w 107"/>
                  <a:gd name="T21" fmla="*/ 29 h 167"/>
                  <a:gd name="T22" fmla="*/ 18 w 107"/>
                  <a:gd name="T23" fmla="*/ 37 h 167"/>
                  <a:gd name="T24" fmla="*/ 22 w 107"/>
                  <a:gd name="T25" fmla="*/ 34 h 167"/>
                  <a:gd name="T26" fmla="*/ 32 w 107"/>
                  <a:gd name="T27" fmla="*/ 48 h 167"/>
                  <a:gd name="T28" fmla="*/ 23 w 107"/>
                  <a:gd name="T29" fmla="*/ 58 h 167"/>
                  <a:gd name="T30" fmla="*/ 13 w 107"/>
                  <a:gd name="T31" fmla="*/ 68 h 167"/>
                  <a:gd name="T32" fmla="*/ 7 w 107"/>
                  <a:gd name="T33" fmla="*/ 77 h 167"/>
                  <a:gd name="T34" fmla="*/ 0 w 107"/>
                  <a:gd name="T35" fmla="*/ 97 h 167"/>
                  <a:gd name="T36" fmla="*/ 0 w 107"/>
                  <a:gd name="T37" fmla="*/ 131 h 167"/>
                  <a:gd name="T38" fmla="*/ 5 w 107"/>
                  <a:gd name="T39" fmla="*/ 136 h 167"/>
                  <a:gd name="T40" fmla="*/ 11 w 107"/>
                  <a:gd name="T41" fmla="*/ 135 h 167"/>
                  <a:gd name="T42" fmla="*/ 22 w 107"/>
                  <a:gd name="T43" fmla="*/ 141 h 167"/>
                  <a:gd name="T44" fmla="*/ 28 w 107"/>
                  <a:gd name="T45" fmla="*/ 143 h 167"/>
                  <a:gd name="T46" fmla="*/ 30 w 107"/>
                  <a:gd name="T47" fmla="*/ 143 h 167"/>
                  <a:gd name="T48" fmla="*/ 36 w 107"/>
                  <a:gd name="T49" fmla="*/ 149 h 167"/>
                  <a:gd name="T50" fmla="*/ 43 w 107"/>
                  <a:gd name="T51" fmla="*/ 152 h 167"/>
                  <a:gd name="T52" fmla="*/ 36 w 107"/>
                  <a:gd name="T53" fmla="*/ 161 h 167"/>
                  <a:gd name="T54" fmla="*/ 42 w 107"/>
                  <a:gd name="T55" fmla="*/ 163 h 167"/>
                  <a:gd name="T56" fmla="*/ 50 w 107"/>
                  <a:gd name="T57" fmla="*/ 167 h 167"/>
                  <a:gd name="T58" fmla="*/ 63 w 107"/>
                  <a:gd name="T59" fmla="*/ 161 h 167"/>
                  <a:gd name="T60" fmla="*/ 81 w 107"/>
                  <a:gd name="T61" fmla="*/ 145 h 167"/>
                  <a:gd name="T62" fmla="*/ 84 w 107"/>
                  <a:gd name="T63" fmla="*/ 141 h 167"/>
                  <a:gd name="T64" fmla="*/ 78 w 107"/>
                  <a:gd name="T65" fmla="*/ 121 h 167"/>
                  <a:gd name="T66" fmla="*/ 85 w 107"/>
                  <a:gd name="T67" fmla="*/ 103 h 167"/>
                  <a:gd name="T68" fmla="*/ 96 w 107"/>
                  <a:gd name="T69" fmla="*/ 92 h 167"/>
                  <a:gd name="T70" fmla="*/ 103 w 107"/>
                  <a:gd name="T71" fmla="*/ 88 h 167"/>
                  <a:gd name="T72" fmla="*/ 100 w 107"/>
                  <a:gd name="T73" fmla="*/ 8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07" h="167">
                    <a:moveTo>
                      <a:pt x="104" y="75"/>
                    </a:moveTo>
                    <a:cubicBezTo>
                      <a:pt x="105" y="72"/>
                      <a:pt x="107" y="69"/>
                      <a:pt x="107" y="65"/>
                    </a:cubicBezTo>
                    <a:cubicBezTo>
                      <a:pt x="107" y="60"/>
                      <a:pt x="105" y="57"/>
                      <a:pt x="103" y="54"/>
                    </a:cubicBezTo>
                    <a:lnTo>
                      <a:pt x="103" y="54"/>
                    </a:lnTo>
                    <a:lnTo>
                      <a:pt x="103" y="41"/>
                    </a:lnTo>
                    <a:cubicBezTo>
                      <a:pt x="102" y="40"/>
                      <a:pt x="102" y="39"/>
                      <a:pt x="101" y="38"/>
                    </a:cubicBezTo>
                    <a:cubicBezTo>
                      <a:pt x="99" y="35"/>
                      <a:pt x="96" y="31"/>
                      <a:pt x="96" y="27"/>
                    </a:cubicBezTo>
                    <a:cubicBezTo>
                      <a:pt x="96" y="23"/>
                      <a:pt x="98" y="21"/>
                      <a:pt x="100" y="20"/>
                    </a:cubicBezTo>
                    <a:cubicBezTo>
                      <a:pt x="101" y="19"/>
                      <a:pt x="102" y="18"/>
                      <a:pt x="102" y="17"/>
                    </a:cubicBezTo>
                    <a:cubicBezTo>
                      <a:pt x="102" y="16"/>
                      <a:pt x="102" y="13"/>
                      <a:pt x="101" y="12"/>
                    </a:cubicBezTo>
                    <a:lnTo>
                      <a:pt x="98" y="16"/>
                    </a:lnTo>
                    <a:cubicBezTo>
                      <a:pt x="96" y="21"/>
                      <a:pt x="94" y="22"/>
                      <a:pt x="87" y="24"/>
                    </a:cubicBezTo>
                    <a:cubicBezTo>
                      <a:pt x="83" y="25"/>
                      <a:pt x="80" y="24"/>
                      <a:pt x="77" y="22"/>
                    </a:cubicBezTo>
                    <a:cubicBezTo>
                      <a:pt x="75" y="21"/>
                      <a:pt x="72" y="20"/>
                      <a:pt x="69" y="20"/>
                    </a:cubicBezTo>
                    <a:cubicBezTo>
                      <a:pt x="68" y="20"/>
                      <a:pt x="67" y="21"/>
                      <a:pt x="65" y="21"/>
                    </a:cubicBezTo>
                    <a:cubicBezTo>
                      <a:pt x="64" y="22"/>
                      <a:pt x="62" y="23"/>
                      <a:pt x="60" y="23"/>
                    </a:cubicBezTo>
                    <a:cubicBezTo>
                      <a:pt x="56" y="23"/>
                      <a:pt x="32" y="14"/>
                      <a:pt x="32" y="10"/>
                    </a:cubicBezTo>
                    <a:cubicBezTo>
                      <a:pt x="32" y="8"/>
                      <a:pt x="33" y="8"/>
                      <a:pt x="34" y="7"/>
                    </a:cubicBezTo>
                    <a:cubicBezTo>
                      <a:pt x="35" y="6"/>
                      <a:pt x="36" y="5"/>
                      <a:pt x="36" y="4"/>
                    </a:cubicBezTo>
                    <a:cubicBezTo>
                      <a:pt x="36" y="2"/>
                      <a:pt x="35" y="0"/>
                      <a:pt x="34" y="0"/>
                    </a:cubicBezTo>
                    <a:cubicBezTo>
                      <a:pt x="28" y="0"/>
                      <a:pt x="22" y="11"/>
                      <a:pt x="19" y="17"/>
                    </a:cubicBezTo>
                    <a:cubicBezTo>
                      <a:pt x="22" y="23"/>
                      <a:pt x="19" y="26"/>
                      <a:pt x="17" y="29"/>
                    </a:cubicBezTo>
                    <a:cubicBezTo>
                      <a:pt x="16" y="30"/>
                      <a:pt x="15" y="31"/>
                      <a:pt x="15" y="32"/>
                    </a:cubicBezTo>
                    <a:cubicBezTo>
                      <a:pt x="15" y="33"/>
                      <a:pt x="16" y="37"/>
                      <a:pt x="18" y="37"/>
                    </a:cubicBezTo>
                    <a:cubicBezTo>
                      <a:pt x="18" y="37"/>
                      <a:pt x="18" y="36"/>
                      <a:pt x="18" y="36"/>
                    </a:cubicBezTo>
                    <a:cubicBezTo>
                      <a:pt x="18" y="35"/>
                      <a:pt x="19" y="34"/>
                      <a:pt x="22" y="34"/>
                    </a:cubicBezTo>
                    <a:cubicBezTo>
                      <a:pt x="26" y="34"/>
                      <a:pt x="28" y="38"/>
                      <a:pt x="29" y="42"/>
                    </a:cubicBezTo>
                    <a:cubicBezTo>
                      <a:pt x="30" y="44"/>
                      <a:pt x="31" y="47"/>
                      <a:pt x="32" y="48"/>
                    </a:cubicBezTo>
                    <a:cubicBezTo>
                      <a:pt x="32" y="50"/>
                      <a:pt x="33" y="52"/>
                      <a:pt x="32" y="53"/>
                    </a:cubicBezTo>
                    <a:cubicBezTo>
                      <a:pt x="31" y="56"/>
                      <a:pt x="27" y="57"/>
                      <a:pt x="23" y="58"/>
                    </a:cubicBezTo>
                    <a:cubicBezTo>
                      <a:pt x="20" y="59"/>
                      <a:pt x="15" y="60"/>
                      <a:pt x="13" y="63"/>
                    </a:cubicBezTo>
                    <a:cubicBezTo>
                      <a:pt x="13" y="64"/>
                      <a:pt x="13" y="66"/>
                      <a:pt x="13" y="68"/>
                    </a:cubicBezTo>
                    <a:cubicBezTo>
                      <a:pt x="13" y="71"/>
                      <a:pt x="12" y="74"/>
                      <a:pt x="11" y="76"/>
                    </a:cubicBezTo>
                    <a:cubicBezTo>
                      <a:pt x="10" y="77"/>
                      <a:pt x="9" y="77"/>
                      <a:pt x="7" y="77"/>
                    </a:cubicBezTo>
                    <a:cubicBezTo>
                      <a:pt x="5" y="77"/>
                      <a:pt x="4" y="77"/>
                      <a:pt x="4" y="80"/>
                    </a:cubicBezTo>
                    <a:cubicBezTo>
                      <a:pt x="4" y="86"/>
                      <a:pt x="3" y="93"/>
                      <a:pt x="0" y="97"/>
                    </a:cubicBezTo>
                    <a:cubicBezTo>
                      <a:pt x="3" y="102"/>
                      <a:pt x="7" y="117"/>
                      <a:pt x="7" y="117"/>
                    </a:cubicBezTo>
                    <a:cubicBezTo>
                      <a:pt x="7" y="125"/>
                      <a:pt x="5" y="128"/>
                      <a:pt x="0" y="131"/>
                    </a:cubicBezTo>
                    <a:lnTo>
                      <a:pt x="0" y="134"/>
                    </a:lnTo>
                    <a:cubicBezTo>
                      <a:pt x="2" y="135"/>
                      <a:pt x="4" y="135"/>
                      <a:pt x="5" y="136"/>
                    </a:cubicBezTo>
                    <a:cubicBezTo>
                      <a:pt x="6" y="136"/>
                      <a:pt x="7" y="137"/>
                      <a:pt x="8" y="137"/>
                    </a:cubicBezTo>
                    <a:cubicBezTo>
                      <a:pt x="9" y="137"/>
                      <a:pt x="10" y="136"/>
                      <a:pt x="11" y="135"/>
                    </a:cubicBezTo>
                    <a:cubicBezTo>
                      <a:pt x="12" y="135"/>
                      <a:pt x="14" y="134"/>
                      <a:pt x="16" y="134"/>
                    </a:cubicBezTo>
                    <a:cubicBezTo>
                      <a:pt x="20" y="134"/>
                      <a:pt x="21" y="138"/>
                      <a:pt x="22" y="141"/>
                    </a:cubicBezTo>
                    <a:cubicBezTo>
                      <a:pt x="22" y="144"/>
                      <a:pt x="23" y="145"/>
                      <a:pt x="24" y="145"/>
                    </a:cubicBezTo>
                    <a:cubicBezTo>
                      <a:pt x="26" y="145"/>
                      <a:pt x="26" y="145"/>
                      <a:pt x="28" y="143"/>
                    </a:cubicBezTo>
                    <a:lnTo>
                      <a:pt x="29" y="141"/>
                    </a:lnTo>
                    <a:lnTo>
                      <a:pt x="30" y="143"/>
                    </a:lnTo>
                    <a:cubicBezTo>
                      <a:pt x="32" y="145"/>
                      <a:pt x="35" y="149"/>
                      <a:pt x="36" y="149"/>
                    </a:cubicBezTo>
                    <a:cubicBezTo>
                      <a:pt x="36" y="149"/>
                      <a:pt x="36" y="149"/>
                      <a:pt x="36" y="149"/>
                    </a:cubicBezTo>
                    <a:cubicBezTo>
                      <a:pt x="37" y="149"/>
                      <a:pt x="38" y="149"/>
                      <a:pt x="38" y="149"/>
                    </a:cubicBezTo>
                    <a:cubicBezTo>
                      <a:pt x="42" y="149"/>
                      <a:pt x="43" y="150"/>
                      <a:pt x="43" y="152"/>
                    </a:cubicBezTo>
                    <a:cubicBezTo>
                      <a:pt x="43" y="156"/>
                      <a:pt x="41" y="157"/>
                      <a:pt x="39" y="157"/>
                    </a:cubicBezTo>
                    <a:cubicBezTo>
                      <a:pt x="37" y="158"/>
                      <a:pt x="36" y="158"/>
                      <a:pt x="36" y="161"/>
                    </a:cubicBezTo>
                    <a:cubicBezTo>
                      <a:pt x="36" y="162"/>
                      <a:pt x="36" y="163"/>
                      <a:pt x="38" y="163"/>
                    </a:cubicBezTo>
                    <a:lnTo>
                      <a:pt x="42" y="163"/>
                    </a:lnTo>
                    <a:cubicBezTo>
                      <a:pt x="44" y="163"/>
                      <a:pt x="46" y="164"/>
                      <a:pt x="47" y="165"/>
                    </a:cubicBezTo>
                    <a:cubicBezTo>
                      <a:pt x="48" y="166"/>
                      <a:pt x="49" y="167"/>
                      <a:pt x="50" y="167"/>
                    </a:cubicBezTo>
                    <a:cubicBezTo>
                      <a:pt x="53" y="167"/>
                      <a:pt x="55" y="166"/>
                      <a:pt x="57" y="164"/>
                    </a:cubicBezTo>
                    <a:cubicBezTo>
                      <a:pt x="59" y="163"/>
                      <a:pt x="61" y="162"/>
                      <a:pt x="63" y="161"/>
                    </a:cubicBezTo>
                    <a:cubicBezTo>
                      <a:pt x="65" y="161"/>
                      <a:pt x="66" y="160"/>
                      <a:pt x="68" y="160"/>
                    </a:cubicBezTo>
                    <a:cubicBezTo>
                      <a:pt x="76" y="157"/>
                      <a:pt x="77" y="156"/>
                      <a:pt x="81" y="145"/>
                    </a:cubicBezTo>
                    <a:cubicBezTo>
                      <a:pt x="82" y="144"/>
                      <a:pt x="83" y="143"/>
                      <a:pt x="83" y="143"/>
                    </a:cubicBezTo>
                    <a:cubicBezTo>
                      <a:pt x="84" y="142"/>
                      <a:pt x="84" y="142"/>
                      <a:pt x="84" y="141"/>
                    </a:cubicBezTo>
                    <a:cubicBezTo>
                      <a:pt x="84" y="138"/>
                      <a:pt x="83" y="135"/>
                      <a:pt x="82" y="133"/>
                    </a:cubicBezTo>
                    <a:cubicBezTo>
                      <a:pt x="80" y="130"/>
                      <a:pt x="78" y="126"/>
                      <a:pt x="78" y="121"/>
                    </a:cubicBezTo>
                    <a:cubicBezTo>
                      <a:pt x="78" y="115"/>
                      <a:pt x="81" y="111"/>
                      <a:pt x="83" y="108"/>
                    </a:cubicBezTo>
                    <a:cubicBezTo>
                      <a:pt x="84" y="106"/>
                      <a:pt x="84" y="105"/>
                      <a:pt x="85" y="103"/>
                    </a:cubicBezTo>
                    <a:cubicBezTo>
                      <a:pt x="85" y="100"/>
                      <a:pt x="85" y="96"/>
                      <a:pt x="89" y="94"/>
                    </a:cubicBezTo>
                    <a:cubicBezTo>
                      <a:pt x="91" y="92"/>
                      <a:pt x="94" y="92"/>
                      <a:pt x="96" y="92"/>
                    </a:cubicBezTo>
                    <a:cubicBezTo>
                      <a:pt x="97" y="92"/>
                      <a:pt x="97" y="92"/>
                      <a:pt x="98" y="92"/>
                    </a:cubicBezTo>
                    <a:cubicBezTo>
                      <a:pt x="101" y="92"/>
                      <a:pt x="103" y="92"/>
                      <a:pt x="103" y="88"/>
                    </a:cubicBezTo>
                    <a:cubicBezTo>
                      <a:pt x="103" y="87"/>
                      <a:pt x="102" y="87"/>
                      <a:pt x="102" y="86"/>
                    </a:cubicBezTo>
                    <a:cubicBezTo>
                      <a:pt x="101" y="86"/>
                      <a:pt x="100" y="85"/>
                      <a:pt x="100" y="84"/>
                    </a:cubicBezTo>
                    <a:cubicBezTo>
                      <a:pt x="100" y="80"/>
                      <a:pt x="102" y="78"/>
                      <a:pt x="104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1178"/>
              <p:cNvSpPr>
                <a:spLocks/>
              </p:cNvSpPr>
              <p:nvPr/>
            </p:nvSpPr>
            <p:spPr bwMode="auto">
              <a:xfrm>
                <a:off x="8010924" y="4551677"/>
                <a:ext cx="159755" cy="118407"/>
              </a:xfrm>
              <a:custGeom>
                <a:avLst/>
                <a:gdLst>
                  <a:gd name="T0" fmla="*/ 80 w 377"/>
                  <a:gd name="T1" fmla="*/ 230 h 277"/>
                  <a:gd name="T2" fmla="*/ 89 w 377"/>
                  <a:gd name="T3" fmla="*/ 230 h 277"/>
                  <a:gd name="T4" fmla="*/ 96 w 377"/>
                  <a:gd name="T5" fmla="*/ 229 h 277"/>
                  <a:gd name="T6" fmla="*/ 100 w 377"/>
                  <a:gd name="T7" fmla="*/ 222 h 277"/>
                  <a:gd name="T8" fmla="*/ 111 w 377"/>
                  <a:gd name="T9" fmla="*/ 217 h 277"/>
                  <a:gd name="T10" fmla="*/ 132 w 377"/>
                  <a:gd name="T11" fmla="*/ 221 h 277"/>
                  <a:gd name="T12" fmla="*/ 139 w 377"/>
                  <a:gd name="T13" fmla="*/ 223 h 277"/>
                  <a:gd name="T14" fmla="*/ 160 w 377"/>
                  <a:gd name="T15" fmla="*/ 251 h 277"/>
                  <a:gd name="T16" fmla="*/ 168 w 377"/>
                  <a:gd name="T17" fmla="*/ 263 h 277"/>
                  <a:gd name="T18" fmla="*/ 199 w 377"/>
                  <a:gd name="T19" fmla="*/ 277 h 277"/>
                  <a:gd name="T20" fmla="*/ 206 w 377"/>
                  <a:gd name="T21" fmla="*/ 269 h 277"/>
                  <a:gd name="T22" fmla="*/ 218 w 377"/>
                  <a:gd name="T23" fmla="*/ 255 h 277"/>
                  <a:gd name="T24" fmla="*/ 230 w 377"/>
                  <a:gd name="T25" fmla="*/ 238 h 277"/>
                  <a:gd name="T26" fmla="*/ 257 w 377"/>
                  <a:gd name="T27" fmla="*/ 219 h 277"/>
                  <a:gd name="T28" fmla="*/ 274 w 377"/>
                  <a:gd name="T29" fmla="*/ 221 h 277"/>
                  <a:gd name="T30" fmla="*/ 294 w 377"/>
                  <a:gd name="T31" fmla="*/ 226 h 277"/>
                  <a:gd name="T32" fmla="*/ 319 w 377"/>
                  <a:gd name="T33" fmla="*/ 236 h 277"/>
                  <a:gd name="T34" fmla="*/ 339 w 377"/>
                  <a:gd name="T35" fmla="*/ 224 h 277"/>
                  <a:gd name="T36" fmla="*/ 352 w 377"/>
                  <a:gd name="T37" fmla="*/ 231 h 277"/>
                  <a:gd name="T38" fmla="*/ 377 w 377"/>
                  <a:gd name="T39" fmla="*/ 209 h 277"/>
                  <a:gd name="T40" fmla="*/ 353 w 377"/>
                  <a:gd name="T41" fmla="*/ 181 h 277"/>
                  <a:gd name="T42" fmla="*/ 345 w 377"/>
                  <a:gd name="T43" fmla="*/ 177 h 277"/>
                  <a:gd name="T44" fmla="*/ 337 w 377"/>
                  <a:gd name="T45" fmla="*/ 175 h 277"/>
                  <a:gd name="T46" fmla="*/ 330 w 377"/>
                  <a:gd name="T47" fmla="*/ 165 h 277"/>
                  <a:gd name="T48" fmla="*/ 326 w 377"/>
                  <a:gd name="T49" fmla="*/ 166 h 277"/>
                  <a:gd name="T50" fmla="*/ 317 w 377"/>
                  <a:gd name="T51" fmla="*/ 164 h 277"/>
                  <a:gd name="T52" fmla="*/ 307 w 377"/>
                  <a:gd name="T53" fmla="*/ 153 h 277"/>
                  <a:gd name="T54" fmla="*/ 288 w 377"/>
                  <a:gd name="T55" fmla="*/ 166 h 277"/>
                  <a:gd name="T56" fmla="*/ 272 w 377"/>
                  <a:gd name="T57" fmla="*/ 165 h 277"/>
                  <a:gd name="T58" fmla="*/ 242 w 377"/>
                  <a:gd name="T59" fmla="*/ 142 h 277"/>
                  <a:gd name="T60" fmla="*/ 210 w 377"/>
                  <a:gd name="T61" fmla="*/ 134 h 277"/>
                  <a:gd name="T62" fmla="*/ 197 w 377"/>
                  <a:gd name="T63" fmla="*/ 121 h 277"/>
                  <a:gd name="T64" fmla="*/ 182 w 377"/>
                  <a:gd name="T65" fmla="*/ 121 h 277"/>
                  <a:gd name="T66" fmla="*/ 175 w 377"/>
                  <a:gd name="T67" fmla="*/ 103 h 277"/>
                  <a:gd name="T68" fmla="*/ 171 w 377"/>
                  <a:gd name="T69" fmla="*/ 86 h 277"/>
                  <a:gd name="T70" fmla="*/ 152 w 377"/>
                  <a:gd name="T71" fmla="*/ 76 h 277"/>
                  <a:gd name="T72" fmla="*/ 143 w 377"/>
                  <a:gd name="T73" fmla="*/ 76 h 277"/>
                  <a:gd name="T74" fmla="*/ 132 w 377"/>
                  <a:gd name="T75" fmla="*/ 80 h 277"/>
                  <a:gd name="T76" fmla="*/ 114 w 377"/>
                  <a:gd name="T77" fmla="*/ 53 h 277"/>
                  <a:gd name="T78" fmla="*/ 80 w 377"/>
                  <a:gd name="T79" fmla="*/ 44 h 277"/>
                  <a:gd name="T80" fmla="*/ 76 w 377"/>
                  <a:gd name="T81" fmla="*/ 24 h 277"/>
                  <a:gd name="T82" fmla="*/ 80 w 377"/>
                  <a:gd name="T83" fmla="*/ 3 h 277"/>
                  <a:gd name="T84" fmla="*/ 79 w 377"/>
                  <a:gd name="T85" fmla="*/ 0 h 277"/>
                  <a:gd name="T86" fmla="*/ 52 w 377"/>
                  <a:gd name="T87" fmla="*/ 14 h 277"/>
                  <a:gd name="T88" fmla="*/ 46 w 377"/>
                  <a:gd name="T89" fmla="*/ 10 h 277"/>
                  <a:gd name="T90" fmla="*/ 22 w 377"/>
                  <a:gd name="T91" fmla="*/ 45 h 277"/>
                  <a:gd name="T92" fmla="*/ 10 w 377"/>
                  <a:gd name="T93" fmla="*/ 69 h 277"/>
                  <a:gd name="T94" fmla="*/ 3 w 377"/>
                  <a:gd name="T95" fmla="*/ 87 h 277"/>
                  <a:gd name="T96" fmla="*/ 2 w 377"/>
                  <a:gd name="T97" fmla="*/ 96 h 277"/>
                  <a:gd name="T98" fmla="*/ 15 w 377"/>
                  <a:gd name="T99" fmla="*/ 114 h 277"/>
                  <a:gd name="T100" fmla="*/ 28 w 377"/>
                  <a:gd name="T101" fmla="*/ 132 h 277"/>
                  <a:gd name="T102" fmla="*/ 31 w 377"/>
                  <a:gd name="T103" fmla="*/ 149 h 277"/>
                  <a:gd name="T104" fmla="*/ 31 w 377"/>
                  <a:gd name="T105" fmla="*/ 167 h 277"/>
                  <a:gd name="T106" fmla="*/ 33 w 377"/>
                  <a:gd name="T107" fmla="*/ 193 h 277"/>
                  <a:gd name="T108" fmla="*/ 31 w 377"/>
                  <a:gd name="T109" fmla="*/ 201 h 277"/>
                  <a:gd name="T110" fmla="*/ 47 w 377"/>
                  <a:gd name="T111" fmla="*/ 214 h 277"/>
                  <a:gd name="T112" fmla="*/ 53 w 377"/>
                  <a:gd name="T113" fmla="*/ 237 h 277"/>
                  <a:gd name="T114" fmla="*/ 68 w 377"/>
                  <a:gd name="T115" fmla="*/ 235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77" h="277">
                    <a:moveTo>
                      <a:pt x="71" y="232"/>
                    </a:moveTo>
                    <a:cubicBezTo>
                      <a:pt x="74" y="230"/>
                      <a:pt x="78" y="230"/>
                      <a:pt x="80" y="230"/>
                    </a:cubicBezTo>
                    <a:cubicBezTo>
                      <a:pt x="82" y="230"/>
                      <a:pt x="83" y="230"/>
                      <a:pt x="85" y="230"/>
                    </a:cubicBezTo>
                    <a:cubicBezTo>
                      <a:pt x="86" y="230"/>
                      <a:pt x="87" y="230"/>
                      <a:pt x="89" y="230"/>
                    </a:cubicBezTo>
                    <a:cubicBezTo>
                      <a:pt x="91" y="230"/>
                      <a:pt x="94" y="230"/>
                      <a:pt x="95" y="229"/>
                    </a:cubicBezTo>
                    <a:cubicBezTo>
                      <a:pt x="95" y="229"/>
                      <a:pt x="95" y="229"/>
                      <a:pt x="96" y="229"/>
                    </a:cubicBezTo>
                    <a:cubicBezTo>
                      <a:pt x="96" y="228"/>
                      <a:pt x="97" y="227"/>
                      <a:pt x="98" y="226"/>
                    </a:cubicBezTo>
                    <a:cubicBezTo>
                      <a:pt x="98" y="224"/>
                      <a:pt x="99" y="223"/>
                      <a:pt x="100" y="222"/>
                    </a:cubicBezTo>
                    <a:cubicBezTo>
                      <a:pt x="104" y="220"/>
                      <a:pt x="107" y="222"/>
                      <a:pt x="109" y="220"/>
                    </a:cubicBezTo>
                    <a:cubicBezTo>
                      <a:pt x="111" y="220"/>
                      <a:pt x="111" y="218"/>
                      <a:pt x="111" y="217"/>
                    </a:cubicBezTo>
                    <a:cubicBezTo>
                      <a:pt x="112" y="215"/>
                      <a:pt x="113" y="212"/>
                      <a:pt x="116" y="212"/>
                    </a:cubicBezTo>
                    <a:cubicBezTo>
                      <a:pt x="119" y="212"/>
                      <a:pt x="126" y="216"/>
                      <a:pt x="132" y="221"/>
                    </a:cubicBezTo>
                    <a:lnTo>
                      <a:pt x="134" y="222"/>
                    </a:lnTo>
                    <a:cubicBezTo>
                      <a:pt x="136" y="223"/>
                      <a:pt x="137" y="223"/>
                      <a:pt x="139" y="223"/>
                    </a:cubicBezTo>
                    <a:cubicBezTo>
                      <a:pt x="142" y="223"/>
                      <a:pt x="144" y="224"/>
                      <a:pt x="147" y="226"/>
                    </a:cubicBezTo>
                    <a:cubicBezTo>
                      <a:pt x="155" y="232"/>
                      <a:pt x="158" y="239"/>
                      <a:pt x="160" y="251"/>
                    </a:cubicBezTo>
                    <a:cubicBezTo>
                      <a:pt x="163" y="257"/>
                      <a:pt x="167" y="262"/>
                      <a:pt x="168" y="263"/>
                    </a:cubicBezTo>
                    <a:cubicBezTo>
                      <a:pt x="168" y="263"/>
                      <a:pt x="168" y="263"/>
                      <a:pt x="168" y="263"/>
                    </a:cubicBezTo>
                    <a:cubicBezTo>
                      <a:pt x="170" y="269"/>
                      <a:pt x="180" y="272"/>
                      <a:pt x="189" y="274"/>
                    </a:cubicBezTo>
                    <a:cubicBezTo>
                      <a:pt x="193" y="275"/>
                      <a:pt x="196" y="276"/>
                      <a:pt x="199" y="277"/>
                    </a:cubicBezTo>
                    <a:lnTo>
                      <a:pt x="202" y="277"/>
                    </a:lnTo>
                    <a:cubicBezTo>
                      <a:pt x="204" y="274"/>
                      <a:pt x="205" y="272"/>
                      <a:pt x="206" y="269"/>
                    </a:cubicBezTo>
                    <a:cubicBezTo>
                      <a:pt x="207" y="266"/>
                      <a:pt x="208" y="264"/>
                      <a:pt x="209" y="261"/>
                    </a:cubicBezTo>
                    <a:cubicBezTo>
                      <a:pt x="211" y="257"/>
                      <a:pt x="215" y="256"/>
                      <a:pt x="218" y="255"/>
                    </a:cubicBezTo>
                    <a:cubicBezTo>
                      <a:pt x="221" y="254"/>
                      <a:pt x="224" y="253"/>
                      <a:pt x="226" y="250"/>
                    </a:cubicBezTo>
                    <a:cubicBezTo>
                      <a:pt x="227" y="247"/>
                      <a:pt x="229" y="243"/>
                      <a:pt x="230" y="238"/>
                    </a:cubicBezTo>
                    <a:cubicBezTo>
                      <a:pt x="234" y="228"/>
                      <a:pt x="238" y="217"/>
                      <a:pt x="247" y="217"/>
                    </a:cubicBezTo>
                    <a:cubicBezTo>
                      <a:pt x="251" y="217"/>
                      <a:pt x="255" y="218"/>
                      <a:pt x="257" y="219"/>
                    </a:cubicBezTo>
                    <a:cubicBezTo>
                      <a:pt x="259" y="220"/>
                      <a:pt x="260" y="220"/>
                      <a:pt x="261" y="221"/>
                    </a:cubicBezTo>
                    <a:lnTo>
                      <a:pt x="274" y="221"/>
                    </a:lnTo>
                    <a:cubicBezTo>
                      <a:pt x="274" y="221"/>
                      <a:pt x="275" y="221"/>
                      <a:pt x="275" y="221"/>
                    </a:cubicBezTo>
                    <a:cubicBezTo>
                      <a:pt x="280" y="225"/>
                      <a:pt x="286" y="226"/>
                      <a:pt x="294" y="226"/>
                    </a:cubicBezTo>
                    <a:cubicBezTo>
                      <a:pt x="301" y="226"/>
                      <a:pt x="304" y="229"/>
                      <a:pt x="308" y="231"/>
                    </a:cubicBezTo>
                    <a:cubicBezTo>
                      <a:pt x="311" y="234"/>
                      <a:pt x="314" y="236"/>
                      <a:pt x="319" y="236"/>
                    </a:cubicBezTo>
                    <a:cubicBezTo>
                      <a:pt x="322" y="236"/>
                      <a:pt x="324" y="233"/>
                      <a:pt x="326" y="231"/>
                    </a:cubicBezTo>
                    <a:cubicBezTo>
                      <a:pt x="330" y="228"/>
                      <a:pt x="333" y="224"/>
                      <a:pt x="339" y="224"/>
                    </a:cubicBezTo>
                    <a:cubicBezTo>
                      <a:pt x="343" y="224"/>
                      <a:pt x="345" y="226"/>
                      <a:pt x="347" y="228"/>
                    </a:cubicBezTo>
                    <a:cubicBezTo>
                      <a:pt x="348" y="229"/>
                      <a:pt x="350" y="230"/>
                      <a:pt x="352" y="231"/>
                    </a:cubicBezTo>
                    <a:cubicBezTo>
                      <a:pt x="352" y="225"/>
                      <a:pt x="359" y="223"/>
                      <a:pt x="364" y="221"/>
                    </a:cubicBezTo>
                    <a:cubicBezTo>
                      <a:pt x="371" y="218"/>
                      <a:pt x="377" y="216"/>
                      <a:pt x="377" y="209"/>
                    </a:cubicBezTo>
                    <a:cubicBezTo>
                      <a:pt x="365" y="208"/>
                      <a:pt x="357" y="198"/>
                      <a:pt x="357" y="184"/>
                    </a:cubicBezTo>
                    <a:cubicBezTo>
                      <a:pt x="355" y="183"/>
                      <a:pt x="354" y="182"/>
                      <a:pt x="353" y="181"/>
                    </a:cubicBezTo>
                    <a:cubicBezTo>
                      <a:pt x="351" y="179"/>
                      <a:pt x="350" y="178"/>
                      <a:pt x="348" y="177"/>
                    </a:cubicBezTo>
                    <a:cubicBezTo>
                      <a:pt x="347" y="177"/>
                      <a:pt x="346" y="177"/>
                      <a:pt x="345" y="177"/>
                    </a:cubicBezTo>
                    <a:lnTo>
                      <a:pt x="343" y="177"/>
                    </a:lnTo>
                    <a:cubicBezTo>
                      <a:pt x="341" y="177"/>
                      <a:pt x="339" y="176"/>
                      <a:pt x="337" y="175"/>
                    </a:cubicBezTo>
                    <a:cubicBezTo>
                      <a:pt x="335" y="174"/>
                      <a:pt x="335" y="172"/>
                      <a:pt x="334" y="170"/>
                    </a:cubicBezTo>
                    <a:cubicBezTo>
                      <a:pt x="333" y="168"/>
                      <a:pt x="332" y="167"/>
                      <a:pt x="330" y="165"/>
                    </a:cubicBezTo>
                    <a:cubicBezTo>
                      <a:pt x="330" y="165"/>
                      <a:pt x="330" y="165"/>
                      <a:pt x="329" y="165"/>
                    </a:cubicBezTo>
                    <a:cubicBezTo>
                      <a:pt x="328" y="165"/>
                      <a:pt x="327" y="166"/>
                      <a:pt x="326" y="166"/>
                    </a:cubicBezTo>
                    <a:cubicBezTo>
                      <a:pt x="324" y="167"/>
                      <a:pt x="323" y="167"/>
                      <a:pt x="322" y="167"/>
                    </a:cubicBezTo>
                    <a:cubicBezTo>
                      <a:pt x="320" y="167"/>
                      <a:pt x="319" y="166"/>
                      <a:pt x="317" y="164"/>
                    </a:cubicBezTo>
                    <a:cubicBezTo>
                      <a:pt x="316" y="163"/>
                      <a:pt x="315" y="161"/>
                      <a:pt x="314" y="160"/>
                    </a:cubicBezTo>
                    <a:cubicBezTo>
                      <a:pt x="312" y="156"/>
                      <a:pt x="310" y="153"/>
                      <a:pt x="307" y="153"/>
                    </a:cubicBezTo>
                    <a:cubicBezTo>
                      <a:pt x="303" y="153"/>
                      <a:pt x="301" y="156"/>
                      <a:pt x="299" y="159"/>
                    </a:cubicBezTo>
                    <a:cubicBezTo>
                      <a:pt x="296" y="162"/>
                      <a:pt x="294" y="166"/>
                      <a:pt x="288" y="166"/>
                    </a:cubicBezTo>
                    <a:cubicBezTo>
                      <a:pt x="285" y="166"/>
                      <a:pt x="283" y="166"/>
                      <a:pt x="280" y="165"/>
                    </a:cubicBezTo>
                    <a:cubicBezTo>
                      <a:pt x="278" y="165"/>
                      <a:pt x="275" y="165"/>
                      <a:pt x="272" y="165"/>
                    </a:cubicBezTo>
                    <a:cubicBezTo>
                      <a:pt x="261" y="165"/>
                      <a:pt x="257" y="159"/>
                      <a:pt x="253" y="153"/>
                    </a:cubicBezTo>
                    <a:cubicBezTo>
                      <a:pt x="250" y="149"/>
                      <a:pt x="247" y="145"/>
                      <a:pt x="242" y="142"/>
                    </a:cubicBezTo>
                    <a:cubicBezTo>
                      <a:pt x="239" y="140"/>
                      <a:pt x="234" y="140"/>
                      <a:pt x="229" y="139"/>
                    </a:cubicBezTo>
                    <a:cubicBezTo>
                      <a:pt x="223" y="138"/>
                      <a:pt x="215" y="137"/>
                      <a:pt x="210" y="134"/>
                    </a:cubicBezTo>
                    <a:cubicBezTo>
                      <a:pt x="205" y="131"/>
                      <a:pt x="202" y="127"/>
                      <a:pt x="198" y="122"/>
                    </a:cubicBezTo>
                    <a:lnTo>
                      <a:pt x="197" y="121"/>
                    </a:lnTo>
                    <a:lnTo>
                      <a:pt x="183" y="121"/>
                    </a:lnTo>
                    <a:cubicBezTo>
                      <a:pt x="182" y="121"/>
                      <a:pt x="182" y="121"/>
                      <a:pt x="182" y="121"/>
                    </a:cubicBezTo>
                    <a:cubicBezTo>
                      <a:pt x="179" y="118"/>
                      <a:pt x="178" y="115"/>
                      <a:pt x="178" y="111"/>
                    </a:cubicBezTo>
                    <a:cubicBezTo>
                      <a:pt x="177" y="109"/>
                      <a:pt x="177" y="106"/>
                      <a:pt x="175" y="103"/>
                    </a:cubicBezTo>
                    <a:cubicBezTo>
                      <a:pt x="173" y="99"/>
                      <a:pt x="171" y="95"/>
                      <a:pt x="171" y="92"/>
                    </a:cubicBezTo>
                    <a:lnTo>
                      <a:pt x="171" y="86"/>
                    </a:lnTo>
                    <a:cubicBezTo>
                      <a:pt x="171" y="83"/>
                      <a:pt x="157" y="74"/>
                      <a:pt x="154" y="74"/>
                    </a:cubicBezTo>
                    <a:cubicBezTo>
                      <a:pt x="154" y="74"/>
                      <a:pt x="153" y="75"/>
                      <a:pt x="152" y="76"/>
                    </a:cubicBezTo>
                    <a:cubicBezTo>
                      <a:pt x="151" y="77"/>
                      <a:pt x="149" y="78"/>
                      <a:pt x="147" y="78"/>
                    </a:cubicBezTo>
                    <a:cubicBezTo>
                      <a:pt x="145" y="78"/>
                      <a:pt x="144" y="77"/>
                      <a:pt x="143" y="76"/>
                    </a:cubicBezTo>
                    <a:cubicBezTo>
                      <a:pt x="141" y="76"/>
                      <a:pt x="140" y="77"/>
                      <a:pt x="139" y="78"/>
                    </a:cubicBezTo>
                    <a:cubicBezTo>
                      <a:pt x="137" y="79"/>
                      <a:pt x="135" y="80"/>
                      <a:pt x="132" y="80"/>
                    </a:cubicBezTo>
                    <a:cubicBezTo>
                      <a:pt x="124" y="80"/>
                      <a:pt x="123" y="72"/>
                      <a:pt x="121" y="65"/>
                    </a:cubicBezTo>
                    <a:cubicBezTo>
                      <a:pt x="120" y="57"/>
                      <a:pt x="119" y="53"/>
                      <a:pt x="114" y="53"/>
                    </a:cubicBezTo>
                    <a:lnTo>
                      <a:pt x="94" y="53"/>
                    </a:lnTo>
                    <a:cubicBezTo>
                      <a:pt x="89" y="53"/>
                      <a:pt x="80" y="53"/>
                      <a:pt x="80" y="44"/>
                    </a:cubicBezTo>
                    <a:cubicBezTo>
                      <a:pt x="75" y="43"/>
                      <a:pt x="72" y="39"/>
                      <a:pt x="72" y="34"/>
                    </a:cubicBezTo>
                    <a:cubicBezTo>
                      <a:pt x="72" y="30"/>
                      <a:pt x="74" y="27"/>
                      <a:pt x="76" y="24"/>
                    </a:cubicBezTo>
                    <a:cubicBezTo>
                      <a:pt x="78" y="21"/>
                      <a:pt x="80" y="19"/>
                      <a:pt x="80" y="15"/>
                    </a:cubicBezTo>
                    <a:lnTo>
                      <a:pt x="80" y="3"/>
                    </a:lnTo>
                    <a:cubicBezTo>
                      <a:pt x="80" y="2"/>
                      <a:pt x="80" y="1"/>
                      <a:pt x="79" y="1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74" y="1"/>
                      <a:pt x="71" y="4"/>
                      <a:pt x="68" y="7"/>
                    </a:cubicBezTo>
                    <a:cubicBezTo>
                      <a:pt x="63" y="10"/>
                      <a:pt x="59" y="14"/>
                      <a:pt x="52" y="14"/>
                    </a:cubicBezTo>
                    <a:cubicBezTo>
                      <a:pt x="50" y="14"/>
                      <a:pt x="50" y="12"/>
                      <a:pt x="49" y="10"/>
                    </a:cubicBezTo>
                    <a:lnTo>
                      <a:pt x="46" y="10"/>
                    </a:lnTo>
                    <a:cubicBezTo>
                      <a:pt x="35" y="10"/>
                      <a:pt x="32" y="24"/>
                      <a:pt x="30" y="35"/>
                    </a:cubicBezTo>
                    <a:cubicBezTo>
                      <a:pt x="30" y="37"/>
                      <a:pt x="27" y="40"/>
                      <a:pt x="22" y="45"/>
                    </a:cubicBezTo>
                    <a:cubicBezTo>
                      <a:pt x="21" y="47"/>
                      <a:pt x="19" y="48"/>
                      <a:pt x="18" y="49"/>
                    </a:cubicBezTo>
                    <a:cubicBezTo>
                      <a:pt x="13" y="55"/>
                      <a:pt x="12" y="61"/>
                      <a:pt x="10" y="69"/>
                    </a:cubicBezTo>
                    <a:cubicBezTo>
                      <a:pt x="9" y="73"/>
                      <a:pt x="8" y="77"/>
                      <a:pt x="7" y="82"/>
                    </a:cubicBezTo>
                    <a:cubicBezTo>
                      <a:pt x="6" y="84"/>
                      <a:pt x="5" y="85"/>
                      <a:pt x="3" y="87"/>
                    </a:cubicBezTo>
                    <a:cubicBezTo>
                      <a:pt x="1" y="89"/>
                      <a:pt x="0" y="92"/>
                      <a:pt x="0" y="94"/>
                    </a:cubicBezTo>
                    <a:cubicBezTo>
                      <a:pt x="0" y="95"/>
                      <a:pt x="1" y="96"/>
                      <a:pt x="2" y="96"/>
                    </a:cubicBezTo>
                    <a:cubicBezTo>
                      <a:pt x="3" y="97"/>
                      <a:pt x="3" y="98"/>
                      <a:pt x="3" y="99"/>
                    </a:cubicBezTo>
                    <a:cubicBezTo>
                      <a:pt x="6" y="107"/>
                      <a:pt x="10" y="110"/>
                      <a:pt x="15" y="114"/>
                    </a:cubicBezTo>
                    <a:cubicBezTo>
                      <a:pt x="19" y="118"/>
                      <a:pt x="23" y="122"/>
                      <a:pt x="25" y="129"/>
                    </a:cubicBezTo>
                    <a:cubicBezTo>
                      <a:pt x="26" y="130"/>
                      <a:pt x="27" y="131"/>
                      <a:pt x="28" y="132"/>
                    </a:cubicBezTo>
                    <a:cubicBezTo>
                      <a:pt x="30" y="135"/>
                      <a:pt x="33" y="138"/>
                      <a:pt x="33" y="142"/>
                    </a:cubicBezTo>
                    <a:cubicBezTo>
                      <a:pt x="33" y="145"/>
                      <a:pt x="32" y="147"/>
                      <a:pt x="31" y="149"/>
                    </a:cubicBezTo>
                    <a:cubicBezTo>
                      <a:pt x="31" y="151"/>
                      <a:pt x="30" y="153"/>
                      <a:pt x="30" y="155"/>
                    </a:cubicBezTo>
                    <a:cubicBezTo>
                      <a:pt x="30" y="159"/>
                      <a:pt x="31" y="163"/>
                      <a:pt x="31" y="167"/>
                    </a:cubicBezTo>
                    <a:cubicBezTo>
                      <a:pt x="32" y="171"/>
                      <a:pt x="33" y="175"/>
                      <a:pt x="33" y="179"/>
                    </a:cubicBezTo>
                    <a:lnTo>
                      <a:pt x="33" y="193"/>
                    </a:lnTo>
                    <a:cubicBezTo>
                      <a:pt x="33" y="194"/>
                      <a:pt x="32" y="195"/>
                      <a:pt x="32" y="196"/>
                    </a:cubicBezTo>
                    <a:cubicBezTo>
                      <a:pt x="31" y="198"/>
                      <a:pt x="31" y="199"/>
                      <a:pt x="31" y="201"/>
                    </a:cubicBezTo>
                    <a:cubicBezTo>
                      <a:pt x="32" y="204"/>
                      <a:pt x="35" y="206"/>
                      <a:pt x="39" y="207"/>
                    </a:cubicBezTo>
                    <a:cubicBezTo>
                      <a:pt x="42" y="208"/>
                      <a:pt x="46" y="210"/>
                      <a:pt x="47" y="214"/>
                    </a:cubicBezTo>
                    <a:cubicBezTo>
                      <a:pt x="50" y="221"/>
                      <a:pt x="52" y="233"/>
                      <a:pt x="52" y="236"/>
                    </a:cubicBezTo>
                    <a:cubicBezTo>
                      <a:pt x="52" y="236"/>
                      <a:pt x="53" y="237"/>
                      <a:pt x="53" y="237"/>
                    </a:cubicBezTo>
                    <a:cubicBezTo>
                      <a:pt x="54" y="238"/>
                      <a:pt x="56" y="240"/>
                      <a:pt x="59" y="240"/>
                    </a:cubicBezTo>
                    <a:cubicBezTo>
                      <a:pt x="64" y="240"/>
                      <a:pt x="66" y="237"/>
                      <a:pt x="68" y="235"/>
                    </a:cubicBezTo>
                    <a:cubicBezTo>
                      <a:pt x="69" y="234"/>
                      <a:pt x="70" y="233"/>
                      <a:pt x="71" y="2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1179"/>
              <p:cNvSpPr>
                <a:spLocks/>
              </p:cNvSpPr>
              <p:nvPr/>
            </p:nvSpPr>
            <p:spPr bwMode="auto">
              <a:xfrm>
                <a:off x="8042875" y="4465221"/>
                <a:ext cx="131562" cy="163514"/>
              </a:xfrm>
              <a:custGeom>
                <a:avLst/>
                <a:gdLst>
                  <a:gd name="T0" fmla="*/ 289 w 310"/>
                  <a:gd name="T1" fmla="*/ 294 h 383"/>
                  <a:gd name="T2" fmla="*/ 277 w 310"/>
                  <a:gd name="T3" fmla="*/ 257 h 383"/>
                  <a:gd name="T4" fmla="*/ 264 w 310"/>
                  <a:gd name="T5" fmla="*/ 198 h 383"/>
                  <a:gd name="T6" fmla="*/ 277 w 310"/>
                  <a:gd name="T7" fmla="*/ 182 h 383"/>
                  <a:gd name="T8" fmla="*/ 276 w 310"/>
                  <a:gd name="T9" fmla="*/ 177 h 383"/>
                  <a:gd name="T10" fmla="*/ 270 w 310"/>
                  <a:gd name="T11" fmla="*/ 153 h 383"/>
                  <a:gd name="T12" fmla="*/ 253 w 310"/>
                  <a:gd name="T13" fmla="*/ 115 h 383"/>
                  <a:gd name="T14" fmla="*/ 258 w 310"/>
                  <a:gd name="T15" fmla="*/ 71 h 383"/>
                  <a:gd name="T16" fmla="*/ 248 w 310"/>
                  <a:gd name="T17" fmla="*/ 46 h 383"/>
                  <a:gd name="T18" fmla="*/ 243 w 310"/>
                  <a:gd name="T19" fmla="*/ 59 h 383"/>
                  <a:gd name="T20" fmla="*/ 237 w 310"/>
                  <a:gd name="T21" fmla="*/ 73 h 383"/>
                  <a:gd name="T22" fmla="*/ 240 w 310"/>
                  <a:gd name="T23" fmla="*/ 94 h 383"/>
                  <a:gd name="T24" fmla="*/ 216 w 310"/>
                  <a:gd name="T25" fmla="*/ 44 h 383"/>
                  <a:gd name="T26" fmla="*/ 214 w 310"/>
                  <a:gd name="T27" fmla="*/ 29 h 383"/>
                  <a:gd name="T28" fmla="*/ 190 w 310"/>
                  <a:gd name="T29" fmla="*/ 80 h 383"/>
                  <a:gd name="T30" fmla="*/ 180 w 310"/>
                  <a:gd name="T31" fmla="*/ 132 h 383"/>
                  <a:gd name="T32" fmla="*/ 222 w 310"/>
                  <a:gd name="T33" fmla="*/ 167 h 383"/>
                  <a:gd name="T34" fmla="*/ 228 w 310"/>
                  <a:gd name="T35" fmla="*/ 204 h 383"/>
                  <a:gd name="T36" fmla="*/ 213 w 310"/>
                  <a:gd name="T37" fmla="*/ 168 h 383"/>
                  <a:gd name="T38" fmla="*/ 182 w 310"/>
                  <a:gd name="T39" fmla="*/ 154 h 383"/>
                  <a:gd name="T40" fmla="*/ 165 w 310"/>
                  <a:gd name="T41" fmla="*/ 204 h 383"/>
                  <a:gd name="T42" fmla="*/ 134 w 310"/>
                  <a:gd name="T43" fmla="*/ 227 h 383"/>
                  <a:gd name="T44" fmla="*/ 100 w 310"/>
                  <a:gd name="T45" fmla="*/ 199 h 383"/>
                  <a:gd name="T46" fmla="*/ 141 w 310"/>
                  <a:gd name="T47" fmla="*/ 200 h 383"/>
                  <a:gd name="T48" fmla="*/ 163 w 310"/>
                  <a:gd name="T49" fmla="*/ 144 h 383"/>
                  <a:gd name="T50" fmla="*/ 176 w 310"/>
                  <a:gd name="T51" fmla="*/ 54 h 383"/>
                  <a:gd name="T52" fmla="*/ 170 w 310"/>
                  <a:gd name="T53" fmla="*/ 3 h 383"/>
                  <a:gd name="T54" fmla="*/ 121 w 310"/>
                  <a:gd name="T55" fmla="*/ 47 h 383"/>
                  <a:gd name="T56" fmla="*/ 108 w 310"/>
                  <a:gd name="T57" fmla="*/ 91 h 383"/>
                  <a:gd name="T58" fmla="*/ 119 w 310"/>
                  <a:gd name="T59" fmla="*/ 126 h 383"/>
                  <a:gd name="T60" fmla="*/ 111 w 310"/>
                  <a:gd name="T61" fmla="*/ 144 h 383"/>
                  <a:gd name="T62" fmla="*/ 74 w 310"/>
                  <a:gd name="T63" fmla="*/ 112 h 383"/>
                  <a:gd name="T64" fmla="*/ 72 w 310"/>
                  <a:gd name="T65" fmla="*/ 145 h 383"/>
                  <a:gd name="T66" fmla="*/ 23 w 310"/>
                  <a:gd name="T67" fmla="*/ 192 h 383"/>
                  <a:gd name="T68" fmla="*/ 8 w 310"/>
                  <a:gd name="T69" fmla="*/ 216 h 383"/>
                  <a:gd name="T70" fmla="*/ 8 w 310"/>
                  <a:gd name="T71" fmla="*/ 244 h 383"/>
                  <a:gd name="T72" fmla="*/ 58 w 310"/>
                  <a:gd name="T73" fmla="*/ 278 h 383"/>
                  <a:gd name="T74" fmla="*/ 73 w 310"/>
                  <a:gd name="T75" fmla="*/ 277 h 383"/>
                  <a:gd name="T76" fmla="*/ 100 w 310"/>
                  <a:gd name="T77" fmla="*/ 293 h 383"/>
                  <a:gd name="T78" fmla="*/ 124 w 310"/>
                  <a:gd name="T79" fmla="*/ 319 h 383"/>
                  <a:gd name="T80" fmla="*/ 156 w 310"/>
                  <a:gd name="T81" fmla="*/ 337 h 383"/>
                  <a:gd name="T82" fmla="*/ 207 w 310"/>
                  <a:gd name="T83" fmla="*/ 363 h 383"/>
                  <a:gd name="T84" fmla="*/ 242 w 310"/>
                  <a:gd name="T85" fmla="*/ 359 h 383"/>
                  <a:gd name="T86" fmla="*/ 251 w 310"/>
                  <a:gd name="T87" fmla="*/ 364 h 383"/>
                  <a:gd name="T88" fmla="*/ 269 w 310"/>
                  <a:gd name="T89" fmla="*/ 374 h 383"/>
                  <a:gd name="T90" fmla="*/ 285 w 310"/>
                  <a:gd name="T91" fmla="*/ 382 h 383"/>
                  <a:gd name="T92" fmla="*/ 291 w 310"/>
                  <a:gd name="T93" fmla="*/ 377 h 383"/>
                  <a:gd name="T94" fmla="*/ 298 w 310"/>
                  <a:gd name="T95" fmla="*/ 35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10" h="383">
                    <a:moveTo>
                      <a:pt x="310" y="319"/>
                    </a:moveTo>
                    <a:cubicBezTo>
                      <a:pt x="310" y="316"/>
                      <a:pt x="309" y="313"/>
                      <a:pt x="309" y="310"/>
                    </a:cubicBezTo>
                    <a:cubicBezTo>
                      <a:pt x="309" y="308"/>
                      <a:pt x="308" y="306"/>
                      <a:pt x="308" y="305"/>
                    </a:cubicBezTo>
                    <a:cubicBezTo>
                      <a:pt x="302" y="304"/>
                      <a:pt x="289" y="300"/>
                      <a:pt x="289" y="294"/>
                    </a:cubicBezTo>
                    <a:cubicBezTo>
                      <a:pt x="289" y="292"/>
                      <a:pt x="291" y="289"/>
                      <a:pt x="292" y="287"/>
                    </a:cubicBezTo>
                    <a:lnTo>
                      <a:pt x="291" y="274"/>
                    </a:lnTo>
                    <a:cubicBezTo>
                      <a:pt x="290" y="273"/>
                      <a:pt x="290" y="273"/>
                      <a:pt x="289" y="272"/>
                    </a:cubicBezTo>
                    <a:cubicBezTo>
                      <a:pt x="283" y="269"/>
                      <a:pt x="277" y="265"/>
                      <a:pt x="277" y="257"/>
                    </a:cubicBezTo>
                    <a:lnTo>
                      <a:pt x="277" y="235"/>
                    </a:lnTo>
                    <a:cubicBezTo>
                      <a:pt x="277" y="231"/>
                      <a:pt x="276" y="230"/>
                      <a:pt x="274" y="229"/>
                    </a:cubicBezTo>
                    <a:cubicBezTo>
                      <a:pt x="273" y="228"/>
                      <a:pt x="271" y="227"/>
                      <a:pt x="270" y="225"/>
                    </a:cubicBezTo>
                    <a:cubicBezTo>
                      <a:pt x="268" y="222"/>
                      <a:pt x="265" y="201"/>
                      <a:pt x="264" y="198"/>
                    </a:cubicBezTo>
                    <a:cubicBezTo>
                      <a:pt x="264" y="194"/>
                      <a:pt x="268" y="194"/>
                      <a:pt x="270" y="193"/>
                    </a:cubicBezTo>
                    <a:cubicBezTo>
                      <a:pt x="271" y="193"/>
                      <a:pt x="271" y="193"/>
                      <a:pt x="272" y="193"/>
                    </a:cubicBezTo>
                    <a:cubicBezTo>
                      <a:pt x="275" y="191"/>
                      <a:pt x="277" y="186"/>
                      <a:pt x="277" y="183"/>
                    </a:cubicBezTo>
                    <a:cubicBezTo>
                      <a:pt x="277" y="183"/>
                      <a:pt x="277" y="183"/>
                      <a:pt x="277" y="182"/>
                    </a:cubicBezTo>
                    <a:lnTo>
                      <a:pt x="277" y="182"/>
                    </a:lnTo>
                    <a:cubicBezTo>
                      <a:pt x="277" y="182"/>
                      <a:pt x="277" y="182"/>
                      <a:pt x="277" y="182"/>
                    </a:cubicBezTo>
                    <a:cubicBezTo>
                      <a:pt x="277" y="181"/>
                      <a:pt x="277" y="180"/>
                      <a:pt x="276" y="179"/>
                    </a:cubicBezTo>
                    <a:cubicBezTo>
                      <a:pt x="276" y="178"/>
                      <a:pt x="276" y="177"/>
                      <a:pt x="276" y="177"/>
                    </a:cubicBezTo>
                    <a:cubicBezTo>
                      <a:pt x="276" y="176"/>
                      <a:pt x="276" y="176"/>
                      <a:pt x="277" y="176"/>
                    </a:cubicBezTo>
                    <a:cubicBezTo>
                      <a:pt x="280" y="174"/>
                      <a:pt x="280" y="172"/>
                      <a:pt x="280" y="167"/>
                    </a:cubicBezTo>
                    <a:cubicBezTo>
                      <a:pt x="280" y="162"/>
                      <a:pt x="277" y="159"/>
                      <a:pt x="274" y="157"/>
                    </a:cubicBezTo>
                    <a:cubicBezTo>
                      <a:pt x="273" y="155"/>
                      <a:pt x="271" y="154"/>
                      <a:pt x="270" y="153"/>
                    </a:cubicBezTo>
                    <a:cubicBezTo>
                      <a:pt x="270" y="153"/>
                      <a:pt x="270" y="153"/>
                      <a:pt x="269" y="153"/>
                    </a:cubicBezTo>
                    <a:cubicBezTo>
                      <a:pt x="268" y="153"/>
                      <a:pt x="267" y="154"/>
                      <a:pt x="265" y="154"/>
                    </a:cubicBezTo>
                    <a:cubicBezTo>
                      <a:pt x="256" y="154"/>
                      <a:pt x="241" y="140"/>
                      <a:pt x="241" y="131"/>
                    </a:cubicBezTo>
                    <a:cubicBezTo>
                      <a:pt x="241" y="121"/>
                      <a:pt x="247" y="118"/>
                      <a:pt x="253" y="115"/>
                    </a:cubicBezTo>
                    <a:cubicBezTo>
                      <a:pt x="258" y="112"/>
                      <a:pt x="263" y="110"/>
                      <a:pt x="263" y="100"/>
                    </a:cubicBezTo>
                    <a:cubicBezTo>
                      <a:pt x="263" y="93"/>
                      <a:pt x="260" y="89"/>
                      <a:pt x="257" y="86"/>
                    </a:cubicBezTo>
                    <a:cubicBezTo>
                      <a:pt x="255" y="83"/>
                      <a:pt x="252" y="80"/>
                      <a:pt x="252" y="77"/>
                    </a:cubicBezTo>
                    <a:cubicBezTo>
                      <a:pt x="252" y="73"/>
                      <a:pt x="255" y="71"/>
                      <a:pt x="258" y="71"/>
                    </a:cubicBezTo>
                    <a:cubicBezTo>
                      <a:pt x="261" y="69"/>
                      <a:pt x="264" y="68"/>
                      <a:pt x="263" y="61"/>
                    </a:cubicBezTo>
                    <a:cubicBezTo>
                      <a:pt x="263" y="57"/>
                      <a:pt x="260" y="56"/>
                      <a:pt x="256" y="55"/>
                    </a:cubicBezTo>
                    <a:cubicBezTo>
                      <a:pt x="253" y="54"/>
                      <a:pt x="248" y="52"/>
                      <a:pt x="248" y="47"/>
                    </a:cubicBezTo>
                    <a:cubicBezTo>
                      <a:pt x="248" y="46"/>
                      <a:pt x="248" y="46"/>
                      <a:pt x="248" y="46"/>
                    </a:cubicBezTo>
                    <a:cubicBezTo>
                      <a:pt x="248" y="45"/>
                      <a:pt x="248" y="44"/>
                      <a:pt x="248" y="43"/>
                    </a:cubicBezTo>
                    <a:cubicBezTo>
                      <a:pt x="245" y="44"/>
                      <a:pt x="241" y="44"/>
                      <a:pt x="240" y="46"/>
                    </a:cubicBezTo>
                    <a:cubicBezTo>
                      <a:pt x="245" y="51"/>
                      <a:pt x="247" y="55"/>
                      <a:pt x="246" y="57"/>
                    </a:cubicBezTo>
                    <a:cubicBezTo>
                      <a:pt x="245" y="58"/>
                      <a:pt x="245" y="59"/>
                      <a:pt x="243" y="59"/>
                    </a:cubicBezTo>
                    <a:cubicBezTo>
                      <a:pt x="239" y="59"/>
                      <a:pt x="232" y="55"/>
                      <a:pt x="225" y="50"/>
                    </a:cubicBezTo>
                    <a:cubicBezTo>
                      <a:pt x="225" y="50"/>
                      <a:pt x="225" y="50"/>
                      <a:pt x="225" y="51"/>
                    </a:cubicBezTo>
                    <a:cubicBezTo>
                      <a:pt x="223" y="53"/>
                      <a:pt x="220" y="56"/>
                      <a:pt x="221" y="59"/>
                    </a:cubicBezTo>
                    <a:cubicBezTo>
                      <a:pt x="222" y="64"/>
                      <a:pt x="227" y="68"/>
                      <a:pt x="237" y="73"/>
                    </a:cubicBezTo>
                    <a:cubicBezTo>
                      <a:pt x="237" y="73"/>
                      <a:pt x="237" y="73"/>
                      <a:pt x="237" y="73"/>
                    </a:cubicBezTo>
                    <a:cubicBezTo>
                      <a:pt x="238" y="73"/>
                      <a:pt x="246" y="84"/>
                      <a:pt x="244" y="91"/>
                    </a:cubicBezTo>
                    <a:cubicBezTo>
                      <a:pt x="244" y="92"/>
                      <a:pt x="243" y="93"/>
                      <a:pt x="242" y="94"/>
                    </a:cubicBezTo>
                    <a:cubicBezTo>
                      <a:pt x="241" y="94"/>
                      <a:pt x="241" y="94"/>
                      <a:pt x="240" y="94"/>
                    </a:cubicBezTo>
                    <a:cubicBezTo>
                      <a:pt x="238" y="93"/>
                      <a:pt x="236" y="90"/>
                      <a:pt x="235" y="87"/>
                    </a:cubicBezTo>
                    <a:cubicBezTo>
                      <a:pt x="233" y="85"/>
                      <a:pt x="232" y="83"/>
                      <a:pt x="230" y="81"/>
                    </a:cubicBezTo>
                    <a:cubicBezTo>
                      <a:pt x="219" y="81"/>
                      <a:pt x="211" y="70"/>
                      <a:pt x="210" y="66"/>
                    </a:cubicBezTo>
                    <a:cubicBezTo>
                      <a:pt x="209" y="57"/>
                      <a:pt x="213" y="51"/>
                      <a:pt x="216" y="44"/>
                    </a:cubicBezTo>
                    <a:cubicBezTo>
                      <a:pt x="217" y="42"/>
                      <a:pt x="218" y="40"/>
                      <a:pt x="219" y="37"/>
                    </a:cubicBezTo>
                    <a:cubicBezTo>
                      <a:pt x="219" y="37"/>
                      <a:pt x="222" y="27"/>
                      <a:pt x="219" y="16"/>
                    </a:cubicBezTo>
                    <a:cubicBezTo>
                      <a:pt x="219" y="16"/>
                      <a:pt x="218" y="16"/>
                      <a:pt x="218" y="16"/>
                    </a:cubicBezTo>
                    <a:cubicBezTo>
                      <a:pt x="216" y="16"/>
                      <a:pt x="215" y="23"/>
                      <a:pt x="214" y="29"/>
                    </a:cubicBezTo>
                    <a:cubicBezTo>
                      <a:pt x="213" y="37"/>
                      <a:pt x="212" y="46"/>
                      <a:pt x="207" y="45"/>
                    </a:cubicBezTo>
                    <a:cubicBezTo>
                      <a:pt x="191" y="49"/>
                      <a:pt x="190" y="54"/>
                      <a:pt x="189" y="61"/>
                    </a:cubicBezTo>
                    <a:lnTo>
                      <a:pt x="189" y="62"/>
                    </a:lnTo>
                    <a:cubicBezTo>
                      <a:pt x="187" y="67"/>
                      <a:pt x="189" y="74"/>
                      <a:pt x="190" y="80"/>
                    </a:cubicBezTo>
                    <a:cubicBezTo>
                      <a:pt x="192" y="89"/>
                      <a:pt x="194" y="98"/>
                      <a:pt x="188" y="101"/>
                    </a:cubicBezTo>
                    <a:cubicBezTo>
                      <a:pt x="187" y="103"/>
                      <a:pt x="186" y="105"/>
                      <a:pt x="185" y="107"/>
                    </a:cubicBezTo>
                    <a:cubicBezTo>
                      <a:pt x="182" y="115"/>
                      <a:pt x="180" y="121"/>
                      <a:pt x="180" y="128"/>
                    </a:cubicBezTo>
                    <a:cubicBezTo>
                      <a:pt x="180" y="129"/>
                      <a:pt x="180" y="130"/>
                      <a:pt x="180" y="132"/>
                    </a:cubicBezTo>
                    <a:cubicBezTo>
                      <a:pt x="180" y="136"/>
                      <a:pt x="180" y="140"/>
                      <a:pt x="181" y="141"/>
                    </a:cubicBezTo>
                    <a:cubicBezTo>
                      <a:pt x="183" y="143"/>
                      <a:pt x="189" y="143"/>
                      <a:pt x="201" y="140"/>
                    </a:cubicBezTo>
                    <a:cubicBezTo>
                      <a:pt x="201" y="140"/>
                      <a:pt x="202" y="140"/>
                      <a:pt x="202" y="140"/>
                    </a:cubicBezTo>
                    <a:cubicBezTo>
                      <a:pt x="212" y="142"/>
                      <a:pt x="219" y="151"/>
                      <a:pt x="222" y="167"/>
                    </a:cubicBezTo>
                    <a:cubicBezTo>
                      <a:pt x="223" y="176"/>
                      <a:pt x="219" y="178"/>
                      <a:pt x="216" y="180"/>
                    </a:cubicBezTo>
                    <a:cubicBezTo>
                      <a:pt x="214" y="181"/>
                      <a:pt x="212" y="183"/>
                      <a:pt x="211" y="186"/>
                    </a:cubicBezTo>
                    <a:cubicBezTo>
                      <a:pt x="211" y="191"/>
                      <a:pt x="218" y="196"/>
                      <a:pt x="223" y="199"/>
                    </a:cubicBezTo>
                    <a:cubicBezTo>
                      <a:pt x="227" y="201"/>
                      <a:pt x="228" y="202"/>
                      <a:pt x="228" y="204"/>
                    </a:cubicBezTo>
                    <a:cubicBezTo>
                      <a:pt x="228" y="204"/>
                      <a:pt x="227" y="205"/>
                      <a:pt x="227" y="205"/>
                    </a:cubicBezTo>
                    <a:cubicBezTo>
                      <a:pt x="222" y="205"/>
                      <a:pt x="216" y="204"/>
                      <a:pt x="212" y="201"/>
                    </a:cubicBezTo>
                    <a:cubicBezTo>
                      <a:pt x="208" y="198"/>
                      <a:pt x="206" y="194"/>
                      <a:pt x="206" y="191"/>
                    </a:cubicBezTo>
                    <a:cubicBezTo>
                      <a:pt x="206" y="184"/>
                      <a:pt x="208" y="178"/>
                      <a:pt x="213" y="168"/>
                    </a:cubicBezTo>
                    <a:cubicBezTo>
                      <a:pt x="210" y="166"/>
                      <a:pt x="209" y="163"/>
                      <a:pt x="207" y="160"/>
                    </a:cubicBezTo>
                    <a:cubicBezTo>
                      <a:pt x="205" y="154"/>
                      <a:pt x="203" y="150"/>
                      <a:pt x="195" y="150"/>
                    </a:cubicBezTo>
                    <a:cubicBezTo>
                      <a:pt x="194" y="150"/>
                      <a:pt x="193" y="150"/>
                      <a:pt x="191" y="150"/>
                    </a:cubicBezTo>
                    <a:cubicBezTo>
                      <a:pt x="187" y="150"/>
                      <a:pt x="184" y="152"/>
                      <a:pt x="182" y="154"/>
                    </a:cubicBezTo>
                    <a:cubicBezTo>
                      <a:pt x="178" y="159"/>
                      <a:pt x="178" y="170"/>
                      <a:pt x="181" y="188"/>
                    </a:cubicBezTo>
                    <a:cubicBezTo>
                      <a:pt x="181" y="188"/>
                      <a:pt x="180" y="189"/>
                      <a:pt x="180" y="189"/>
                    </a:cubicBezTo>
                    <a:cubicBezTo>
                      <a:pt x="168" y="195"/>
                      <a:pt x="168" y="196"/>
                      <a:pt x="167" y="199"/>
                    </a:cubicBezTo>
                    <a:cubicBezTo>
                      <a:pt x="166" y="201"/>
                      <a:pt x="166" y="202"/>
                      <a:pt x="165" y="204"/>
                    </a:cubicBezTo>
                    <a:cubicBezTo>
                      <a:pt x="159" y="215"/>
                      <a:pt x="152" y="216"/>
                      <a:pt x="146" y="217"/>
                    </a:cubicBezTo>
                    <a:cubicBezTo>
                      <a:pt x="142" y="218"/>
                      <a:pt x="138" y="218"/>
                      <a:pt x="136" y="226"/>
                    </a:cubicBezTo>
                    <a:cubicBezTo>
                      <a:pt x="136" y="227"/>
                      <a:pt x="135" y="227"/>
                      <a:pt x="135" y="227"/>
                    </a:cubicBezTo>
                    <a:cubicBezTo>
                      <a:pt x="135" y="227"/>
                      <a:pt x="134" y="227"/>
                      <a:pt x="134" y="227"/>
                    </a:cubicBezTo>
                    <a:cubicBezTo>
                      <a:pt x="128" y="221"/>
                      <a:pt x="122" y="219"/>
                      <a:pt x="116" y="218"/>
                    </a:cubicBezTo>
                    <a:cubicBezTo>
                      <a:pt x="110" y="217"/>
                      <a:pt x="105" y="215"/>
                      <a:pt x="105" y="209"/>
                    </a:cubicBezTo>
                    <a:cubicBezTo>
                      <a:pt x="105" y="207"/>
                      <a:pt x="103" y="205"/>
                      <a:pt x="102" y="204"/>
                    </a:cubicBezTo>
                    <a:cubicBezTo>
                      <a:pt x="100" y="202"/>
                      <a:pt x="99" y="200"/>
                      <a:pt x="100" y="199"/>
                    </a:cubicBezTo>
                    <a:cubicBezTo>
                      <a:pt x="100" y="197"/>
                      <a:pt x="103" y="196"/>
                      <a:pt x="109" y="197"/>
                    </a:cubicBezTo>
                    <a:cubicBezTo>
                      <a:pt x="114" y="197"/>
                      <a:pt x="115" y="201"/>
                      <a:pt x="117" y="205"/>
                    </a:cubicBezTo>
                    <a:cubicBezTo>
                      <a:pt x="118" y="210"/>
                      <a:pt x="120" y="215"/>
                      <a:pt x="127" y="215"/>
                    </a:cubicBezTo>
                    <a:cubicBezTo>
                      <a:pt x="132" y="214"/>
                      <a:pt x="136" y="208"/>
                      <a:pt x="141" y="200"/>
                    </a:cubicBezTo>
                    <a:cubicBezTo>
                      <a:pt x="145" y="192"/>
                      <a:pt x="151" y="184"/>
                      <a:pt x="160" y="178"/>
                    </a:cubicBezTo>
                    <a:cubicBezTo>
                      <a:pt x="161" y="167"/>
                      <a:pt x="166" y="166"/>
                      <a:pt x="169" y="165"/>
                    </a:cubicBezTo>
                    <a:cubicBezTo>
                      <a:pt x="170" y="164"/>
                      <a:pt x="171" y="164"/>
                      <a:pt x="171" y="164"/>
                    </a:cubicBezTo>
                    <a:cubicBezTo>
                      <a:pt x="172" y="162"/>
                      <a:pt x="168" y="153"/>
                      <a:pt x="163" y="144"/>
                    </a:cubicBezTo>
                    <a:cubicBezTo>
                      <a:pt x="156" y="130"/>
                      <a:pt x="170" y="101"/>
                      <a:pt x="178" y="85"/>
                    </a:cubicBezTo>
                    <a:lnTo>
                      <a:pt x="179" y="83"/>
                    </a:lnTo>
                    <a:cubicBezTo>
                      <a:pt x="183" y="76"/>
                      <a:pt x="181" y="74"/>
                      <a:pt x="179" y="71"/>
                    </a:cubicBezTo>
                    <a:cubicBezTo>
                      <a:pt x="176" y="67"/>
                      <a:pt x="174" y="63"/>
                      <a:pt x="176" y="54"/>
                    </a:cubicBezTo>
                    <a:cubicBezTo>
                      <a:pt x="178" y="46"/>
                      <a:pt x="181" y="45"/>
                      <a:pt x="184" y="43"/>
                    </a:cubicBezTo>
                    <a:cubicBezTo>
                      <a:pt x="187" y="41"/>
                      <a:pt x="190" y="39"/>
                      <a:pt x="193" y="27"/>
                    </a:cubicBezTo>
                    <a:cubicBezTo>
                      <a:pt x="195" y="17"/>
                      <a:pt x="193" y="14"/>
                      <a:pt x="179" y="8"/>
                    </a:cubicBezTo>
                    <a:cubicBezTo>
                      <a:pt x="175" y="6"/>
                      <a:pt x="172" y="4"/>
                      <a:pt x="170" y="3"/>
                    </a:cubicBezTo>
                    <a:cubicBezTo>
                      <a:pt x="168" y="1"/>
                      <a:pt x="166" y="0"/>
                      <a:pt x="165" y="0"/>
                    </a:cubicBezTo>
                    <a:cubicBezTo>
                      <a:pt x="164" y="0"/>
                      <a:pt x="162" y="2"/>
                      <a:pt x="158" y="8"/>
                    </a:cubicBezTo>
                    <a:cubicBezTo>
                      <a:pt x="158" y="9"/>
                      <a:pt x="157" y="10"/>
                      <a:pt x="156" y="13"/>
                    </a:cubicBezTo>
                    <a:cubicBezTo>
                      <a:pt x="152" y="24"/>
                      <a:pt x="143" y="46"/>
                      <a:pt x="121" y="47"/>
                    </a:cubicBezTo>
                    <a:cubicBezTo>
                      <a:pt x="114" y="54"/>
                      <a:pt x="116" y="58"/>
                      <a:pt x="119" y="62"/>
                    </a:cubicBezTo>
                    <a:cubicBezTo>
                      <a:pt x="120" y="64"/>
                      <a:pt x="122" y="66"/>
                      <a:pt x="121" y="69"/>
                    </a:cubicBezTo>
                    <a:cubicBezTo>
                      <a:pt x="121" y="71"/>
                      <a:pt x="119" y="72"/>
                      <a:pt x="117" y="74"/>
                    </a:cubicBezTo>
                    <a:cubicBezTo>
                      <a:pt x="116" y="82"/>
                      <a:pt x="111" y="87"/>
                      <a:pt x="108" y="91"/>
                    </a:cubicBezTo>
                    <a:cubicBezTo>
                      <a:pt x="105" y="94"/>
                      <a:pt x="103" y="96"/>
                      <a:pt x="103" y="98"/>
                    </a:cubicBezTo>
                    <a:cubicBezTo>
                      <a:pt x="103" y="100"/>
                      <a:pt x="105" y="102"/>
                      <a:pt x="108" y="104"/>
                    </a:cubicBezTo>
                    <a:cubicBezTo>
                      <a:pt x="115" y="107"/>
                      <a:pt x="116" y="113"/>
                      <a:pt x="116" y="117"/>
                    </a:cubicBezTo>
                    <a:cubicBezTo>
                      <a:pt x="117" y="121"/>
                      <a:pt x="117" y="124"/>
                      <a:pt x="119" y="126"/>
                    </a:cubicBezTo>
                    <a:cubicBezTo>
                      <a:pt x="119" y="126"/>
                      <a:pt x="119" y="126"/>
                      <a:pt x="119" y="127"/>
                    </a:cubicBezTo>
                    <a:cubicBezTo>
                      <a:pt x="119" y="127"/>
                      <a:pt x="121" y="136"/>
                      <a:pt x="117" y="141"/>
                    </a:cubicBezTo>
                    <a:cubicBezTo>
                      <a:pt x="116" y="143"/>
                      <a:pt x="114" y="144"/>
                      <a:pt x="112" y="144"/>
                    </a:cubicBezTo>
                    <a:cubicBezTo>
                      <a:pt x="112" y="144"/>
                      <a:pt x="111" y="144"/>
                      <a:pt x="111" y="144"/>
                    </a:cubicBezTo>
                    <a:cubicBezTo>
                      <a:pt x="103" y="144"/>
                      <a:pt x="97" y="132"/>
                      <a:pt x="90" y="118"/>
                    </a:cubicBezTo>
                    <a:cubicBezTo>
                      <a:pt x="88" y="113"/>
                      <a:pt x="85" y="107"/>
                      <a:pt x="82" y="102"/>
                    </a:cubicBezTo>
                    <a:cubicBezTo>
                      <a:pt x="81" y="103"/>
                      <a:pt x="80" y="104"/>
                      <a:pt x="79" y="105"/>
                    </a:cubicBezTo>
                    <a:cubicBezTo>
                      <a:pt x="76" y="107"/>
                      <a:pt x="74" y="109"/>
                      <a:pt x="74" y="112"/>
                    </a:cubicBezTo>
                    <a:cubicBezTo>
                      <a:pt x="74" y="114"/>
                      <a:pt x="76" y="116"/>
                      <a:pt x="77" y="118"/>
                    </a:cubicBezTo>
                    <a:cubicBezTo>
                      <a:pt x="79" y="121"/>
                      <a:pt x="81" y="123"/>
                      <a:pt x="81" y="128"/>
                    </a:cubicBezTo>
                    <a:cubicBezTo>
                      <a:pt x="81" y="133"/>
                      <a:pt x="78" y="136"/>
                      <a:pt x="76" y="138"/>
                    </a:cubicBezTo>
                    <a:cubicBezTo>
                      <a:pt x="74" y="140"/>
                      <a:pt x="72" y="141"/>
                      <a:pt x="72" y="145"/>
                    </a:cubicBezTo>
                    <a:cubicBezTo>
                      <a:pt x="72" y="146"/>
                      <a:pt x="73" y="147"/>
                      <a:pt x="74" y="148"/>
                    </a:cubicBezTo>
                    <a:cubicBezTo>
                      <a:pt x="76" y="150"/>
                      <a:pt x="78" y="152"/>
                      <a:pt x="78" y="155"/>
                    </a:cubicBezTo>
                    <a:cubicBezTo>
                      <a:pt x="78" y="170"/>
                      <a:pt x="53" y="178"/>
                      <a:pt x="44" y="181"/>
                    </a:cubicBezTo>
                    <a:cubicBezTo>
                      <a:pt x="35" y="184"/>
                      <a:pt x="29" y="188"/>
                      <a:pt x="23" y="192"/>
                    </a:cubicBezTo>
                    <a:cubicBezTo>
                      <a:pt x="18" y="195"/>
                      <a:pt x="13" y="198"/>
                      <a:pt x="7" y="200"/>
                    </a:cubicBezTo>
                    <a:cubicBezTo>
                      <a:pt x="7" y="200"/>
                      <a:pt x="7" y="201"/>
                      <a:pt x="7" y="201"/>
                    </a:cubicBezTo>
                    <a:cubicBezTo>
                      <a:pt x="8" y="202"/>
                      <a:pt x="8" y="202"/>
                      <a:pt x="8" y="204"/>
                    </a:cubicBezTo>
                    <a:lnTo>
                      <a:pt x="8" y="216"/>
                    </a:lnTo>
                    <a:cubicBezTo>
                      <a:pt x="8" y="221"/>
                      <a:pt x="6" y="224"/>
                      <a:pt x="4" y="227"/>
                    </a:cubicBezTo>
                    <a:cubicBezTo>
                      <a:pt x="2" y="230"/>
                      <a:pt x="0" y="232"/>
                      <a:pt x="0" y="235"/>
                    </a:cubicBezTo>
                    <a:cubicBezTo>
                      <a:pt x="0" y="240"/>
                      <a:pt x="4" y="242"/>
                      <a:pt x="7" y="243"/>
                    </a:cubicBezTo>
                    <a:cubicBezTo>
                      <a:pt x="8" y="243"/>
                      <a:pt x="8" y="243"/>
                      <a:pt x="8" y="244"/>
                    </a:cubicBezTo>
                    <a:cubicBezTo>
                      <a:pt x="8" y="250"/>
                      <a:pt x="12" y="251"/>
                      <a:pt x="20" y="251"/>
                    </a:cubicBezTo>
                    <a:lnTo>
                      <a:pt x="40" y="251"/>
                    </a:lnTo>
                    <a:cubicBezTo>
                      <a:pt x="47" y="251"/>
                      <a:pt x="48" y="258"/>
                      <a:pt x="50" y="265"/>
                    </a:cubicBezTo>
                    <a:cubicBezTo>
                      <a:pt x="51" y="273"/>
                      <a:pt x="53" y="278"/>
                      <a:pt x="58" y="278"/>
                    </a:cubicBezTo>
                    <a:cubicBezTo>
                      <a:pt x="60" y="278"/>
                      <a:pt x="62" y="277"/>
                      <a:pt x="64" y="276"/>
                    </a:cubicBezTo>
                    <a:cubicBezTo>
                      <a:pt x="65" y="275"/>
                      <a:pt x="67" y="275"/>
                      <a:pt x="69" y="274"/>
                    </a:cubicBezTo>
                    <a:cubicBezTo>
                      <a:pt x="70" y="274"/>
                      <a:pt x="70" y="274"/>
                      <a:pt x="70" y="275"/>
                    </a:cubicBezTo>
                    <a:cubicBezTo>
                      <a:pt x="71" y="276"/>
                      <a:pt x="71" y="277"/>
                      <a:pt x="73" y="277"/>
                    </a:cubicBezTo>
                    <a:cubicBezTo>
                      <a:pt x="74" y="277"/>
                      <a:pt x="75" y="276"/>
                      <a:pt x="76" y="275"/>
                    </a:cubicBezTo>
                    <a:cubicBezTo>
                      <a:pt x="78" y="274"/>
                      <a:pt x="79" y="273"/>
                      <a:pt x="80" y="273"/>
                    </a:cubicBezTo>
                    <a:cubicBezTo>
                      <a:pt x="83" y="273"/>
                      <a:pt x="100" y="282"/>
                      <a:pt x="100" y="286"/>
                    </a:cubicBezTo>
                    <a:lnTo>
                      <a:pt x="100" y="293"/>
                    </a:lnTo>
                    <a:cubicBezTo>
                      <a:pt x="100" y="295"/>
                      <a:pt x="101" y="299"/>
                      <a:pt x="103" y="302"/>
                    </a:cubicBezTo>
                    <a:cubicBezTo>
                      <a:pt x="105" y="305"/>
                      <a:pt x="105" y="309"/>
                      <a:pt x="106" y="312"/>
                    </a:cubicBezTo>
                    <a:cubicBezTo>
                      <a:pt x="106" y="315"/>
                      <a:pt x="107" y="317"/>
                      <a:pt x="109" y="319"/>
                    </a:cubicBezTo>
                    <a:lnTo>
                      <a:pt x="124" y="319"/>
                    </a:lnTo>
                    <a:cubicBezTo>
                      <a:pt x="124" y="319"/>
                      <a:pt x="124" y="320"/>
                      <a:pt x="125" y="320"/>
                    </a:cubicBezTo>
                    <a:lnTo>
                      <a:pt x="125" y="321"/>
                    </a:lnTo>
                    <a:cubicBezTo>
                      <a:pt x="130" y="326"/>
                      <a:pt x="133" y="329"/>
                      <a:pt x="138" y="332"/>
                    </a:cubicBezTo>
                    <a:cubicBezTo>
                      <a:pt x="142" y="335"/>
                      <a:pt x="149" y="336"/>
                      <a:pt x="156" y="337"/>
                    </a:cubicBezTo>
                    <a:cubicBezTo>
                      <a:pt x="161" y="338"/>
                      <a:pt x="166" y="339"/>
                      <a:pt x="169" y="340"/>
                    </a:cubicBezTo>
                    <a:cubicBezTo>
                      <a:pt x="175" y="343"/>
                      <a:pt x="178" y="347"/>
                      <a:pt x="181" y="352"/>
                    </a:cubicBezTo>
                    <a:cubicBezTo>
                      <a:pt x="185" y="357"/>
                      <a:pt x="188" y="363"/>
                      <a:pt x="198" y="363"/>
                    </a:cubicBezTo>
                    <a:cubicBezTo>
                      <a:pt x="201" y="363"/>
                      <a:pt x="204" y="363"/>
                      <a:pt x="207" y="363"/>
                    </a:cubicBezTo>
                    <a:cubicBezTo>
                      <a:pt x="209" y="364"/>
                      <a:pt x="212" y="364"/>
                      <a:pt x="214" y="364"/>
                    </a:cubicBezTo>
                    <a:cubicBezTo>
                      <a:pt x="218" y="364"/>
                      <a:pt x="221" y="361"/>
                      <a:pt x="223" y="358"/>
                    </a:cubicBezTo>
                    <a:cubicBezTo>
                      <a:pt x="226" y="354"/>
                      <a:pt x="228" y="351"/>
                      <a:pt x="233" y="351"/>
                    </a:cubicBezTo>
                    <a:cubicBezTo>
                      <a:pt x="237" y="351"/>
                      <a:pt x="240" y="355"/>
                      <a:pt x="242" y="359"/>
                    </a:cubicBezTo>
                    <a:cubicBezTo>
                      <a:pt x="243" y="360"/>
                      <a:pt x="244" y="362"/>
                      <a:pt x="245" y="363"/>
                    </a:cubicBezTo>
                    <a:cubicBezTo>
                      <a:pt x="245" y="363"/>
                      <a:pt x="245" y="363"/>
                      <a:pt x="245" y="363"/>
                    </a:cubicBezTo>
                    <a:cubicBezTo>
                      <a:pt x="246" y="365"/>
                      <a:pt x="247" y="365"/>
                      <a:pt x="248" y="365"/>
                    </a:cubicBezTo>
                    <a:cubicBezTo>
                      <a:pt x="249" y="365"/>
                      <a:pt x="250" y="364"/>
                      <a:pt x="251" y="364"/>
                    </a:cubicBezTo>
                    <a:cubicBezTo>
                      <a:pt x="253" y="363"/>
                      <a:pt x="255" y="363"/>
                      <a:pt x="257" y="363"/>
                    </a:cubicBezTo>
                    <a:cubicBezTo>
                      <a:pt x="260" y="365"/>
                      <a:pt x="261" y="367"/>
                      <a:pt x="262" y="369"/>
                    </a:cubicBezTo>
                    <a:cubicBezTo>
                      <a:pt x="263" y="371"/>
                      <a:pt x="263" y="372"/>
                      <a:pt x="265" y="373"/>
                    </a:cubicBezTo>
                    <a:cubicBezTo>
                      <a:pt x="266" y="374"/>
                      <a:pt x="267" y="374"/>
                      <a:pt x="269" y="374"/>
                    </a:cubicBezTo>
                    <a:lnTo>
                      <a:pt x="271" y="374"/>
                    </a:lnTo>
                    <a:cubicBezTo>
                      <a:pt x="272" y="374"/>
                      <a:pt x="274" y="375"/>
                      <a:pt x="275" y="375"/>
                    </a:cubicBezTo>
                    <a:cubicBezTo>
                      <a:pt x="277" y="376"/>
                      <a:pt x="279" y="377"/>
                      <a:pt x="280" y="379"/>
                    </a:cubicBezTo>
                    <a:cubicBezTo>
                      <a:pt x="282" y="380"/>
                      <a:pt x="283" y="381"/>
                      <a:pt x="285" y="382"/>
                    </a:cubicBezTo>
                    <a:cubicBezTo>
                      <a:pt x="285" y="382"/>
                      <a:pt x="285" y="382"/>
                      <a:pt x="285" y="383"/>
                    </a:cubicBezTo>
                    <a:cubicBezTo>
                      <a:pt x="286" y="383"/>
                      <a:pt x="286" y="382"/>
                      <a:pt x="286" y="382"/>
                    </a:cubicBezTo>
                    <a:cubicBezTo>
                      <a:pt x="287" y="382"/>
                      <a:pt x="288" y="382"/>
                      <a:pt x="289" y="381"/>
                    </a:cubicBezTo>
                    <a:cubicBezTo>
                      <a:pt x="290" y="381"/>
                      <a:pt x="290" y="379"/>
                      <a:pt x="291" y="377"/>
                    </a:cubicBezTo>
                    <a:cubicBezTo>
                      <a:pt x="291" y="376"/>
                      <a:pt x="291" y="374"/>
                      <a:pt x="291" y="373"/>
                    </a:cubicBezTo>
                    <a:cubicBezTo>
                      <a:pt x="292" y="370"/>
                      <a:pt x="294" y="368"/>
                      <a:pt x="296" y="366"/>
                    </a:cubicBezTo>
                    <a:cubicBezTo>
                      <a:pt x="299" y="363"/>
                      <a:pt x="301" y="361"/>
                      <a:pt x="301" y="358"/>
                    </a:cubicBezTo>
                    <a:cubicBezTo>
                      <a:pt x="301" y="355"/>
                      <a:pt x="300" y="352"/>
                      <a:pt x="298" y="350"/>
                    </a:cubicBezTo>
                    <a:cubicBezTo>
                      <a:pt x="297" y="348"/>
                      <a:pt x="296" y="346"/>
                      <a:pt x="296" y="343"/>
                    </a:cubicBezTo>
                    <a:cubicBezTo>
                      <a:pt x="296" y="336"/>
                      <a:pt x="300" y="333"/>
                      <a:pt x="303" y="331"/>
                    </a:cubicBezTo>
                    <a:cubicBezTo>
                      <a:pt x="307" y="328"/>
                      <a:pt x="310" y="326"/>
                      <a:pt x="310" y="3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1180"/>
              <p:cNvSpPr>
                <a:spLocks/>
              </p:cNvSpPr>
              <p:nvPr/>
            </p:nvSpPr>
            <p:spPr bwMode="auto">
              <a:xfrm>
                <a:off x="8018442" y="4641891"/>
                <a:ext cx="77059" cy="65782"/>
              </a:xfrm>
              <a:custGeom>
                <a:avLst/>
                <a:gdLst>
                  <a:gd name="T0" fmla="*/ 149 w 180"/>
                  <a:gd name="T1" fmla="*/ 73 h 153"/>
                  <a:gd name="T2" fmla="*/ 166 w 180"/>
                  <a:gd name="T3" fmla="*/ 77 h 153"/>
                  <a:gd name="T4" fmla="*/ 171 w 180"/>
                  <a:gd name="T5" fmla="*/ 62 h 153"/>
                  <a:gd name="T6" fmla="*/ 141 w 180"/>
                  <a:gd name="T7" fmla="*/ 39 h 153"/>
                  <a:gd name="T8" fmla="*/ 128 w 180"/>
                  <a:gd name="T9" fmla="*/ 14 h 153"/>
                  <a:gd name="T10" fmla="*/ 115 w 180"/>
                  <a:gd name="T11" fmla="*/ 10 h 153"/>
                  <a:gd name="T12" fmla="*/ 99 w 180"/>
                  <a:gd name="T13" fmla="*/ 0 h 153"/>
                  <a:gd name="T14" fmla="*/ 94 w 180"/>
                  <a:gd name="T15" fmla="*/ 8 h 153"/>
                  <a:gd name="T16" fmla="*/ 84 w 180"/>
                  <a:gd name="T17" fmla="*/ 11 h 153"/>
                  <a:gd name="T18" fmla="*/ 83 w 180"/>
                  <a:gd name="T19" fmla="*/ 13 h 153"/>
                  <a:gd name="T20" fmla="*/ 72 w 180"/>
                  <a:gd name="T21" fmla="*/ 19 h 153"/>
                  <a:gd name="T22" fmla="*/ 63 w 180"/>
                  <a:gd name="T23" fmla="*/ 18 h 153"/>
                  <a:gd name="T24" fmla="*/ 52 w 180"/>
                  <a:gd name="T25" fmla="*/ 23 h 153"/>
                  <a:gd name="T26" fmla="*/ 35 w 180"/>
                  <a:gd name="T27" fmla="*/ 26 h 153"/>
                  <a:gd name="T28" fmla="*/ 30 w 180"/>
                  <a:gd name="T29" fmla="*/ 47 h 153"/>
                  <a:gd name="T30" fmla="*/ 11 w 180"/>
                  <a:gd name="T31" fmla="*/ 48 h 153"/>
                  <a:gd name="T32" fmla="*/ 3 w 180"/>
                  <a:gd name="T33" fmla="*/ 60 h 153"/>
                  <a:gd name="T34" fmla="*/ 2 w 180"/>
                  <a:gd name="T35" fmla="*/ 76 h 153"/>
                  <a:gd name="T36" fmla="*/ 0 w 180"/>
                  <a:gd name="T37" fmla="*/ 76 h 153"/>
                  <a:gd name="T38" fmla="*/ 3 w 180"/>
                  <a:gd name="T39" fmla="*/ 90 h 153"/>
                  <a:gd name="T40" fmla="*/ 7 w 180"/>
                  <a:gd name="T41" fmla="*/ 100 h 153"/>
                  <a:gd name="T42" fmla="*/ 15 w 180"/>
                  <a:gd name="T43" fmla="*/ 105 h 153"/>
                  <a:gd name="T44" fmla="*/ 23 w 180"/>
                  <a:gd name="T45" fmla="*/ 106 h 153"/>
                  <a:gd name="T46" fmla="*/ 34 w 180"/>
                  <a:gd name="T47" fmla="*/ 121 h 153"/>
                  <a:gd name="T48" fmla="*/ 43 w 180"/>
                  <a:gd name="T49" fmla="*/ 126 h 153"/>
                  <a:gd name="T50" fmla="*/ 47 w 180"/>
                  <a:gd name="T51" fmla="*/ 140 h 153"/>
                  <a:gd name="T52" fmla="*/ 68 w 180"/>
                  <a:gd name="T53" fmla="*/ 149 h 153"/>
                  <a:gd name="T54" fmla="*/ 82 w 180"/>
                  <a:gd name="T55" fmla="*/ 136 h 153"/>
                  <a:gd name="T56" fmla="*/ 89 w 180"/>
                  <a:gd name="T57" fmla="*/ 129 h 153"/>
                  <a:gd name="T58" fmla="*/ 91 w 180"/>
                  <a:gd name="T59" fmla="*/ 117 h 153"/>
                  <a:gd name="T60" fmla="*/ 110 w 180"/>
                  <a:gd name="T61" fmla="*/ 107 h 153"/>
                  <a:gd name="T62" fmla="*/ 107 w 180"/>
                  <a:gd name="T63" fmla="*/ 98 h 153"/>
                  <a:gd name="T64" fmla="*/ 100 w 180"/>
                  <a:gd name="T65" fmla="*/ 92 h 153"/>
                  <a:gd name="T66" fmla="*/ 93 w 180"/>
                  <a:gd name="T67" fmla="*/ 88 h 153"/>
                  <a:gd name="T68" fmla="*/ 97 w 180"/>
                  <a:gd name="T69" fmla="*/ 72 h 153"/>
                  <a:gd name="T70" fmla="*/ 97 w 180"/>
                  <a:gd name="T71" fmla="*/ 71 h 153"/>
                  <a:gd name="T72" fmla="*/ 118 w 180"/>
                  <a:gd name="T73" fmla="*/ 59 h 153"/>
                  <a:gd name="T74" fmla="*/ 115 w 180"/>
                  <a:gd name="T75" fmla="*/ 65 h 153"/>
                  <a:gd name="T76" fmla="*/ 144 w 180"/>
                  <a:gd name="T77" fmla="*/ 7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80" h="153">
                    <a:moveTo>
                      <a:pt x="144" y="74"/>
                    </a:moveTo>
                    <a:cubicBezTo>
                      <a:pt x="146" y="74"/>
                      <a:pt x="147" y="73"/>
                      <a:pt x="149" y="73"/>
                    </a:cubicBezTo>
                    <a:cubicBezTo>
                      <a:pt x="152" y="73"/>
                      <a:pt x="155" y="74"/>
                      <a:pt x="158" y="75"/>
                    </a:cubicBezTo>
                    <a:cubicBezTo>
                      <a:pt x="161" y="77"/>
                      <a:pt x="163" y="78"/>
                      <a:pt x="166" y="77"/>
                    </a:cubicBezTo>
                    <a:cubicBezTo>
                      <a:pt x="173" y="74"/>
                      <a:pt x="177" y="72"/>
                      <a:pt x="180" y="65"/>
                    </a:cubicBezTo>
                    <a:cubicBezTo>
                      <a:pt x="177" y="64"/>
                      <a:pt x="174" y="63"/>
                      <a:pt x="171" y="62"/>
                    </a:cubicBezTo>
                    <a:cubicBezTo>
                      <a:pt x="162" y="60"/>
                      <a:pt x="152" y="57"/>
                      <a:pt x="149" y="50"/>
                    </a:cubicBezTo>
                    <a:cubicBezTo>
                      <a:pt x="147" y="49"/>
                      <a:pt x="142" y="41"/>
                      <a:pt x="141" y="39"/>
                    </a:cubicBezTo>
                    <a:lnTo>
                      <a:pt x="141" y="38"/>
                    </a:lnTo>
                    <a:cubicBezTo>
                      <a:pt x="139" y="26"/>
                      <a:pt x="136" y="19"/>
                      <a:pt x="128" y="14"/>
                    </a:cubicBezTo>
                    <a:cubicBezTo>
                      <a:pt x="126" y="12"/>
                      <a:pt x="124" y="12"/>
                      <a:pt x="122" y="12"/>
                    </a:cubicBezTo>
                    <a:cubicBezTo>
                      <a:pt x="120" y="11"/>
                      <a:pt x="118" y="11"/>
                      <a:pt x="115" y="10"/>
                    </a:cubicBezTo>
                    <a:lnTo>
                      <a:pt x="114" y="9"/>
                    </a:lnTo>
                    <a:cubicBezTo>
                      <a:pt x="106" y="3"/>
                      <a:pt x="101" y="0"/>
                      <a:pt x="99" y="0"/>
                    </a:cubicBezTo>
                    <a:cubicBezTo>
                      <a:pt x="98" y="0"/>
                      <a:pt x="97" y="1"/>
                      <a:pt x="96" y="4"/>
                    </a:cubicBezTo>
                    <a:cubicBezTo>
                      <a:pt x="96" y="5"/>
                      <a:pt x="95" y="7"/>
                      <a:pt x="94" y="8"/>
                    </a:cubicBezTo>
                    <a:cubicBezTo>
                      <a:pt x="90" y="11"/>
                      <a:pt x="87" y="8"/>
                      <a:pt x="84" y="10"/>
                    </a:cubicBezTo>
                    <a:lnTo>
                      <a:pt x="84" y="11"/>
                    </a:lnTo>
                    <a:lnTo>
                      <a:pt x="84" y="11"/>
                    </a:lnTo>
                    <a:cubicBezTo>
                      <a:pt x="84" y="11"/>
                      <a:pt x="83" y="12"/>
                      <a:pt x="83" y="13"/>
                    </a:cubicBezTo>
                    <a:cubicBezTo>
                      <a:pt x="82" y="14"/>
                      <a:pt x="81" y="16"/>
                      <a:pt x="79" y="17"/>
                    </a:cubicBezTo>
                    <a:cubicBezTo>
                      <a:pt x="77" y="18"/>
                      <a:pt x="74" y="19"/>
                      <a:pt x="72" y="19"/>
                    </a:cubicBezTo>
                    <a:cubicBezTo>
                      <a:pt x="70" y="19"/>
                      <a:pt x="69" y="19"/>
                      <a:pt x="68" y="19"/>
                    </a:cubicBezTo>
                    <a:cubicBezTo>
                      <a:pt x="66" y="19"/>
                      <a:pt x="65" y="18"/>
                      <a:pt x="63" y="18"/>
                    </a:cubicBezTo>
                    <a:cubicBezTo>
                      <a:pt x="61" y="18"/>
                      <a:pt x="57" y="19"/>
                      <a:pt x="55" y="20"/>
                    </a:cubicBezTo>
                    <a:cubicBezTo>
                      <a:pt x="54" y="21"/>
                      <a:pt x="53" y="22"/>
                      <a:pt x="52" y="23"/>
                    </a:cubicBezTo>
                    <a:cubicBezTo>
                      <a:pt x="50" y="25"/>
                      <a:pt x="48" y="28"/>
                      <a:pt x="42" y="28"/>
                    </a:cubicBezTo>
                    <a:cubicBezTo>
                      <a:pt x="38" y="28"/>
                      <a:pt x="36" y="27"/>
                      <a:pt x="35" y="26"/>
                    </a:cubicBezTo>
                    <a:cubicBezTo>
                      <a:pt x="35" y="27"/>
                      <a:pt x="35" y="28"/>
                      <a:pt x="35" y="29"/>
                    </a:cubicBezTo>
                    <a:cubicBezTo>
                      <a:pt x="34" y="36"/>
                      <a:pt x="34" y="41"/>
                      <a:pt x="30" y="47"/>
                    </a:cubicBezTo>
                    <a:lnTo>
                      <a:pt x="30" y="48"/>
                    </a:lnTo>
                    <a:lnTo>
                      <a:pt x="11" y="48"/>
                    </a:lnTo>
                    <a:cubicBezTo>
                      <a:pt x="9" y="50"/>
                      <a:pt x="7" y="52"/>
                      <a:pt x="6" y="55"/>
                    </a:cubicBezTo>
                    <a:cubicBezTo>
                      <a:pt x="5" y="57"/>
                      <a:pt x="4" y="58"/>
                      <a:pt x="3" y="60"/>
                    </a:cubicBezTo>
                    <a:cubicBezTo>
                      <a:pt x="4" y="62"/>
                      <a:pt x="7" y="72"/>
                      <a:pt x="2" y="76"/>
                    </a:cubicBezTo>
                    <a:lnTo>
                      <a:pt x="2" y="76"/>
                    </a:lnTo>
                    <a:lnTo>
                      <a:pt x="2" y="76"/>
                    </a:lnTo>
                    <a:cubicBezTo>
                      <a:pt x="1" y="76"/>
                      <a:pt x="1" y="76"/>
                      <a:pt x="0" y="76"/>
                    </a:cubicBezTo>
                    <a:lnTo>
                      <a:pt x="0" y="84"/>
                    </a:lnTo>
                    <a:cubicBezTo>
                      <a:pt x="0" y="88"/>
                      <a:pt x="1" y="88"/>
                      <a:pt x="3" y="90"/>
                    </a:cubicBezTo>
                    <a:cubicBezTo>
                      <a:pt x="4" y="91"/>
                      <a:pt x="5" y="92"/>
                      <a:pt x="7" y="95"/>
                    </a:cubicBezTo>
                    <a:cubicBezTo>
                      <a:pt x="7" y="97"/>
                      <a:pt x="7" y="98"/>
                      <a:pt x="7" y="100"/>
                    </a:cubicBezTo>
                    <a:cubicBezTo>
                      <a:pt x="7" y="102"/>
                      <a:pt x="7" y="103"/>
                      <a:pt x="8" y="103"/>
                    </a:cubicBezTo>
                    <a:cubicBezTo>
                      <a:pt x="10" y="105"/>
                      <a:pt x="12" y="105"/>
                      <a:pt x="15" y="105"/>
                    </a:cubicBezTo>
                    <a:lnTo>
                      <a:pt x="17" y="105"/>
                    </a:lnTo>
                    <a:cubicBezTo>
                      <a:pt x="19" y="105"/>
                      <a:pt x="21" y="105"/>
                      <a:pt x="23" y="106"/>
                    </a:cubicBezTo>
                    <a:cubicBezTo>
                      <a:pt x="28" y="108"/>
                      <a:pt x="30" y="112"/>
                      <a:pt x="32" y="116"/>
                    </a:cubicBezTo>
                    <a:cubicBezTo>
                      <a:pt x="32" y="118"/>
                      <a:pt x="33" y="119"/>
                      <a:pt x="34" y="121"/>
                    </a:cubicBezTo>
                    <a:cubicBezTo>
                      <a:pt x="35" y="122"/>
                      <a:pt x="37" y="123"/>
                      <a:pt x="39" y="123"/>
                    </a:cubicBezTo>
                    <a:cubicBezTo>
                      <a:pt x="40" y="124"/>
                      <a:pt x="42" y="125"/>
                      <a:pt x="43" y="126"/>
                    </a:cubicBezTo>
                    <a:cubicBezTo>
                      <a:pt x="44" y="128"/>
                      <a:pt x="44" y="130"/>
                      <a:pt x="44" y="132"/>
                    </a:cubicBezTo>
                    <a:cubicBezTo>
                      <a:pt x="44" y="137"/>
                      <a:pt x="45" y="140"/>
                      <a:pt x="47" y="140"/>
                    </a:cubicBezTo>
                    <a:cubicBezTo>
                      <a:pt x="53" y="140"/>
                      <a:pt x="56" y="140"/>
                      <a:pt x="63" y="144"/>
                    </a:cubicBezTo>
                    <a:cubicBezTo>
                      <a:pt x="65" y="145"/>
                      <a:pt x="66" y="147"/>
                      <a:pt x="68" y="149"/>
                    </a:cubicBezTo>
                    <a:cubicBezTo>
                      <a:pt x="70" y="151"/>
                      <a:pt x="72" y="153"/>
                      <a:pt x="75" y="153"/>
                    </a:cubicBezTo>
                    <a:cubicBezTo>
                      <a:pt x="79" y="153"/>
                      <a:pt x="82" y="147"/>
                      <a:pt x="82" y="136"/>
                    </a:cubicBezTo>
                    <a:cubicBezTo>
                      <a:pt x="82" y="130"/>
                      <a:pt x="85" y="130"/>
                      <a:pt x="87" y="130"/>
                    </a:cubicBezTo>
                    <a:cubicBezTo>
                      <a:pt x="88" y="129"/>
                      <a:pt x="89" y="129"/>
                      <a:pt x="89" y="129"/>
                    </a:cubicBezTo>
                    <a:cubicBezTo>
                      <a:pt x="90" y="128"/>
                      <a:pt x="90" y="125"/>
                      <a:pt x="90" y="123"/>
                    </a:cubicBezTo>
                    <a:cubicBezTo>
                      <a:pt x="90" y="120"/>
                      <a:pt x="90" y="118"/>
                      <a:pt x="91" y="117"/>
                    </a:cubicBezTo>
                    <a:cubicBezTo>
                      <a:pt x="93" y="113"/>
                      <a:pt x="98" y="112"/>
                      <a:pt x="103" y="111"/>
                    </a:cubicBezTo>
                    <a:cubicBezTo>
                      <a:pt x="106" y="110"/>
                      <a:pt x="109" y="109"/>
                      <a:pt x="110" y="107"/>
                    </a:cubicBezTo>
                    <a:cubicBezTo>
                      <a:pt x="110" y="107"/>
                      <a:pt x="110" y="106"/>
                      <a:pt x="109" y="105"/>
                    </a:cubicBezTo>
                    <a:cubicBezTo>
                      <a:pt x="108" y="102"/>
                      <a:pt x="108" y="100"/>
                      <a:pt x="107" y="98"/>
                    </a:cubicBezTo>
                    <a:cubicBezTo>
                      <a:pt x="105" y="94"/>
                      <a:pt x="104" y="91"/>
                      <a:pt x="102" y="91"/>
                    </a:cubicBezTo>
                    <a:cubicBezTo>
                      <a:pt x="101" y="91"/>
                      <a:pt x="100" y="91"/>
                      <a:pt x="100" y="92"/>
                    </a:cubicBezTo>
                    <a:cubicBezTo>
                      <a:pt x="100" y="93"/>
                      <a:pt x="99" y="94"/>
                      <a:pt x="98" y="94"/>
                    </a:cubicBezTo>
                    <a:cubicBezTo>
                      <a:pt x="94" y="94"/>
                      <a:pt x="93" y="90"/>
                      <a:pt x="93" y="88"/>
                    </a:cubicBezTo>
                    <a:cubicBezTo>
                      <a:pt x="93" y="85"/>
                      <a:pt x="94" y="83"/>
                      <a:pt x="95" y="82"/>
                    </a:cubicBezTo>
                    <a:cubicBezTo>
                      <a:pt x="97" y="80"/>
                      <a:pt x="99" y="78"/>
                      <a:pt x="97" y="72"/>
                    </a:cubicBezTo>
                    <a:lnTo>
                      <a:pt x="96" y="72"/>
                    </a:lnTo>
                    <a:lnTo>
                      <a:pt x="97" y="71"/>
                    </a:lnTo>
                    <a:cubicBezTo>
                      <a:pt x="99" y="66"/>
                      <a:pt x="106" y="52"/>
                      <a:pt x="113" y="52"/>
                    </a:cubicBezTo>
                    <a:cubicBezTo>
                      <a:pt x="116" y="52"/>
                      <a:pt x="118" y="56"/>
                      <a:pt x="118" y="59"/>
                    </a:cubicBezTo>
                    <a:cubicBezTo>
                      <a:pt x="118" y="61"/>
                      <a:pt x="116" y="63"/>
                      <a:pt x="115" y="64"/>
                    </a:cubicBezTo>
                    <a:cubicBezTo>
                      <a:pt x="115" y="64"/>
                      <a:pt x="115" y="64"/>
                      <a:pt x="115" y="65"/>
                    </a:cubicBezTo>
                    <a:cubicBezTo>
                      <a:pt x="116" y="67"/>
                      <a:pt x="135" y="75"/>
                      <a:pt x="140" y="75"/>
                    </a:cubicBezTo>
                    <a:cubicBezTo>
                      <a:pt x="142" y="75"/>
                      <a:pt x="143" y="75"/>
                      <a:pt x="144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1181"/>
              <p:cNvSpPr>
                <a:spLocks/>
              </p:cNvSpPr>
              <p:nvPr/>
            </p:nvSpPr>
            <p:spPr bwMode="auto">
              <a:xfrm>
                <a:off x="8243977" y="4591146"/>
                <a:ext cx="154116" cy="182309"/>
              </a:xfrm>
              <a:custGeom>
                <a:avLst/>
                <a:gdLst>
                  <a:gd name="T0" fmla="*/ 339 w 362"/>
                  <a:gd name="T1" fmla="*/ 92 h 424"/>
                  <a:gd name="T2" fmla="*/ 321 w 362"/>
                  <a:gd name="T3" fmla="*/ 98 h 424"/>
                  <a:gd name="T4" fmla="*/ 281 w 362"/>
                  <a:gd name="T5" fmla="*/ 83 h 424"/>
                  <a:gd name="T6" fmla="*/ 266 w 362"/>
                  <a:gd name="T7" fmla="*/ 126 h 424"/>
                  <a:gd name="T8" fmla="*/ 259 w 362"/>
                  <a:gd name="T9" fmla="*/ 140 h 424"/>
                  <a:gd name="T10" fmla="*/ 248 w 362"/>
                  <a:gd name="T11" fmla="*/ 134 h 424"/>
                  <a:gd name="T12" fmla="*/ 207 w 362"/>
                  <a:gd name="T13" fmla="*/ 153 h 424"/>
                  <a:gd name="T14" fmla="*/ 203 w 362"/>
                  <a:gd name="T15" fmla="*/ 86 h 424"/>
                  <a:gd name="T16" fmla="*/ 172 w 362"/>
                  <a:gd name="T17" fmla="*/ 45 h 424"/>
                  <a:gd name="T18" fmla="*/ 151 w 362"/>
                  <a:gd name="T19" fmla="*/ 14 h 424"/>
                  <a:gd name="T20" fmla="*/ 146 w 362"/>
                  <a:gd name="T21" fmla="*/ 13 h 424"/>
                  <a:gd name="T22" fmla="*/ 151 w 362"/>
                  <a:gd name="T23" fmla="*/ 0 h 424"/>
                  <a:gd name="T24" fmla="*/ 137 w 362"/>
                  <a:gd name="T25" fmla="*/ 8 h 424"/>
                  <a:gd name="T26" fmla="*/ 131 w 362"/>
                  <a:gd name="T27" fmla="*/ 32 h 424"/>
                  <a:gd name="T28" fmla="*/ 136 w 362"/>
                  <a:gd name="T29" fmla="*/ 60 h 424"/>
                  <a:gd name="T30" fmla="*/ 135 w 362"/>
                  <a:gd name="T31" fmla="*/ 78 h 424"/>
                  <a:gd name="T32" fmla="*/ 129 w 362"/>
                  <a:gd name="T33" fmla="*/ 90 h 424"/>
                  <a:gd name="T34" fmla="*/ 121 w 362"/>
                  <a:gd name="T35" fmla="*/ 98 h 424"/>
                  <a:gd name="T36" fmla="*/ 121 w 362"/>
                  <a:gd name="T37" fmla="*/ 107 h 424"/>
                  <a:gd name="T38" fmla="*/ 137 w 362"/>
                  <a:gd name="T39" fmla="*/ 130 h 424"/>
                  <a:gd name="T40" fmla="*/ 131 w 362"/>
                  <a:gd name="T41" fmla="*/ 154 h 424"/>
                  <a:gd name="T42" fmla="*/ 142 w 362"/>
                  <a:gd name="T43" fmla="*/ 169 h 424"/>
                  <a:gd name="T44" fmla="*/ 129 w 362"/>
                  <a:gd name="T45" fmla="*/ 189 h 424"/>
                  <a:gd name="T46" fmla="*/ 106 w 362"/>
                  <a:gd name="T47" fmla="*/ 174 h 424"/>
                  <a:gd name="T48" fmla="*/ 101 w 362"/>
                  <a:gd name="T49" fmla="*/ 187 h 424"/>
                  <a:gd name="T50" fmla="*/ 88 w 362"/>
                  <a:gd name="T51" fmla="*/ 209 h 424"/>
                  <a:gd name="T52" fmla="*/ 79 w 362"/>
                  <a:gd name="T53" fmla="*/ 225 h 424"/>
                  <a:gd name="T54" fmla="*/ 66 w 362"/>
                  <a:gd name="T55" fmla="*/ 228 h 424"/>
                  <a:gd name="T56" fmla="*/ 32 w 362"/>
                  <a:gd name="T57" fmla="*/ 233 h 424"/>
                  <a:gd name="T58" fmla="*/ 21 w 362"/>
                  <a:gd name="T59" fmla="*/ 290 h 424"/>
                  <a:gd name="T60" fmla="*/ 20 w 362"/>
                  <a:gd name="T61" fmla="*/ 311 h 424"/>
                  <a:gd name="T62" fmla="*/ 19 w 362"/>
                  <a:gd name="T63" fmla="*/ 332 h 424"/>
                  <a:gd name="T64" fmla="*/ 3 w 362"/>
                  <a:gd name="T65" fmla="*/ 350 h 424"/>
                  <a:gd name="T66" fmla="*/ 24 w 362"/>
                  <a:gd name="T67" fmla="*/ 363 h 424"/>
                  <a:gd name="T68" fmla="*/ 56 w 362"/>
                  <a:gd name="T69" fmla="*/ 379 h 424"/>
                  <a:gd name="T70" fmla="*/ 66 w 362"/>
                  <a:gd name="T71" fmla="*/ 378 h 424"/>
                  <a:gd name="T72" fmla="*/ 92 w 362"/>
                  <a:gd name="T73" fmla="*/ 376 h 424"/>
                  <a:gd name="T74" fmla="*/ 118 w 362"/>
                  <a:gd name="T75" fmla="*/ 391 h 424"/>
                  <a:gd name="T76" fmla="*/ 135 w 362"/>
                  <a:gd name="T77" fmla="*/ 394 h 424"/>
                  <a:gd name="T78" fmla="*/ 153 w 362"/>
                  <a:gd name="T79" fmla="*/ 413 h 424"/>
                  <a:gd name="T80" fmla="*/ 168 w 362"/>
                  <a:gd name="T81" fmla="*/ 422 h 424"/>
                  <a:gd name="T82" fmla="*/ 178 w 362"/>
                  <a:gd name="T83" fmla="*/ 417 h 424"/>
                  <a:gd name="T84" fmla="*/ 183 w 362"/>
                  <a:gd name="T85" fmla="*/ 393 h 424"/>
                  <a:gd name="T86" fmla="*/ 210 w 362"/>
                  <a:gd name="T87" fmla="*/ 348 h 424"/>
                  <a:gd name="T88" fmla="*/ 217 w 362"/>
                  <a:gd name="T89" fmla="*/ 331 h 424"/>
                  <a:gd name="T90" fmla="*/ 228 w 362"/>
                  <a:gd name="T91" fmla="*/ 295 h 424"/>
                  <a:gd name="T92" fmla="*/ 220 w 362"/>
                  <a:gd name="T93" fmla="*/ 267 h 424"/>
                  <a:gd name="T94" fmla="*/ 224 w 362"/>
                  <a:gd name="T95" fmla="*/ 228 h 424"/>
                  <a:gd name="T96" fmla="*/ 240 w 362"/>
                  <a:gd name="T97" fmla="*/ 213 h 424"/>
                  <a:gd name="T98" fmla="*/ 253 w 362"/>
                  <a:gd name="T99" fmla="*/ 211 h 424"/>
                  <a:gd name="T100" fmla="*/ 265 w 362"/>
                  <a:gd name="T101" fmla="*/ 205 h 424"/>
                  <a:gd name="T102" fmla="*/ 281 w 362"/>
                  <a:gd name="T103" fmla="*/ 204 h 424"/>
                  <a:gd name="T104" fmla="*/ 296 w 362"/>
                  <a:gd name="T105" fmla="*/ 206 h 424"/>
                  <a:gd name="T106" fmla="*/ 314 w 362"/>
                  <a:gd name="T107" fmla="*/ 187 h 424"/>
                  <a:gd name="T108" fmla="*/ 333 w 362"/>
                  <a:gd name="T109" fmla="*/ 181 h 424"/>
                  <a:gd name="T110" fmla="*/ 353 w 362"/>
                  <a:gd name="T111" fmla="*/ 172 h 424"/>
                  <a:gd name="T112" fmla="*/ 338 w 362"/>
                  <a:gd name="T113" fmla="*/ 130 h 424"/>
                  <a:gd name="T114" fmla="*/ 362 w 362"/>
                  <a:gd name="T115" fmla="*/ 121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62" h="424">
                    <a:moveTo>
                      <a:pt x="356" y="117"/>
                    </a:moveTo>
                    <a:cubicBezTo>
                      <a:pt x="351" y="114"/>
                      <a:pt x="346" y="110"/>
                      <a:pt x="345" y="106"/>
                    </a:cubicBezTo>
                    <a:cubicBezTo>
                      <a:pt x="344" y="104"/>
                      <a:pt x="343" y="102"/>
                      <a:pt x="343" y="100"/>
                    </a:cubicBezTo>
                    <a:cubicBezTo>
                      <a:pt x="342" y="97"/>
                      <a:pt x="342" y="94"/>
                      <a:pt x="339" y="92"/>
                    </a:cubicBezTo>
                    <a:lnTo>
                      <a:pt x="333" y="92"/>
                    </a:lnTo>
                    <a:cubicBezTo>
                      <a:pt x="333" y="94"/>
                      <a:pt x="332" y="95"/>
                      <a:pt x="331" y="96"/>
                    </a:cubicBezTo>
                    <a:cubicBezTo>
                      <a:pt x="331" y="98"/>
                      <a:pt x="329" y="99"/>
                      <a:pt x="325" y="99"/>
                    </a:cubicBezTo>
                    <a:cubicBezTo>
                      <a:pt x="324" y="99"/>
                      <a:pt x="322" y="99"/>
                      <a:pt x="321" y="98"/>
                    </a:cubicBezTo>
                    <a:cubicBezTo>
                      <a:pt x="315" y="97"/>
                      <a:pt x="312" y="92"/>
                      <a:pt x="310" y="87"/>
                    </a:cubicBezTo>
                    <a:cubicBezTo>
                      <a:pt x="308" y="84"/>
                      <a:pt x="306" y="80"/>
                      <a:pt x="302" y="78"/>
                    </a:cubicBezTo>
                    <a:cubicBezTo>
                      <a:pt x="301" y="78"/>
                      <a:pt x="300" y="78"/>
                      <a:pt x="298" y="78"/>
                    </a:cubicBezTo>
                    <a:cubicBezTo>
                      <a:pt x="288" y="78"/>
                      <a:pt x="283" y="80"/>
                      <a:pt x="281" y="83"/>
                    </a:cubicBezTo>
                    <a:cubicBezTo>
                      <a:pt x="279" y="86"/>
                      <a:pt x="279" y="90"/>
                      <a:pt x="278" y="95"/>
                    </a:cubicBezTo>
                    <a:cubicBezTo>
                      <a:pt x="278" y="99"/>
                      <a:pt x="277" y="104"/>
                      <a:pt x="275" y="110"/>
                    </a:cubicBezTo>
                    <a:cubicBezTo>
                      <a:pt x="274" y="115"/>
                      <a:pt x="272" y="118"/>
                      <a:pt x="269" y="122"/>
                    </a:cubicBezTo>
                    <a:cubicBezTo>
                      <a:pt x="268" y="123"/>
                      <a:pt x="267" y="125"/>
                      <a:pt x="266" y="126"/>
                    </a:cubicBezTo>
                    <a:cubicBezTo>
                      <a:pt x="266" y="127"/>
                      <a:pt x="265" y="127"/>
                      <a:pt x="265" y="128"/>
                    </a:cubicBezTo>
                    <a:cubicBezTo>
                      <a:pt x="263" y="131"/>
                      <a:pt x="261" y="134"/>
                      <a:pt x="261" y="138"/>
                    </a:cubicBezTo>
                    <a:lnTo>
                      <a:pt x="260" y="140"/>
                    </a:lnTo>
                    <a:lnTo>
                      <a:pt x="259" y="140"/>
                    </a:lnTo>
                    <a:lnTo>
                      <a:pt x="259" y="140"/>
                    </a:lnTo>
                    <a:lnTo>
                      <a:pt x="258" y="140"/>
                    </a:lnTo>
                    <a:cubicBezTo>
                      <a:pt x="257" y="140"/>
                      <a:pt x="257" y="140"/>
                      <a:pt x="256" y="139"/>
                    </a:cubicBezTo>
                    <a:cubicBezTo>
                      <a:pt x="252" y="138"/>
                      <a:pt x="250" y="136"/>
                      <a:pt x="248" y="134"/>
                    </a:cubicBezTo>
                    <a:cubicBezTo>
                      <a:pt x="248" y="133"/>
                      <a:pt x="247" y="132"/>
                      <a:pt x="247" y="131"/>
                    </a:cubicBezTo>
                    <a:cubicBezTo>
                      <a:pt x="240" y="132"/>
                      <a:pt x="236" y="137"/>
                      <a:pt x="231" y="142"/>
                    </a:cubicBezTo>
                    <a:cubicBezTo>
                      <a:pt x="226" y="148"/>
                      <a:pt x="221" y="154"/>
                      <a:pt x="212" y="154"/>
                    </a:cubicBezTo>
                    <a:cubicBezTo>
                      <a:pt x="210" y="154"/>
                      <a:pt x="209" y="154"/>
                      <a:pt x="207" y="153"/>
                    </a:cubicBezTo>
                    <a:cubicBezTo>
                      <a:pt x="199" y="152"/>
                      <a:pt x="199" y="144"/>
                      <a:pt x="199" y="139"/>
                    </a:cubicBezTo>
                    <a:lnTo>
                      <a:pt x="199" y="102"/>
                    </a:lnTo>
                    <a:cubicBezTo>
                      <a:pt x="199" y="98"/>
                      <a:pt x="200" y="94"/>
                      <a:pt x="202" y="91"/>
                    </a:cubicBezTo>
                    <a:cubicBezTo>
                      <a:pt x="202" y="89"/>
                      <a:pt x="203" y="88"/>
                      <a:pt x="203" y="86"/>
                    </a:cubicBezTo>
                    <a:cubicBezTo>
                      <a:pt x="194" y="81"/>
                      <a:pt x="184" y="75"/>
                      <a:pt x="184" y="62"/>
                    </a:cubicBezTo>
                    <a:lnTo>
                      <a:pt x="184" y="53"/>
                    </a:lnTo>
                    <a:cubicBezTo>
                      <a:pt x="184" y="51"/>
                      <a:pt x="182" y="50"/>
                      <a:pt x="179" y="49"/>
                    </a:cubicBezTo>
                    <a:cubicBezTo>
                      <a:pt x="176" y="48"/>
                      <a:pt x="174" y="47"/>
                      <a:pt x="172" y="45"/>
                    </a:cubicBezTo>
                    <a:cubicBezTo>
                      <a:pt x="170" y="41"/>
                      <a:pt x="170" y="38"/>
                      <a:pt x="169" y="34"/>
                    </a:cubicBezTo>
                    <a:cubicBezTo>
                      <a:pt x="169" y="31"/>
                      <a:pt x="168" y="29"/>
                      <a:pt x="167" y="26"/>
                    </a:cubicBezTo>
                    <a:cubicBezTo>
                      <a:pt x="165" y="20"/>
                      <a:pt x="162" y="17"/>
                      <a:pt x="157" y="16"/>
                    </a:cubicBezTo>
                    <a:cubicBezTo>
                      <a:pt x="155" y="15"/>
                      <a:pt x="153" y="15"/>
                      <a:pt x="151" y="14"/>
                    </a:cubicBezTo>
                    <a:lnTo>
                      <a:pt x="150" y="14"/>
                    </a:lnTo>
                    <a:lnTo>
                      <a:pt x="150" y="14"/>
                    </a:lnTo>
                    <a:cubicBezTo>
                      <a:pt x="149" y="14"/>
                      <a:pt x="149" y="14"/>
                      <a:pt x="149" y="14"/>
                    </a:cubicBezTo>
                    <a:lnTo>
                      <a:pt x="146" y="13"/>
                    </a:lnTo>
                    <a:lnTo>
                      <a:pt x="147" y="11"/>
                    </a:lnTo>
                    <a:cubicBezTo>
                      <a:pt x="147" y="9"/>
                      <a:pt x="148" y="7"/>
                      <a:pt x="149" y="6"/>
                    </a:cubicBezTo>
                    <a:cubicBezTo>
                      <a:pt x="150" y="5"/>
                      <a:pt x="151" y="4"/>
                      <a:pt x="151" y="2"/>
                    </a:cubicBezTo>
                    <a:cubicBezTo>
                      <a:pt x="151" y="1"/>
                      <a:pt x="151" y="1"/>
                      <a:pt x="151" y="0"/>
                    </a:cubicBezTo>
                    <a:cubicBezTo>
                      <a:pt x="151" y="0"/>
                      <a:pt x="150" y="0"/>
                      <a:pt x="150" y="0"/>
                    </a:cubicBezTo>
                    <a:lnTo>
                      <a:pt x="149" y="0"/>
                    </a:lnTo>
                    <a:cubicBezTo>
                      <a:pt x="148" y="0"/>
                      <a:pt x="148" y="0"/>
                      <a:pt x="147" y="0"/>
                    </a:cubicBezTo>
                    <a:cubicBezTo>
                      <a:pt x="146" y="4"/>
                      <a:pt x="141" y="6"/>
                      <a:pt x="137" y="8"/>
                    </a:cubicBezTo>
                    <a:cubicBezTo>
                      <a:pt x="131" y="10"/>
                      <a:pt x="128" y="11"/>
                      <a:pt x="128" y="15"/>
                    </a:cubicBezTo>
                    <a:cubicBezTo>
                      <a:pt x="128" y="19"/>
                      <a:pt x="129" y="20"/>
                      <a:pt x="131" y="22"/>
                    </a:cubicBezTo>
                    <a:cubicBezTo>
                      <a:pt x="132" y="23"/>
                      <a:pt x="133" y="25"/>
                      <a:pt x="133" y="27"/>
                    </a:cubicBezTo>
                    <a:cubicBezTo>
                      <a:pt x="133" y="29"/>
                      <a:pt x="132" y="31"/>
                      <a:pt x="131" y="32"/>
                    </a:cubicBezTo>
                    <a:cubicBezTo>
                      <a:pt x="129" y="34"/>
                      <a:pt x="128" y="35"/>
                      <a:pt x="128" y="37"/>
                    </a:cubicBezTo>
                    <a:cubicBezTo>
                      <a:pt x="128" y="41"/>
                      <a:pt x="130" y="42"/>
                      <a:pt x="133" y="44"/>
                    </a:cubicBezTo>
                    <a:cubicBezTo>
                      <a:pt x="135" y="46"/>
                      <a:pt x="139" y="49"/>
                      <a:pt x="139" y="54"/>
                    </a:cubicBezTo>
                    <a:cubicBezTo>
                      <a:pt x="139" y="56"/>
                      <a:pt x="137" y="58"/>
                      <a:pt x="136" y="60"/>
                    </a:cubicBezTo>
                    <a:cubicBezTo>
                      <a:pt x="136" y="60"/>
                      <a:pt x="135" y="61"/>
                      <a:pt x="135" y="62"/>
                    </a:cubicBezTo>
                    <a:cubicBezTo>
                      <a:pt x="135" y="63"/>
                      <a:pt x="136" y="64"/>
                      <a:pt x="137" y="65"/>
                    </a:cubicBezTo>
                    <a:cubicBezTo>
                      <a:pt x="137" y="66"/>
                      <a:pt x="139" y="67"/>
                      <a:pt x="139" y="69"/>
                    </a:cubicBezTo>
                    <a:cubicBezTo>
                      <a:pt x="139" y="73"/>
                      <a:pt x="137" y="76"/>
                      <a:pt x="135" y="78"/>
                    </a:cubicBezTo>
                    <a:cubicBezTo>
                      <a:pt x="134" y="80"/>
                      <a:pt x="133" y="81"/>
                      <a:pt x="133" y="83"/>
                    </a:cubicBezTo>
                    <a:cubicBezTo>
                      <a:pt x="133" y="86"/>
                      <a:pt x="131" y="88"/>
                      <a:pt x="130" y="89"/>
                    </a:cubicBezTo>
                    <a:cubicBezTo>
                      <a:pt x="130" y="89"/>
                      <a:pt x="130" y="89"/>
                      <a:pt x="130" y="90"/>
                    </a:cubicBezTo>
                    <a:lnTo>
                      <a:pt x="129" y="90"/>
                    </a:lnTo>
                    <a:lnTo>
                      <a:pt x="129" y="90"/>
                    </a:lnTo>
                    <a:cubicBezTo>
                      <a:pt x="127" y="92"/>
                      <a:pt x="126" y="93"/>
                      <a:pt x="125" y="94"/>
                    </a:cubicBezTo>
                    <a:cubicBezTo>
                      <a:pt x="124" y="96"/>
                      <a:pt x="123" y="97"/>
                      <a:pt x="121" y="98"/>
                    </a:cubicBezTo>
                    <a:cubicBezTo>
                      <a:pt x="121" y="98"/>
                      <a:pt x="121" y="98"/>
                      <a:pt x="121" y="98"/>
                    </a:cubicBezTo>
                    <a:cubicBezTo>
                      <a:pt x="121" y="98"/>
                      <a:pt x="121" y="98"/>
                      <a:pt x="121" y="98"/>
                    </a:cubicBezTo>
                    <a:lnTo>
                      <a:pt x="124" y="98"/>
                    </a:lnTo>
                    <a:lnTo>
                      <a:pt x="124" y="101"/>
                    </a:lnTo>
                    <a:cubicBezTo>
                      <a:pt x="123" y="104"/>
                      <a:pt x="122" y="106"/>
                      <a:pt x="121" y="107"/>
                    </a:cubicBezTo>
                    <a:cubicBezTo>
                      <a:pt x="120" y="109"/>
                      <a:pt x="120" y="111"/>
                      <a:pt x="120" y="115"/>
                    </a:cubicBezTo>
                    <a:cubicBezTo>
                      <a:pt x="120" y="122"/>
                      <a:pt x="121" y="127"/>
                      <a:pt x="122" y="129"/>
                    </a:cubicBezTo>
                    <a:lnTo>
                      <a:pt x="136" y="129"/>
                    </a:lnTo>
                    <a:lnTo>
                      <a:pt x="137" y="130"/>
                    </a:lnTo>
                    <a:cubicBezTo>
                      <a:pt x="137" y="131"/>
                      <a:pt x="137" y="132"/>
                      <a:pt x="138" y="132"/>
                    </a:cubicBezTo>
                    <a:cubicBezTo>
                      <a:pt x="139" y="134"/>
                      <a:pt x="140" y="137"/>
                      <a:pt x="140" y="140"/>
                    </a:cubicBezTo>
                    <a:cubicBezTo>
                      <a:pt x="140" y="144"/>
                      <a:pt x="137" y="146"/>
                      <a:pt x="135" y="148"/>
                    </a:cubicBezTo>
                    <a:cubicBezTo>
                      <a:pt x="133" y="150"/>
                      <a:pt x="131" y="151"/>
                      <a:pt x="131" y="154"/>
                    </a:cubicBezTo>
                    <a:cubicBezTo>
                      <a:pt x="132" y="155"/>
                      <a:pt x="134" y="156"/>
                      <a:pt x="135" y="157"/>
                    </a:cubicBezTo>
                    <a:cubicBezTo>
                      <a:pt x="137" y="159"/>
                      <a:pt x="141" y="161"/>
                      <a:pt x="142" y="164"/>
                    </a:cubicBezTo>
                    <a:lnTo>
                      <a:pt x="142" y="165"/>
                    </a:lnTo>
                    <a:lnTo>
                      <a:pt x="142" y="169"/>
                    </a:lnTo>
                    <a:cubicBezTo>
                      <a:pt x="142" y="171"/>
                      <a:pt x="141" y="172"/>
                      <a:pt x="140" y="173"/>
                    </a:cubicBezTo>
                    <a:cubicBezTo>
                      <a:pt x="139" y="174"/>
                      <a:pt x="139" y="175"/>
                      <a:pt x="139" y="176"/>
                    </a:cubicBezTo>
                    <a:lnTo>
                      <a:pt x="139" y="182"/>
                    </a:lnTo>
                    <a:cubicBezTo>
                      <a:pt x="139" y="185"/>
                      <a:pt x="136" y="189"/>
                      <a:pt x="129" y="189"/>
                    </a:cubicBezTo>
                    <a:cubicBezTo>
                      <a:pt x="126" y="189"/>
                      <a:pt x="114" y="182"/>
                      <a:pt x="109" y="180"/>
                    </a:cubicBezTo>
                    <a:lnTo>
                      <a:pt x="109" y="179"/>
                    </a:lnTo>
                    <a:cubicBezTo>
                      <a:pt x="108" y="178"/>
                      <a:pt x="107" y="176"/>
                      <a:pt x="107" y="175"/>
                    </a:cubicBezTo>
                    <a:cubicBezTo>
                      <a:pt x="107" y="175"/>
                      <a:pt x="106" y="174"/>
                      <a:pt x="106" y="174"/>
                    </a:cubicBezTo>
                    <a:cubicBezTo>
                      <a:pt x="102" y="174"/>
                      <a:pt x="98" y="176"/>
                      <a:pt x="98" y="180"/>
                    </a:cubicBezTo>
                    <a:lnTo>
                      <a:pt x="98" y="182"/>
                    </a:lnTo>
                    <a:cubicBezTo>
                      <a:pt x="98" y="182"/>
                      <a:pt x="99" y="183"/>
                      <a:pt x="99" y="183"/>
                    </a:cubicBezTo>
                    <a:cubicBezTo>
                      <a:pt x="100" y="183"/>
                      <a:pt x="101" y="184"/>
                      <a:pt x="101" y="187"/>
                    </a:cubicBezTo>
                    <a:cubicBezTo>
                      <a:pt x="101" y="192"/>
                      <a:pt x="97" y="196"/>
                      <a:pt x="94" y="199"/>
                    </a:cubicBezTo>
                    <a:cubicBezTo>
                      <a:pt x="92" y="200"/>
                      <a:pt x="91" y="202"/>
                      <a:pt x="90" y="203"/>
                    </a:cubicBezTo>
                    <a:cubicBezTo>
                      <a:pt x="89" y="204"/>
                      <a:pt x="89" y="204"/>
                      <a:pt x="88" y="206"/>
                    </a:cubicBezTo>
                    <a:cubicBezTo>
                      <a:pt x="88" y="207"/>
                      <a:pt x="88" y="208"/>
                      <a:pt x="88" y="209"/>
                    </a:cubicBezTo>
                    <a:cubicBezTo>
                      <a:pt x="88" y="210"/>
                      <a:pt x="86" y="212"/>
                      <a:pt x="84" y="212"/>
                    </a:cubicBezTo>
                    <a:cubicBezTo>
                      <a:pt x="84" y="212"/>
                      <a:pt x="83" y="212"/>
                      <a:pt x="83" y="212"/>
                    </a:cubicBezTo>
                    <a:cubicBezTo>
                      <a:pt x="83" y="212"/>
                      <a:pt x="82" y="212"/>
                      <a:pt x="82" y="212"/>
                    </a:cubicBezTo>
                    <a:cubicBezTo>
                      <a:pt x="81" y="214"/>
                      <a:pt x="79" y="222"/>
                      <a:pt x="79" y="225"/>
                    </a:cubicBezTo>
                    <a:cubicBezTo>
                      <a:pt x="79" y="226"/>
                      <a:pt x="80" y="228"/>
                      <a:pt x="80" y="230"/>
                    </a:cubicBezTo>
                    <a:cubicBezTo>
                      <a:pt x="81" y="233"/>
                      <a:pt x="81" y="236"/>
                      <a:pt x="80" y="238"/>
                    </a:cubicBezTo>
                    <a:cubicBezTo>
                      <a:pt x="79" y="238"/>
                      <a:pt x="78" y="239"/>
                      <a:pt x="77" y="239"/>
                    </a:cubicBezTo>
                    <a:cubicBezTo>
                      <a:pt x="70" y="239"/>
                      <a:pt x="68" y="233"/>
                      <a:pt x="66" y="228"/>
                    </a:cubicBezTo>
                    <a:cubicBezTo>
                      <a:pt x="64" y="222"/>
                      <a:pt x="63" y="220"/>
                      <a:pt x="60" y="220"/>
                    </a:cubicBezTo>
                    <a:cubicBezTo>
                      <a:pt x="58" y="220"/>
                      <a:pt x="57" y="222"/>
                      <a:pt x="55" y="225"/>
                    </a:cubicBezTo>
                    <a:cubicBezTo>
                      <a:pt x="52" y="228"/>
                      <a:pt x="49" y="233"/>
                      <a:pt x="43" y="233"/>
                    </a:cubicBezTo>
                    <a:lnTo>
                      <a:pt x="32" y="233"/>
                    </a:lnTo>
                    <a:cubicBezTo>
                      <a:pt x="27" y="233"/>
                      <a:pt x="24" y="244"/>
                      <a:pt x="24" y="254"/>
                    </a:cubicBezTo>
                    <a:cubicBezTo>
                      <a:pt x="24" y="257"/>
                      <a:pt x="25" y="259"/>
                      <a:pt x="27" y="261"/>
                    </a:cubicBezTo>
                    <a:cubicBezTo>
                      <a:pt x="29" y="264"/>
                      <a:pt x="32" y="267"/>
                      <a:pt x="32" y="272"/>
                    </a:cubicBezTo>
                    <a:cubicBezTo>
                      <a:pt x="32" y="279"/>
                      <a:pt x="28" y="287"/>
                      <a:pt x="21" y="290"/>
                    </a:cubicBezTo>
                    <a:cubicBezTo>
                      <a:pt x="20" y="292"/>
                      <a:pt x="19" y="294"/>
                      <a:pt x="18" y="296"/>
                    </a:cubicBezTo>
                    <a:cubicBezTo>
                      <a:pt x="17" y="298"/>
                      <a:pt x="16" y="300"/>
                      <a:pt x="16" y="300"/>
                    </a:cubicBezTo>
                    <a:cubicBezTo>
                      <a:pt x="16" y="302"/>
                      <a:pt x="17" y="303"/>
                      <a:pt x="18" y="305"/>
                    </a:cubicBezTo>
                    <a:cubicBezTo>
                      <a:pt x="18" y="306"/>
                      <a:pt x="20" y="309"/>
                      <a:pt x="20" y="311"/>
                    </a:cubicBezTo>
                    <a:cubicBezTo>
                      <a:pt x="20" y="315"/>
                      <a:pt x="18" y="317"/>
                      <a:pt x="18" y="319"/>
                    </a:cubicBezTo>
                    <a:cubicBezTo>
                      <a:pt x="17" y="321"/>
                      <a:pt x="16" y="322"/>
                      <a:pt x="16" y="323"/>
                    </a:cubicBezTo>
                    <a:cubicBezTo>
                      <a:pt x="16" y="324"/>
                      <a:pt x="17" y="325"/>
                      <a:pt x="17" y="327"/>
                    </a:cubicBezTo>
                    <a:cubicBezTo>
                      <a:pt x="18" y="328"/>
                      <a:pt x="19" y="330"/>
                      <a:pt x="19" y="332"/>
                    </a:cubicBezTo>
                    <a:cubicBezTo>
                      <a:pt x="19" y="341"/>
                      <a:pt x="13" y="341"/>
                      <a:pt x="7" y="341"/>
                    </a:cubicBezTo>
                    <a:cubicBezTo>
                      <a:pt x="6" y="342"/>
                      <a:pt x="1" y="346"/>
                      <a:pt x="0" y="348"/>
                    </a:cubicBezTo>
                    <a:cubicBezTo>
                      <a:pt x="0" y="348"/>
                      <a:pt x="1" y="349"/>
                      <a:pt x="2" y="349"/>
                    </a:cubicBezTo>
                    <a:cubicBezTo>
                      <a:pt x="2" y="349"/>
                      <a:pt x="3" y="350"/>
                      <a:pt x="3" y="350"/>
                    </a:cubicBezTo>
                    <a:cubicBezTo>
                      <a:pt x="5" y="351"/>
                      <a:pt x="7" y="354"/>
                      <a:pt x="9" y="357"/>
                    </a:cubicBezTo>
                    <a:cubicBezTo>
                      <a:pt x="12" y="361"/>
                      <a:pt x="15" y="365"/>
                      <a:pt x="17" y="365"/>
                    </a:cubicBezTo>
                    <a:cubicBezTo>
                      <a:pt x="18" y="365"/>
                      <a:pt x="19" y="365"/>
                      <a:pt x="19" y="364"/>
                    </a:cubicBezTo>
                    <a:cubicBezTo>
                      <a:pt x="20" y="364"/>
                      <a:pt x="22" y="363"/>
                      <a:pt x="24" y="363"/>
                    </a:cubicBezTo>
                    <a:cubicBezTo>
                      <a:pt x="29" y="363"/>
                      <a:pt x="31" y="366"/>
                      <a:pt x="33" y="368"/>
                    </a:cubicBezTo>
                    <a:cubicBezTo>
                      <a:pt x="33" y="369"/>
                      <a:pt x="34" y="370"/>
                      <a:pt x="35" y="370"/>
                    </a:cubicBezTo>
                    <a:cubicBezTo>
                      <a:pt x="37" y="371"/>
                      <a:pt x="38" y="372"/>
                      <a:pt x="40" y="373"/>
                    </a:cubicBezTo>
                    <a:cubicBezTo>
                      <a:pt x="45" y="376"/>
                      <a:pt x="49" y="379"/>
                      <a:pt x="56" y="379"/>
                    </a:cubicBezTo>
                    <a:cubicBezTo>
                      <a:pt x="58" y="379"/>
                      <a:pt x="59" y="379"/>
                      <a:pt x="60" y="378"/>
                    </a:cubicBezTo>
                    <a:cubicBezTo>
                      <a:pt x="61" y="378"/>
                      <a:pt x="62" y="377"/>
                      <a:pt x="63" y="377"/>
                    </a:cubicBezTo>
                    <a:lnTo>
                      <a:pt x="65" y="377"/>
                    </a:lnTo>
                    <a:lnTo>
                      <a:pt x="66" y="378"/>
                    </a:lnTo>
                    <a:cubicBezTo>
                      <a:pt x="67" y="380"/>
                      <a:pt x="69" y="381"/>
                      <a:pt x="71" y="381"/>
                    </a:cubicBezTo>
                    <a:cubicBezTo>
                      <a:pt x="72" y="380"/>
                      <a:pt x="73" y="378"/>
                      <a:pt x="73" y="377"/>
                    </a:cubicBezTo>
                    <a:cubicBezTo>
                      <a:pt x="76" y="372"/>
                      <a:pt x="79" y="367"/>
                      <a:pt x="85" y="367"/>
                    </a:cubicBezTo>
                    <a:cubicBezTo>
                      <a:pt x="91" y="367"/>
                      <a:pt x="92" y="372"/>
                      <a:pt x="92" y="376"/>
                    </a:cubicBezTo>
                    <a:cubicBezTo>
                      <a:pt x="93" y="377"/>
                      <a:pt x="93" y="379"/>
                      <a:pt x="94" y="380"/>
                    </a:cubicBezTo>
                    <a:cubicBezTo>
                      <a:pt x="96" y="383"/>
                      <a:pt x="99" y="383"/>
                      <a:pt x="103" y="384"/>
                    </a:cubicBezTo>
                    <a:cubicBezTo>
                      <a:pt x="105" y="384"/>
                      <a:pt x="107" y="385"/>
                      <a:pt x="109" y="386"/>
                    </a:cubicBezTo>
                    <a:cubicBezTo>
                      <a:pt x="113" y="387"/>
                      <a:pt x="116" y="389"/>
                      <a:pt x="118" y="391"/>
                    </a:cubicBezTo>
                    <a:cubicBezTo>
                      <a:pt x="121" y="393"/>
                      <a:pt x="123" y="395"/>
                      <a:pt x="128" y="395"/>
                    </a:cubicBezTo>
                    <a:cubicBezTo>
                      <a:pt x="128" y="395"/>
                      <a:pt x="129" y="395"/>
                      <a:pt x="130" y="395"/>
                    </a:cubicBezTo>
                    <a:cubicBezTo>
                      <a:pt x="131" y="396"/>
                      <a:pt x="132" y="396"/>
                      <a:pt x="133" y="395"/>
                    </a:cubicBezTo>
                    <a:lnTo>
                      <a:pt x="135" y="394"/>
                    </a:lnTo>
                    <a:lnTo>
                      <a:pt x="136" y="396"/>
                    </a:lnTo>
                    <a:cubicBezTo>
                      <a:pt x="138" y="399"/>
                      <a:pt x="140" y="401"/>
                      <a:pt x="143" y="402"/>
                    </a:cubicBezTo>
                    <a:cubicBezTo>
                      <a:pt x="146" y="404"/>
                      <a:pt x="149" y="406"/>
                      <a:pt x="152" y="410"/>
                    </a:cubicBezTo>
                    <a:cubicBezTo>
                      <a:pt x="152" y="411"/>
                      <a:pt x="152" y="412"/>
                      <a:pt x="153" y="413"/>
                    </a:cubicBezTo>
                    <a:cubicBezTo>
                      <a:pt x="154" y="416"/>
                      <a:pt x="154" y="416"/>
                      <a:pt x="156" y="416"/>
                    </a:cubicBezTo>
                    <a:cubicBezTo>
                      <a:pt x="157" y="416"/>
                      <a:pt x="158" y="416"/>
                      <a:pt x="159" y="416"/>
                    </a:cubicBezTo>
                    <a:cubicBezTo>
                      <a:pt x="160" y="416"/>
                      <a:pt x="161" y="416"/>
                      <a:pt x="161" y="416"/>
                    </a:cubicBezTo>
                    <a:cubicBezTo>
                      <a:pt x="165" y="416"/>
                      <a:pt x="166" y="418"/>
                      <a:pt x="168" y="422"/>
                    </a:cubicBezTo>
                    <a:cubicBezTo>
                      <a:pt x="169" y="422"/>
                      <a:pt x="169" y="423"/>
                      <a:pt x="169" y="424"/>
                    </a:cubicBezTo>
                    <a:cubicBezTo>
                      <a:pt x="171" y="422"/>
                      <a:pt x="173" y="421"/>
                      <a:pt x="175" y="420"/>
                    </a:cubicBezTo>
                    <a:cubicBezTo>
                      <a:pt x="176" y="419"/>
                      <a:pt x="177" y="419"/>
                      <a:pt x="178" y="418"/>
                    </a:cubicBezTo>
                    <a:cubicBezTo>
                      <a:pt x="178" y="418"/>
                      <a:pt x="178" y="417"/>
                      <a:pt x="178" y="417"/>
                    </a:cubicBezTo>
                    <a:cubicBezTo>
                      <a:pt x="176" y="417"/>
                      <a:pt x="174" y="417"/>
                      <a:pt x="172" y="417"/>
                    </a:cubicBezTo>
                    <a:cubicBezTo>
                      <a:pt x="168" y="417"/>
                      <a:pt x="160" y="417"/>
                      <a:pt x="160" y="411"/>
                    </a:cubicBezTo>
                    <a:cubicBezTo>
                      <a:pt x="160" y="408"/>
                      <a:pt x="165" y="404"/>
                      <a:pt x="180" y="395"/>
                    </a:cubicBezTo>
                    <a:cubicBezTo>
                      <a:pt x="182" y="394"/>
                      <a:pt x="183" y="393"/>
                      <a:pt x="183" y="393"/>
                    </a:cubicBezTo>
                    <a:cubicBezTo>
                      <a:pt x="187" y="389"/>
                      <a:pt x="190" y="384"/>
                      <a:pt x="193" y="379"/>
                    </a:cubicBezTo>
                    <a:cubicBezTo>
                      <a:pt x="195" y="376"/>
                      <a:pt x="197" y="373"/>
                      <a:pt x="199" y="369"/>
                    </a:cubicBezTo>
                    <a:cubicBezTo>
                      <a:pt x="202" y="365"/>
                      <a:pt x="204" y="362"/>
                      <a:pt x="206" y="357"/>
                    </a:cubicBezTo>
                    <a:cubicBezTo>
                      <a:pt x="207" y="355"/>
                      <a:pt x="208" y="352"/>
                      <a:pt x="210" y="348"/>
                    </a:cubicBezTo>
                    <a:cubicBezTo>
                      <a:pt x="211" y="346"/>
                      <a:pt x="212" y="345"/>
                      <a:pt x="214" y="344"/>
                    </a:cubicBezTo>
                    <a:cubicBezTo>
                      <a:pt x="215" y="343"/>
                      <a:pt x="215" y="342"/>
                      <a:pt x="215" y="342"/>
                    </a:cubicBezTo>
                    <a:cubicBezTo>
                      <a:pt x="216" y="340"/>
                      <a:pt x="216" y="339"/>
                      <a:pt x="216" y="338"/>
                    </a:cubicBezTo>
                    <a:cubicBezTo>
                      <a:pt x="216" y="336"/>
                      <a:pt x="215" y="334"/>
                      <a:pt x="217" y="331"/>
                    </a:cubicBezTo>
                    <a:cubicBezTo>
                      <a:pt x="218" y="329"/>
                      <a:pt x="220" y="327"/>
                      <a:pt x="221" y="326"/>
                    </a:cubicBezTo>
                    <a:cubicBezTo>
                      <a:pt x="223" y="323"/>
                      <a:pt x="225" y="320"/>
                      <a:pt x="228" y="316"/>
                    </a:cubicBezTo>
                    <a:lnTo>
                      <a:pt x="228" y="296"/>
                    </a:lnTo>
                    <a:lnTo>
                      <a:pt x="228" y="295"/>
                    </a:lnTo>
                    <a:cubicBezTo>
                      <a:pt x="228" y="295"/>
                      <a:pt x="229" y="295"/>
                      <a:pt x="229" y="292"/>
                    </a:cubicBezTo>
                    <a:cubicBezTo>
                      <a:pt x="229" y="291"/>
                      <a:pt x="229" y="290"/>
                      <a:pt x="229" y="289"/>
                    </a:cubicBezTo>
                    <a:cubicBezTo>
                      <a:pt x="229" y="287"/>
                      <a:pt x="228" y="285"/>
                      <a:pt x="227" y="282"/>
                    </a:cubicBezTo>
                    <a:cubicBezTo>
                      <a:pt x="223" y="280"/>
                      <a:pt x="220" y="272"/>
                      <a:pt x="220" y="267"/>
                    </a:cubicBezTo>
                    <a:cubicBezTo>
                      <a:pt x="220" y="260"/>
                      <a:pt x="222" y="256"/>
                      <a:pt x="226" y="252"/>
                    </a:cubicBezTo>
                    <a:cubicBezTo>
                      <a:pt x="225" y="252"/>
                      <a:pt x="225" y="252"/>
                      <a:pt x="225" y="252"/>
                    </a:cubicBezTo>
                    <a:cubicBezTo>
                      <a:pt x="220" y="249"/>
                      <a:pt x="214" y="245"/>
                      <a:pt x="214" y="239"/>
                    </a:cubicBezTo>
                    <a:cubicBezTo>
                      <a:pt x="214" y="231"/>
                      <a:pt x="219" y="229"/>
                      <a:pt x="224" y="228"/>
                    </a:cubicBezTo>
                    <a:cubicBezTo>
                      <a:pt x="226" y="227"/>
                      <a:pt x="229" y="226"/>
                      <a:pt x="230" y="225"/>
                    </a:cubicBezTo>
                    <a:cubicBezTo>
                      <a:pt x="231" y="224"/>
                      <a:pt x="231" y="223"/>
                      <a:pt x="231" y="222"/>
                    </a:cubicBezTo>
                    <a:cubicBezTo>
                      <a:pt x="231" y="220"/>
                      <a:pt x="231" y="217"/>
                      <a:pt x="234" y="214"/>
                    </a:cubicBezTo>
                    <a:cubicBezTo>
                      <a:pt x="235" y="213"/>
                      <a:pt x="237" y="213"/>
                      <a:pt x="240" y="213"/>
                    </a:cubicBezTo>
                    <a:cubicBezTo>
                      <a:pt x="241" y="213"/>
                      <a:pt x="242" y="213"/>
                      <a:pt x="243" y="213"/>
                    </a:cubicBezTo>
                    <a:cubicBezTo>
                      <a:pt x="245" y="213"/>
                      <a:pt x="246" y="213"/>
                      <a:pt x="248" y="213"/>
                    </a:cubicBezTo>
                    <a:cubicBezTo>
                      <a:pt x="250" y="213"/>
                      <a:pt x="251" y="213"/>
                      <a:pt x="253" y="213"/>
                    </a:cubicBezTo>
                    <a:cubicBezTo>
                      <a:pt x="253" y="212"/>
                      <a:pt x="253" y="212"/>
                      <a:pt x="253" y="211"/>
                    </a:cubicBezTo>
                    <a:cubicBezTo>
                      <a:pt x="253" y="208"/>
                      <a:pt x="253" y="202"/>
                      <a:pt x="257" y="201"/>
                    </a:cubicBezTo>
                    <a:lnTo>
                      <a:pt x="257" y="201"/>
                    </a:lnTo>
                    <a:cubicBezTo>
                      <a:pt x="259" y="201"/>
                      <a:pt x="259" y="201"/>
                      <a:pt x="261" y="202"/>
                    </a:cubicBezTo>
                    <a:cubicBezTo>
                      <a:pt x="263" y="204"/>
                      <a:pt x="265" y="205"/>
                      <a:pt x="265" y="205"/>
                    </a:cubicBezTo>
                    <a:cubicBezTo>
                      <a:pt x="270" y="205"/>
                      <a:pt x="274" y="204"/>
                      <a:pt x="275" y="201"/>
                    </a:cubicBezTo>
                    <a:lnTo>
                      <a:pt x="277" y="200"/>
                    </a:lnTo>
                    <a:lnTo>
                      <a:pt x="278" y="201"/>
                    </a:lnTo>
                    <a:cubicBezTo>
                      <a:pt x="280" y="202"/>
                      <a:pt x="280" y="203"/>
                      <a:pt x="281" y="204"/>
                    </a:cubicBezTo>
                    <a:cubicBezTo>
                      <a:pt x="282" y="206"/>
                      <a:pt x="283" y="207"/>
                      <a:pt x="285" y="207"/>
                    </a:cubicBezTo>
                    <a:cubicBezTo>
                      <a:pt x="286" y="207"/>
                      <a:pt x="287" y="206"/>
                      <a:pt x="288" y="206"/>
                    </a:cubicBezTo>
                    <a:cubicBezTo>
                      <a:pt x="289" y="205"/>
                      <a:pt x="291" y="204"/>
                      <a:pt x="293" y="204"/>
                    </a:cubicBezTo>
                    <a:cubicBezTo>
                      <a:pt x="294" y="204"/>
                      <a:pt x="295" y="205"/>
                      <a:pt x="296" y="206"/>
                    </a:cubicBezTo>
                    <a:cubicBezTo>
                      <a:pt x="297" y="206"/>
                      <a:pt x="298" y="207"/>
                      <a:pt x="299" y="207"/>
                    </a:cubicBezTo>
                    <a:cubicBezTo>
                      <a:pt x="301" y="207"/>
                      <a:pt x="302" y="206"/>
                      <a:pt x="302" y="203"/>
                    </a:cubicBezTo>
                    <a:cubicBezTo>
                      <a:pt x="303" y="202"/>
                      <a:pt x="303" y="200"/>
                      <a:pt x="305" y="199"/>
                    </a:cubicBezTo>
                    <a:cubicBezTo>
                      <a:pt x="309" y="197"/>
                      <a:pt x="312" y="192"/>
                      <a:pt x="314" y="187"/>
                    </a:cubicBezTo>
                    <a:cubicBezTo>
                      <a:pt x="318" y="179"/>
                      <a:pt x="322" y="170"/>
                      <a:pt x="333" y="171"/>
                    </a:cubicBezTo>
                    <a:lnTo>
                      <a:pt x="335" y="172"/>
                    </a:lnTo>
                    <a:lnTo>
                      <a:pt x="334" y="178"/>
                    </a:lnTo>
                    <a:lnTo>
                      <a:pt x="333" y="181"/>
                    </a:lnTo>
                    <a:cubicBezTo>
                      <a:pt x="334" y="182"/>
                      <a:pt x="335" y="182"/>
                      <a:pt x="335" y="183"/>
                    </a:cubicBezTo>
                    <a:cubicBezTo>
                      <a:pt x="337" y="183"/>
                      <a:pt x="338" y="184"/>
                      <a:pt x="340" y="184"/>
                    </a:cubicBezTo>
                    <a:cubicBezTo>
                      <a:pt x="343" y="184"/>
                      <a:pt x="346" y="181"/>
                      <a:pt x="348" y="178"/>
                    </a:cubicBezTo>
                    <a:cubicBezTo>
                      <a:pt x="350" y="176"/>
                      <a:pt x="351" y="174"/>
                      <a:pt x="353" y="172"/>
                    </a:cubicBezTo>
                    <a:cubicBezTo>
                      <a:pt x="352" y="169"/>
                      <a:pt x="351" y="167"/>
                      <a:pt x="351" y="166"/>
                    </a:cubicBezTo>
                    <a:cubicBezTo>
                      <a:pt x="351" y="164"/>
                      <a:pt x="352" y="163"/>
                      <a:pt x="352" y="162"/>
                    </a:cubicBezTo>
                    <a:cubicBezTo>
                      <a:pt x="346" y="161"/>
                      <a:pt x="338" y="159"/>
                      <a:pt x="338" y="152"/>
                    </a:cubicBezTo>
                    <a:lnTo>
                      <a:pt x="338" y="130"/>
                    </a:lnTo>
                    <a:cubicBezTo>
                      <a:pt x="338" y="127"/>
                      <a:pt x="341" y="125"/>
                      <a:pt x="346" y="125"/>
                    </a:cubicBezTo>
                    <a:lnTo>
                      <a:pt x="355" y="125"/>
                    </a:lnTo>
                    <a:cubicBezTo>
                      <a:pt x="359" y="125"/>
                      <a:pt x="360" y="124"/>
                      <a:pt x="362" y="122"/>
                    </a:cubicBezTo>
                    <a:cubicBezTo>
                      <a:pt x="362" y="121"/>
                      <a:pt x="362" y="121"/>
                      <a:pt x="362" y="121"/>
                    </a:cubicBezTo>
                    <a:lnTo>
                      <a:pt x="362" y="121"/>
                    </a:lnTo>
                    <a:cubicBezTo>
                      <a:pt x="360" y="120"/>
                      <a:pt x="358" y="118"/>
                      <a:pt x="356" y="1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1182"/>
              <p:cNvSpPr>
                <a:spLocks/>
              </p:cNvSpPr>
              <p:nvPr/>
            </p:nvSpPr>
            <p:spPr bwMode="auto">
              <a:xfrm>
                <a:off x="8381178" y="4388164"/>
                <a:ext cx="1880" cy="3759"/>
              </a:xfrm>
              <a:custGeom>
                <a:avLst/>
                <a:gdLst>
                  <a:gd name="T0" fmla="*/ 2 w 6"/>
                  <a:gd name="T1" fmla="*/ 0 h 9"/>
                  <a:gd name="T2" fmla="*/ 0 w 6"/>
                  <a:gd name="T3" fmla="*/ 1 h 9"/>
                  <a:gd name="T4" fmla="*/ 5 w 6"/>
                  <a:gd name="T5" fmla="*/ 9 h 9"/>
                  <a:gd name="T6" fmla="*/ 6 w 6"/>
                  <a:gd name="T7" fmla="*/ 6 h 9"/>
                  <a:gd name="T8" fmla="*/ 5 w 6"/>
                  <a:gd name="T9" fmla="*/ 3 h 9"/>
                  <a:gd name="T10" fmla="*/ 4 w 6"/>
                  <a:gd name="T11" fmla="*/ 2 h 9"/>
                  <a:gd name="T12" fmla="*/ 4 w 6"/>
                  <a:gd name="T13" fmla="*/ 1 h 9"/>
                  <a:gd name="T14" fmla="*/ 4 w 6"/>
                  <a:gd name="T15" fmla="*/ 0 h 9"/>
                  <a:gd name="T16" fmla="*/ 2 w 6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9">
                    <a:moveTo>
                      <a:pt x="2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4"/>
                      <a:pt x="3" y="9"/>
                      <a:pt x="5" y="9"/>
                    </a:cubicBezTo>
                    <a:cubicBezTo>
                      <a:pt x="5" y="9"/>
                      <a:pt x="6" y="7"/>
                      <a:pt x="6" y="6"/>
                    </a:cubicBezTo>
                    <a:cubicBezTo>
                      <a:pt x="6" y="5"/>
                      <a:pt x="5" y="4"/>
                      <a:pt x="5" y="3"/>
                    </a:cubicBezTo>
                    <a:cubicBezTo>
                      <a:pt x="5" y="3"/>
                      <a:pt x="5" y="2"/>
                      <a:pt x="4" y="2"/>
                    </a:cubicBezTo>
                    <a:cubicBezTo>
                      <a:pt x="4" y="2"/>
                      <a:pt x="4" y="2"/>
                      <a:pt x="4" y="1"/>
                    </a:cubicBezTo>
                    <a:lnTo>
                      <a:pt x="4" y="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1183"/>
              <p:cNvSpPr>
                <a:spLocks/>
              </p:cNvSpPr>
              <p:nvPr/>
            </p:nvSpPr>
            <p:spPr bwMode="auto">
              <a:xfrm>
                <a:off x="8352986" y="4382525"/>
                <a:ext cx="1880" cy="5639"/>
              </a:xfrm>
              <a:custGeom>
                <a:avLst/>
                <a:gdLst>
                  <a:gd name="T0" fmla="*/ 5 w 7"/>
                  <a:gd name="T1" fmla="*/ 3 h 11"/>
                  <a:gd name="T2" fmla="*/ 5 w 7"/>
                  <a:gd name="T3" fmla="*/ 3 h 11"/>
                  <a:gd name="T4" fmla="*/ 5 w 7"/>
                  <a:gd name="T5" fmla="*/ 2 h 11"/>
                  <a:gd name="T6" fmla="*/ 0 w 7"/>
                  <a:gd name="T7" fmla="*/ 0 h 11"/>
                  <a:gd name="T8" fmla="*/ 0 w 7"/>
                  <a:gd name="T9" fmla="*/ 0 h 11"/>
                  <a:gd name="T10" fmla="*/ 6 w 7"/>
                  <a:gd name="T11" fmla="*/ 11 h 11"/>
                  <a:gd name="T12" fmla="*/ 7 w 7"/>
                  <a:gd name="T13" fmla="*/ 9 h 11"/>
                  <a:gd name="T14" fmla="*/ 6 w 7"/>
                  <a:gd name="T15" fmla="*/ 5 h 11"/>
                  <a:gd name="T16" fmla="*/ 5 w 7"/>
                  <a:gd name="T17" fmla="*/ 3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11">
                    <a:moveTo>
                      <a:pt x="5" y="3"/>
                    </a:move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ubicBezTo>
                      <a:pt x="5" y="2"/>
                      <a:pt x="3" y="1"/>
                      <a:pt x="0" y="0"/>
                    </a:cubicBezTo>
                    <a:lnTo>
                      <a:pt x="0" y="0"/>
                    </a:lnTo>
                    <a:cubicBezTo>
                      <a:pt x="0" y="2"/>
                      <a:pt x="4" y="10"/>
                      <a:pt x="6" y="11"/>
                    </a:cubicBezTo>
                    <a:cubicBezTo>
                      <a:pt x="7" y="11"/>
                      <a:pt x="7" y="11"/>
                      <a:pt x="7" y="9"/>
                    </a:cubicBezTo>
                    <a:cubicBezTo>
                      <a:pt x="7" y="8"/>
                      <a:pt x="7" y="6"/>
                      <a:pt x="6" y="5"/>
                    </a:cubicBezTo>
                    <a:cubicBezTo>
                      <a:pt x="6" y="5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1184"/>
              <p:cNvSpPr>
                <a:spLocks/>
              </p:cNvSpPr>
              <p:nvPr/>
            </p:nvSpPr>
            <p:spPr bwMode="auto">
              <a:xfrm>
                <a:off x="8356745" y="4361851"/>
                <a:ext cx="24434" cy="26313"/>
              </a:xfrm>
              <a:custGeom>
                <a:avLst/>
                <a:gdLst>
                  <a:gd name="T0" fmla="*/ 60 w 61"/>
                  <a:gd name="T1" fmla="*/ 11 h 62"/>
                  <a:gd name="T2" fmla="*/ 60 w 61"/>
                  <a:gd name="T3" fmla="*/ 9 h 62"/>
                  <a:gd name="T4" fmla="*/ 56 w 61"/>
                  <a:gd name="T5" fmla="*/ 4 h 62"/>
                  <a:gd name="T6" fmla="*/ 54 w 61"/>
                  <a:gd name="T7" fmla="*/ 0 h 62"/>
                  <a:gd name="T8" fmla="*/ 41 w 61"/>
                  <a:gd name="T9" fmla="*/ 1 h 62"/>
                  <a:gd name="T10" fmla="*/ 38 w 61"/>
                  <a:gd name="T11" fmla="*/ 3 h 62"/>
                  <a:gd name="T12" fmla="*/ 29 w 61"/>
                  <a:gd name="T13" fmla="*/ 8 h 62"/>
                  <a:gd name="T14" fmla="*/ 25 w 61"/>
                  <a:gd name="T15" fmla="*/ 7 h 62"/>
                  <a:gd name="T16" fmla="*/ 24 w 61"/>
                  <a:gd name="T17" fmla="*/ 6 h 62"/>
                  <a:gd name="T18" fmla="*/ 22 w 61"/>
                  <a:gd name="T19" fmla="*/ 9 h 62"/>
                  <a:gd name="T20" fmla="*/ 28 w 61"/>
                  <a:gd name="T21" fmla="*/ 20 h 62"/>
                  <a:gd name="T22" fmla="*/ 28 w 61"/>
                  <a:gd name="T23" fmla="*/ 21 h 62"/>
                  <a:gd name="T24" fmla="*/ 28 w 61"/>
                  <a:gd name="T25" fmla="*/ 23 h 62"/>
                  <a:gd name="T26" fmla="*/ 27 w 61"/>
                  <a:gd name="T27" fmla="*/ 24 h 62"/>
                  <a:gd name="T28" fmla="*/ 22 w 61"/>
                  <a:gd name="T29" fmla="*/ 24 h 62"/>
                  <a:gd name="T30" fmla="*/ 20 w 61"/>
                  <a:gd name="T31" fmla="*/ 23 h 62"/>
                  <a:gd name="T32" fmla="*/ 18 w 61"/>
                  <a:gd name="T33" fmla="*/ 23 h 62"/>
                  <a:gd name="T34" fmla="*/ 10 w 61"/>
                  <a:gd name="T35" fmla="*/ 21 h 62"/>
                  <a:gd name="T36" fmla="*/ 3 w 61"/>
                  <a:gd name="T37" fmla="*/ 20 h 62"/>
                  <a:gd name="T38" fmla="*/ 0 w 61"/>
                  <a:gd name="T39" fmla="*/ 30 h 62"/>
                  <a:gd name="T40" fmla="*/ 1 w 61"/>
                  <a:gd name="T41" fmla="*/ 33 h 62"/>
                  <a:gd name="T42" fmla="*/ 3 w 61"/>
                  <a:gd name="T43" fmla="*/ 37 h 62"/>
                  <a:gd name="T44" fmla="*/ 2 w 61"/>
                  <a:gd name="T45" fmla="*/ 40 h 62"/>
                  <a:gd name="T46" fmla="*/ 1 w 61"/>
                  <a:gd name="T47" fmla="*/ 41 h 62"/>
                  <a:gd name="T48" fmla="*/ 5 w 61"/>
                  <a:gd name="T49" fmla="*/ 45 h 62"/>
                  <a:gd name="T50" fmla="*/ 9 w 61"/>
                  <a:gd name="T51" fmla="*/ 47 h 62"/>
                  <a:gd name="T52" fmla="*/ 10 w 61"/>
                  <a:gd name="T53" fmla="*/ 51 h 62"/>
                  <a:gd name="T54" fmla="*/ 11 w 61"/>
                  <a:gd name="T55" fmla="*/ 53 h 62"/>
                  <a:gd name="T56" fmla="*/ 28 w 61"/>
                  <a:gd name="T57" fmla="*/ 60 h 62"/>
                  <a:gd name="T58" fmla="*/ 29 w 61"/>
                  <a:gd name="T59" fmla="*/ 61 h 62"/>
                  <a:gd name="T60" fmla="*/ 34 w 61"/>
                  <a:gd name="T61" fmla="*/ 62 h 62"/>
                  <a:gd name="T62" fmla="*/ 37 w 61"/>
                  <a:gd name="T63" fmla="*/ 58 h 62"/>
                  <a:gd name="T64" fmla="*/ 36 w 61"/>
                  <a:gd name="T65" fmla="*/ 54 h 62"/>
                  <a:gd name="T66" fmla="*/ 36 w 61"/>
                  <a:gd name="T67" fmla="*/ 52 h 62"/>
                  <a:gd name="T68" fmla="*/ 36 w 61"/>
                  <a:gd name="T69" fmla="*/ 49 h 62"/>
                  <a:gd name="T70" fmla="*/ 37 w 61"/>
                  <a:gd name="T71" fmla="*/ 48 h 62"/>
                  <a:gd name="T72" fmla="*/ 45 w 61"/>
                  <a:gd name="T73" fmla="*/ 40 h 62"/>
                  <a:gd name="T74" fmla="*/ 46 w 61"/>
                  <a:gd name="T75" fmla="*/ 38 h 62"/>
                  <a:gd name="T76" fmla="*/ 54 w 61"/>
                  <a:gd name="T77" fmla="*/ 33 h 62"/>
                  <a:gd name="T78" fmla="*/ 59 w 61"/>
                  <a:gd name="T79" fmla="*/ 30 h 62"/>
                  <a:gd name="T80" fmla="*/ 59 w 61"/>
                  <a:gd name="T81" fmla="*/ 28 h 62"/>
                  <a:gd name="T82" fmla="*/ 59 w 61"/>
                  <a:gd name="T83" fmla="*/ 26 h 62"/>
                  <a:gd name="T84" fmla="*/ 56 w 61"/>
                  <a:gd name="T85" fmla="*/ 26 h 62"/>
                  <a:gd name="T86" fmla="*/ 55 w 61"/>
                  <a:gd name="T87" fmla="*/ 27 h 62"/>
                  <a:gd name="T88" fmla="*/ 51 w 61"/>
                  <a:gd name="T89" fmla="*/ 28 h 62"/>
                  <a:gd name="T90" fmla="*/ 36 w 61"/>
                  <a:gd name="T91" fmla="*/ 15 h 62"/>
                  <a:gd name="T92" fmla="*/ 36 w 61"/>
                  <a:gd name="T93" fmla="*/ 9 h 62"/>
                  <a:gd name="T94" fmla="*/ 37 w 61"/>
                  <a:gd name="T95" fmla="*/ 8 h 62"/>
                  <a:gd name="T96" fmla="*/ 41 w 61"/>
                  <a:gd name="T97" fmla="*/ 8 h 62"/>
                  <a:gd name="T98" fmla="*/ 42 w 61"/>
                  <a:gd name="T99" fmla="*/ 9 h 62"/>
                  <a:gd name="T100" fmla="*/ 51 w 61"/>
                  <a:gd name="T101" fmla="*/ 21 h 62"/>
                  <a:gd name="T102" fmla="*/ 61 w 61"/>
                  <a:gd name="T103" fmla="*/ 16 h 62"/>
                  <a:gd name="T104" fmla="*/ 60 w 61"/>
                  <a:gd name="T105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1" h="62">
                    <a:moveTo>
                      <a:pt x="60" y="11"/>
                    </a:moveTo>
                    <a:cubicBezTo>
                      <a:pt x="60" y="10"/>
                      <a:pt x="60" y="9"/>
                      <a:pt x="60" y="9"/>
                    </a:cubicBezTo>
                    <a:cubicBezTo>
                      <a:pt x="58" y="8"/>
                      <a:pt x="57" y="5"/>
                      <a:pt x="56" y="4"/>
                    </a:cubicBezTo>
                    <a:cubicBezTo>
                      <a:pt x="55" y="1"/>
                      <a:pt x="55" y="0"/>
                      <a:pt x="54" y="0"/>
                    </a:cubicBezTo>
                    <a:cubicBezTo>
                      <a:pt x="49" y="0"/>
                      <a:pt x="45" y="0"/>
                      <a:pt x="41" y="1"/>
                    </a:cubicBezTo>
                    <a:cubicBezTo>
                      <a:pt x="40" y="1"/>
                      <a:pt x="39" y="2"/>
                      <a:pt x="38" y="3"/>
                    </a:cubicBezTo>
                    <a:cubicBezTo>
                      <a:pt x="36" y="5"/>
                      <a:pt x="34" y="8"/>
                      <a:pt x="29" y="8"/>
                    </a:cubicBezTo>
                    <a:cubicBezTo>
                      <a:pt x="27" y="8"/>
                      <a:pt x="26" y="7"/>
                      <a:pt x="25" y="7"/>
                    </a:cubicBezTo>
                    <a:cubicBezTo>
                      <a:pt x="25" y="6"/>
                      <a:pt x="24" y="6"/>
                      <a:pt x="24" y="6"/>
                    </a:cubicBezTo>
                    <a:cubicBezTo>
                      <a:pt x="22" y="6"/>
                      <a:pt x="22" y="9"/>
                      <a:pt x="22" y="9"/>
                    </a:cubicBezTo>
                    <a:cubicBezTo>
                      <a:pt x="22" y="16"/>
                      <a:pt x="25" y="18"/>
                      <a:pt x="28" y="20"/>
                    </a:cubicBezTo>
                    <a:cubicBezTo>
                      <a:pt x="28" y="20"/>
                      <a:pt x="28" y="21"/>
                      <a:pt x="28" y="21"/>
                    </a:cubicBezTo>
                    <a:lnTo>
                      <a:pt x="28" y="23"/>
                    </a:lnTo>
                    <a:cubicBezTo>
                      <a:pt x="28" y="24"/>
                      <a:pt x="28" y="24"/>
                      <a:pt x="27" y="24"/>
                    </a:cubicBezTo>
                    <a:cubicBezTo>
                      <a:pt x="25" y="25"/>
                      <a:pt x="23" y="24"/>
                      <a:pt x="22" y="24"/>
                    </a:cubicBezTo>
                    <a:cubicBezTo>
                      <a:pt x="21" y="23"/>
                      <a:pt x="21" y="23"/>
                      <a:pt x="20" y="23"/>
                    </a:cubicBezTo>
                    <a:lnTo>
                      <a:pt x="18" y="23"/>
                    </a:lnTo>
                    <a:cubicBezTo>
                      <a:pt x="15" y="23"/>
                      <a:pt x="12" y="22"/>
                      <a:pt x="10" y="21"/>
                    </a:cubicBezTo>
                    <a:cubicBezTo>
                      <a:pt x="8" y="20"/>
                      <a:pt x="6" y="20"/>
                      <a:pt x="3" y="20"/>
                    </a:cubicBezTo>
                    <a:cubicBezTo>
                      <a:pt x="2" y="20"/>
                      <a:pt x="0" y="28"/>
                      <a:pt x="0" y="30"/>
                    </a:cubicBezTo>
                    <a:cubicBezTo>
                      <a:pt x="0" y="31"/>
                      <a:pt x="0" y="32"/>
                      <a:pt x="1" y="33"/>
                    </a:cubicBezTo>
                    <a:cubicBezTo>
                      <a:pt x="2" y="34"/>
                      <a:pt x="3" y="35"/>
                      <a:pt x="3" y="37"/>
                    </a:cubicBezTo>
                    <a:cubicBezTo>
                      <a:pt x="3" y="39"/>
                      <a:pt x="2" y="39"/>
                      <a:pt x="2" y="40"/>
                    </a:cubicBezTo>
                    <a:cubicBezTo>
                      <a:pt x="2" y="41"/>
                      <a:pt x="1" y="41"/>
                      <a:pt x="1" y="41"/>
                    </a:cubicBezTo>
                    <a:cubicBezTo>
                      <a:pt x="1" y="44"/>
                      <a:pt x="3" y="44"/>
                      <a:pt x="5" y="45"/>
                    </a:cubicBezTo>
                    <a:cubicBezTo>
                      <a:pt x="6" y="45"/>
                      <a:pt x="8" y="46"/>
                      <a:pt x="9" y="47"/>
                    </a:cubicBezTo>
                    <a:cubicBezTo>
                      <a:pt x="10" y="48"/>
                      <a:pt x="10" y="50"/>
                      <a:pt x="10" y="51"/>
                    </a:cubicBezTo>
                    <a:cubicBezTo>
                      <a:pt x="10" y="52"/>
                      <a:pt x="11" y="53"/>
                      <a:pt x="11" y="53"/>
                    </a:cubicBezTo>
                    <a:cubicBezTo>
                      <a:pt x="14" y="59"/>
                      <a:pt x="20" y="60"/>
                      <a:pt x="28" y="60"/>
                    </a:cubicBezTo>
                    <a:cubicBezTo>
                      <a:pt x="28" y="60"/>
                      <a:pt x="29" y="60"/>
                      <a:pt x="29" y="61"/>
                    </a:cubicBezTo>
                    <a:cubicBezTo>
                      <a:pt x="29" y="62"/>
                      <a:pt x="32" y="62"/>
                      <a:pt x="34" y="62"/>
                    </a:cubicBezTo>
                    <a:cubicBezTo>
                      <a:pt x="37" y="62"/>
                      <a:pt x="37" y="61"/>
                      <a:pt x="37" y="58"/>
                    </a:cubicBezTo>
                    <a:cubicBezTo>
                      <a:pt x="37" y="56"/>
                      <a:pt x="37" y="55"/>
                      <a:pt x="36" y="54"/>
                    </a:cubicBezTo>
                    <a:cubicBezTo>
                      <a:pt x="36" y="53"/>
                      <a:pt x="36" y="52"/>
                      <a:pt x="36" y="52"/>
                    </a:cubicBezTo>
                    <a:lnTo>
                      <a:pt x="36" y="49"/>
                    </a:lnTo>
                    <a:cubicBezTo>
                      <a:pt x="36" y="49"/>
                      <a:pt x="37" y="48"/>
                      <a:pt x="37" y="48"/>
                    </a:cubicBezTo>
                    <a:cubicBezTo>
                      <a:pt x="42" y="48"/>
                      <a:pt x="44" y="43"/>
                      <a:pt x="45" y="40"/>
                    </a:cubicBezTo>
                    <a:cubicBezTo>
                      <a:pt x="45" y="39"/>
                      <a:pt x="45" y="38"/>
                      <a:pt x="46" y="38"/>
                    </a:cubicBezTo>
                    <a:cubicBezTo>
                      <a:pt x="47" y="34"/>
                      <a:pt x="51" y="33"/>
                      <a:pt x="54" y="33"/>
                    </a:cubicBezTo>
                    <a:cubicBezTo>
                      <a:pt x="58" y="32"/>
                      <a:pt x="59" y="32"/>
                      <a:pt x="59" y="30"/>
                    </a:cubicBezTo>
                    <a:cubicBezTo>
                      <a:pt x="59" y="29"/>
                      <a:pt x="59" y="28"/>
                      <a:pt x="59" y="28"/>
                    </a:cubicBezTo>
                    <a:cubicBezTo>
                      <a:pt x="59" y="27"/>
                      <a:pt x="59" y="27"/>
                      <a:pt x="59" y="26"/>
                    </a:cubicBezTo>
                    <a:lnTo>
                      <a:pt x="56" y="26"/>
                    </a:lnTo>
                    <a:cubicBezTo>
                      <a:pt x="56" y="26"/>
                      <a:pt x="55" y="26"/>
                      <a:pt x="55" y="27"/>
                    </a:cubicBezTo>
                    <a:cubicBezTo>
                      <a:pt x="54" y="27"/>
                      <a:pt x="53" y="28"/>
                      <a:pt x="51" y="28"/>
                    </a:cubicBezTo>
                    <a:cubicBezTo>
                      <a:pt x="45" y="28"/>
                      <a:pt x="36" y="20"/>
                      <a:pt x="36" y="15"/>
                    </a:cubicBezTo>
                    <a:lnTo>
                      <a:pt x="36" y="9"/>
                    </a:lnTo>
                    <a:cubicBezTo>
                      <a:pt x="36" y="8"/>
                      <a:pt x="37" y="8"/>
                      <a:pt x="37" y="8"/>
                    </a:cubicBezTo>
                    <a:lnTo>
                      <a:pt x="41" y="8"/>
                    </a:lnTo>
                    <a:cubicBezTo>
                      <a:pt x="42" y="8"/>
                      <a:pt x="42" y="8"/>
                      <a:pt x="42" y="9"/>
                    </a:cubicBezTo>
                    <a:cubicBezTo>
                      <a:pt x="43" y="15"/>
                      <a:pt x="46" y="21"/>
                      <a:pt x="51" y="21"/>
                    </a:cubicBezTo>
                    <a:cubicBezTo>
                      <a:pt x="57" y="21"/>
                      <a:pt x="59" y="19"/>
                      <a:pt x="61" y="16"/>
                    </a:cubicBezTo>
                    <a:cubicBezTo>
                      <a:pt x="61" y="16"/>
                      <a:pt x="61" y="13"/>
                      <a:pt x="6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1185"/>
              <p:cNvSpPr>
                <a:spLocks/>
              </p:cNvSpPr>
              <p:nvPr/>
            </p:nvSpPr>
            <p:spPr bwMode="auto">
              <a:xfrm>
                <a:off x="8384937" y="4352454"/>
                <a:ext cx="15036" cy="11277"/>
              </a:xfrm>
              <a:custGeom>
                <a:avLst/>
                <a:gdLst>
                  <a:gd name="T0" fmla="*/ 23 w 39"/>
                  <a:gd name="T1" fmla="*/ 4 h 27"/>
                  <a:gd name="T2" fmla="*/ 22 w 39"/>
                  <a:gd name="T3" fmla="*/ 7 h 27"/>
                  <a:gd name="T4" fmla="*/ 19 w 39"/>
                  <a:gd name="T5" fmla="*/ 11 h 27"/>
                  <a:gd name="T6" fmla="*/ 18 w 39"/>
                  <a:gd name="T7" fmla="*/ 11 h 27"/>
                  <a:gd name="T8" fmla="*/ 16 w 39"/>
                  <a:gd name="T9" fmla="*/ 11 h 27"/>
                  <a:gd name="T10" fmla="*/ 15 w 39"/>
                  <a:gd name="T11" fmla="*/ 10 h 27"/>
                  <a:gd name="T12" fmla="*/ 12 w 39"/>
                  <a:gd name="T13" fmla="*/ 8 h 27"/>
                  <a:gd name="T14" fmla="*/ 8 w 39"/>
                  <a:gd name="T15" fmla="*/ 15 h 27"/>
                  <a:gd name="T16" fmla="*/ 7 w 39"/>
                  <a:gd name="T17" fmla="*/ 19 h 27"/>
                  <a:gd name="T18" fmla="*/ 6 w 39"/>
                  <a:gd name="T19" fmla="*/ 19 h 27"/>
                  <a:gd name="T20" fmla="*/ 0 w 39"/>
                  <a:gd name="T21" fmla="*/ 15 h 27"/>
                  <a:gd name="T22" fmla="*/ 0 w 39"/>
                  <a:gd name="T23" fmla="*/ 18 h 27"/>
                  <a:gd name="T24" fmla="*/ 7 w 39"/>
                  <a:gd name="T25" fmla="*/ 27 h 27"/>
                  <a:gd name="T26" fmla="*/ 14 w 39"/>
                  <a:gd name="T27" fmla="*/ 25 h 27"/>
                  <a:gd name="T28" fmla="*/ 20 w 39"/>
                  <a:gd name="T29" fmla="*/ 24 h 27"/>
                  <a:gd name="T30" fmla="*/ 22 w 39"/>
                  <a:gd name="T31" fmla="*/ 24 h 27"/>
                  <a:gd name="T32" fmla="*/ 30 w 39"/>
                  <a:gd name="T33" fmla="*/ 19 h 27"/>
                  <a:gd name="T34" fmla="*/ 39 w 39"/>
                  <a:gd name="T35" fmla="*/ 3 h 27"/>
                  <a:gd name="T36" fmla="*/ 39 w 39"/>
                  <a:gd name="T37" fmla="*/ 1 h 27"/>
                  <a:gd name="T38" fmla="*/ 38 w 39"/>
                  <a:gd name="T39" fmla="*/ 0 h 27"/>
                  <a:gd name="T40" fmla="*/ 36 w 39"/>
                  <a:gd name="T41" fmla="*/ 0 h 27"/>
                  <a:gd name="T42" fmla="*/ 23 w 39"/>
                  <a:gd name="T43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9" h="27">
                    <a:moveTo>
                      <a:pt x="23" y="4"/>
                    </a:moveTo>
                    <a:cubicBezTo>
                      <a:pt x="23" y="5"/>
                      <a:pt x="22" y="6"/>
                      <a:pt x="22" y="7"/>
                    </a:cubicBezTo>
                    <a:cubicBezTo>
                      <a:pt x="21" y="8"/>
                      <a:pt x="20" y="10"/>
                      <a:pt x="19" y="11"/>
                    </a:cubicBezTo>
                    <a:cubicBezTo>
                      <a:pt x="19" y="11"/>
                      <a:pt x="19" y="11"/>
                      <a:pt x="18" y="11"/>
                    </a:cubicBezTo>
                    <a:lnTo>
                      <a:pt x="16" y="11"/>
                    </a:lnTo>
                    <a:cubicBezTo>
                      <a:pt x="15" y="11"/>
                      <a:pt x="15" y="10"/>
                      <a:pt x="15" y="10"/>
                    </a:cubicBezTo>
                    <a:cubicBezTo>
                      <a:pt x="15" y="8"/>
                      <a:pt x="12" y="8"/>
                      <a:pt x="12" y="8"/>
                    </a:cubicBezTo>
                    <a:cubicBezTo>
                      <a:pt x="10" y="8"/>
                      <a:pt x="9" y="12"/>
                      <a:pt x="8" y="15"/>
                    </a:cubicBezTo>
                    <a:cubicBezTo>
                      <a:pt x="8" y="16"/>
                      <a:pt x="8" y="18"/>
                      <a:pt x="7" y="19"/>
                    </a:cubicBezTo>
                    <a:cubicBezTo>
                      <a:pt x="7" y="19"/>
                      <a:pt x="6" y="20"/>
                      <a:pt x="6" y="19"/>
                    </a:cubicBezTo>
                    <a:cubicBezTo>
                      <a:pt x="2" y="19"/>
                      <a:pt x="1" y="17"/>
                      <a:pt x="0" y="15"/>
                    </a:cubicBezTo>
                    <a:lnTo>
                      <a:pt x="0" y="18"/>
                    </a:lnTo>
                    <a:cubicBezTo>
                      <a:pt x="0" y="22"/>
                      <a:pt x="2" y="27"/>
                      <a:pt x="7" y="27"/>
                    </a:cubicBezTo>
                    <a:cubicBezTo>
                      <a:pt x="11" y="27"/>
                      <a:pt x="12" y="26"/>
                      <a:pt x="14" y="25"/>
                    </a:cubicBezTo>
                    <a:cubicBezTo>
                      <a:pt x="15" y="25"/>
                      <a:pt x="17" y="24"/>
                      <a:pt x="20" y="24"/>
                    </a:cubicBezTo>
                    <a:lnTo>
                      <a:pt x="22" y="24"/>
                    </a:lnTo>
                    <a:cubicBezTo>
                      <a:pt x="23" y="22"/>
                      <a:pt x="27" y="19"/>
                      <a:pt x="30" y="19"/>
                    </a:cubicBezTo>
                    <a:cubicBezTo>
                      <a:pt x="34" y="19"/>
                      <a:pt x="39" y="8"/>
                      <a:pt x="39" y="3"/>
                    </a:cubicBezTo>
                    <a:lnTo>
                      <a:pt x="39" y="1"/>
                    </a:lnTo>
                    <a:cubicBezTo>
                      <a:pt x="39" y="1"/>
                      <a:pt x="38" y="1"/>
                      <a:pt x="38" y="0"/>
                    </a:cubicBezTo>
                    <a:cubicBezTo>
                      <a:pt x="37" y="0"/>
                      <a:pt x="36" y="0"/>
                      <a:pt x="36" y="0"/>
                    </a:cubicBezTo>
                    <a:cubicBezTo>
                      <a:pt x="34" y="0"/>
                      <a:pt x="25" y="2"/>
                      <a:pt x="2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1186"/>
              <p:cNvSpPr>
                <a:spLocks/>
              </p:cNvSpPr>
              <p:nvPr/>
            </p:nvSpPr>
            <p:spPr bwMode="auto">
              <a:xfrm>
                <a:off x="8386816" y="4388164"/>
                <a:ext cx="11277" cy="9398"/>
              </a:xfrm>
              <a:custGeom>
                <a:avLst/>
                <a:gdLst>
                  <a:gd name="T0" fmla="*/ 11 w 27"/>
                  <a:gd name="T1" fmla="*/ 17 h 20"/>
                  <a:gd name="T2" fmla="*/ 14 w 27"/>
                  <a:gd name="T3" fmla="*/ 17 h 20"/>
                  <a:gd name="T4" fmla="*/ 16 w 27"/>
                  <a:gd name="T5" fmla="*/ 16 h 20"/>
                  <a:gd name="T6" fmla="*/ 27 w 27"/>
                  <a:gd name="T7" fmla="*/ 7 h 20"/>
                  <a:gd name="T8" fmla="*/ 12 w 27"/>
                  <a:gd name="T9" fmla="*/ 0 h 20"/>
                  <a:gd name="T10" fmla="*/ 8 w 27"/>
                  <a:gd name="T11" fmla="*/ 0 h 20"/>
                  <a:gd name="T12" fmla="*/ 5 w 27"/>
                  <a:gd name="T13" fmla="*/ 0 h 20"/>
                  <a:gd name="T14" fmla="*/ 0 w 27"/>
                  <a:gd name="T15" fmla="*/ 10 h 20"/>
                  <a:gd name="T16" fmla="*/ 1 w 27"/>
                  <a:gd name="T17" fmla="*/ 14 h 20"/>
                  <a:gd name="T18" fmla="*/ 4 w 27"/>
                  <a:gd name="T19" fmla="*/ 19 h 20"/>
                  <a:gd name="T20" fmla="*/ 4 w 27"/>
                  <a:gd name="T21" fmla="*/ 20 h 20"/>
                  <a:gd name="T22" fmla="*/ 11 w 27"/>
                  <a:gd name="T23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" h="20">
                    <a:moveTo>
                      <a:pt x="11" y="17"/>
                    </a:moveTo>
                    <a:cubicBezTo>
                      <a:pt x="12" y="17"/>
                      <a:pt x="13" y="17"/>
                      <a:pt x="14" y="17"/>
                    </a:cubicBezTo>
                    <a:cubicBezTo>
                      <a:pt x="15" y="17"/>
                      <a:pt x="15" y="16"/>
                      <a:pt x="16" y="16"/>
                    </a:cubicBezTo>
                    <a:cubicBezTo>
                      <a:pt x="22" y="14"/>
                      <a:pt x="27" y="12"/>
                      <a:pt x="27" y="7"/>
                    </a:cubicBezTo>
                    <a:cubicBezTo>
                      <a:pt x="27" y="2"/>
                      <a:pt x="22" y="0"/>
                      <a:pt x="12" y="0"/>
                    </a:cubicBezTo>
                    <a:cubicBezTo>
                      <a:pt x="10" y="0"/>
                      <a:pt x="9" y="0"/>
                      <a:pt x="8" y="0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4" y="1"/>
                      <a:pt x="0" y="8"/>
                      <a:pt x="0" y="10"/>
                    </a:cubicBezTo>
                    <a:cubicBezTo>
                      <a:pt x="0" y="12"/>
                      <a:pt x="1" y="13"/>
                      <a:pt x="1" y="14"/>
                    </a:cubicBezTo>
                    <a:cubicBezTo>
                      <a:pt x="3" y="16"/>
                      <a:pt x="4" y="17"/>
                      <a:pt x="4" y="19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5" y="18"/>
                      <a:pt x="9" y="18"/>
                      <a:pt x="1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1187"/>
              <p:cNvSpPr>
                <a:spLocks/>
              </p:cNvSpPr>
              <p:nvPr/>
            </p:nvSpPr>
            <p:spPr bwMode="auto">
              <a:xfrm>
                <a:off x="8386816" y="4399441"/>
                <a:ext cx="0" cy="0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lnTo>
                      <a:pt x="0" y="1"/>
                    </a:ln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1188"/>
              <p:cNvSpPr>
                <a:spLocks/>
              </p:cNvSpPr>
              <p:nvPr/>
            </p:nvSpPr>
            <p:spPr bwMode="auto">
              <a:xfrm>
                <a:off x="8146245" y="4401320"/>
                <a:ext cx="159755" cy="375893"/>
              </a:xfrm>
              <a:custGeom>
                <a:avLst/>
                <a:gdLst>
                  <a:gd name="T0" fmla="*/ 352 w 373"/>
                  <a:gd name="T1" fmla="*/ 442 h 878"/>
                  <a:gd name="T2" fmla="*/ 344 w 373"/>
                  <a:gd name="T3" fmla="*/ 409 h 878"/>
                  <a:gd name="T4" fmla="*/ 317 w 373"/>
                  <a:gd name="T5" fmla="*/ 364 h 878"/>
                  <a:gd name="T6" fmla="*/ 307 w 373"/>
                  <a:gd name="T7" fmla="*/ 276 h 878"/>
                  <a:gd name="T8" fmla="*/ 337 w 373"/>
                  <a:gd name="T9" fmla="*/ 255 h 878"/>
                  <a:gd name="T10" fmla="*/ 357 w 373"/>
                  <a:gd name="T11" fmla="*/ 204 h 878"/>
                  <a:gd name="T12" fmla="*/ 323 w 373"/>
                  <a:gd name="T13" fmla="*/ 156 h 878"/>
                  <a:gd name="T14" fmla="*/ 317 w 373"/>
                  <a:gd name="T15" fmla="*/ 129 h 878"/>
                  <a:gd name="T16" fmla="*/ 308 w 373"/>
                  <a:gd name="T17" fmla="*/ 127 h 878"/>
                  <a:gd name="T18" fmla="*/ 274 w 373"/>
                  <a:gd name="T19" fmla="*/ 164 h 878"/>
                  <a:gd name="T20" fmla="*/ 255 w 373"/>
                  <a:gd name="T21" fmla="*/ 40 h 878"/>
                  <a:gd name="T22" fmla="*/ 233 w 373"/>
                  <a:gd name="T23" fmla="*/ 21 h 878"/>
                  <a:gd name="T24" fmla="*/ 223 w 373"/>
                  <a:gd name="T25" fmla="*/ 4 h 878"/>
                  <a:gd name="T26" fmla="*/ 203 w 373"/>
                  <a:gd name="T27" fmla="*/ 52 h 878"/>
                  <a:gd name="T28" fmla="*/ 207 w 373"/>
                  <a:gd name="T29" fmla="*/ 68 h 878"/>
                  <a:gd name="T30" fmla="*/ 174 w 373"/>
                  <a:gd name="T31" fmla="*/ 74 h 878"/>
                  <a:gd name="T32" fmla="*/ 151 w 373"/>
                  <a:gd name="T33" fmla="*/ 69 h 878"/>
                  <a:gd name="T34" fmla="*/ 138 w 373"/>
                  <a:gd name="T35" fmla="*/ 84 h 878"/>
                  <a:gd name="T36" fmla="*/ 88 w 373"/>
                  <a:gd name="T37" fmla="*/ 149 h 878"/>
                  <a:gd name="T38" fmla="*/ 32 w 373"/>
                  <a:gd name="T39" fmla="*/ 183 h 878"/>
                  <a:gd name="T40" fmla="*/ 48 w 373"/>
                  <a:gd name="T41" fmla="*/ 210 h 878"/>
                  <a:gd name="T42" fmla="*/ 40 w 373"/>
                  <a:gd name="T43" fmla="*/ 270 h 878"/>
                  <a:gd name="T44" fmla="*/ 33 w 373"/>
                  <a:gd name="T45" fmla="*/ 273 h 878"/>
                  <a:gd name="T46" fmla="*/ 38 w 373"/>
                  <a:gd name="T47" fmla="*/ 218 h 878"/>
                  <a:gd name="T48" fmla="*/ 7 w 373"/>
                  <a:gd name="T49" fmla="*/ 197 h 878"/>
                  <a:gd name="T50" fmla="*/ 22 w 373"/>
                  <a:gd name="T51" fmla="*/ 250 h 878"/>
                  <a:gd name="T52" fmla="*/ 28 w 373"/>
                  <a:gd name="T53" fmla="*/ 301 h 878"/>
                  <a:gd name="T54" fmla="*/ 37 w 373"/>
                  <a:gd name="T55" fmla="*/ 335 h 878"/>
                  <a:gd name="T56" fmla="*/ 28 w 373"/>
                  <a:gd name="T57" fmla="*/ 374 h 878"/>
                  <a:gd name="T58" fmla="*/ 50 w 373"/>
                  <a:gd name="T59" fmla="*/ 423 h 878"/>
                  <a:gd name="T60" fmla="*/ 67 w 373"/>
                  <a:gd name="T61" fmla="*/ 454 h 878"/>
                  <a:gd name="T62" fmla="*/ 60 w 373"/>
                  <a:gd name="T63" fmla="*/ 509 h 878"/>
                  <a:gd name="T64" fmla="*/ 42 w 373"/>
                  <a:gd name="T65" fmla="*/ 535 h 878"/>
                  <a:gd name="T66" fmla="*/ 39 w 373"/>
                  <a:gd name="T67" fmla="*/ 589 h 878"/>
                  <a:gd name="T68" fmla="*/ 76 w 373"/>
                  <a:gd name="T69" fmla="*/ 618 h 878"/>
                  <a:gd name="T70" fmla="*/ 103 w 373"/>
                  <a:gd name="T71" fmla="*/ 644 h 878"/>
                  <a:gd name="T72" fmla="*/ 103 w 373"/>
                  <a:gd name="T73" fmla="*/ 705 h 878"/>
                  <a:gd name="T74" fmla="*/ 116 w 373"/>
                  <a:gd name="T75" fmla="*/ 773 h 878"/>
                  <a:gd name="T76" fmla="*/ 159 w 373"/>
                  <a:gd name="T77" fmla="*/ 820 h 878"/>
                  <a:gd name="T78" fmla="*/ 156 w 373"/>
                  <a:gd name="T79" fmla="*/ 837 h 878"/>
                  <a:gd name="T80" fmla="*/ 156 w 373"/>
                  <a:gd name="T81" fmla="*/ 874 h 878"/>
                  <a:gd name="T82" fmla="*/ 210 w 373"/>
                  <a:gd name="T83" fmla="*/ 832 h 878"/>
                  <a:gd name="T84" fmla="*/ 229 w 373"/>
                  <a:gd name="T85" fmla="*/ 798 h 878"/>
                  <a:gd name="T86" fmla="*/ 243 w 373"/>
                  <a:gd name="T87" fmla="*/ 764 h 878"/>
                  <a:gd name="T88" fmla="*/ 247 w 373"/>
                  <a:gd name="T89" fmla="*/ 733 h 878"/>
                  <a:gd name="T90" fmla="*/ 272 w 373"/>
                  <a:gd name="T91" fmla="*/ 677 h 878"/>
                  <a:gd name="T92" fmla="*/ 305 w 373"/>
                  <a:gd name="T93" fmla="*/ 672 h 878"/>
                  <a:gd name="T94" fmla="*/ 316 w 373"/>
                  <a:gd name="T95" fmla="*/ 647 h 878"/>
                  <a:gd name="T96" fmla="*/ 324 w 373"/>
                  <a:gd name="T97" fmla="*/ 627 h 878"/>
                  <a:gd name="T98" fmla="*/ 364 w 373"/>
                  <a:gd name="T99" fmla="*/ 628 h 878"/>
                  <a:gd name="T100" fmla="*/ 357 w 373"/>
                  <a:gd name="T101" fmla="*/ 601 h 878"/>
                  <a:gd name="T102" fmla="*/ 349 w 373"/>
                  <a:gd name="T103" fmla="*/ 579 h 878"/>
                  <a:gd name="T104" fmla="*/ 347 w 373"/>
                  <a:gd name="T105" fmla="*/ 543 h 878"/>
                  <a:gd name="T106" fmla="*/ 364 w 373"/>
                  <a:gd name="T107" fmla="*/ 516 h 878"/>
                  <a:gd name="T108" fmla="*/ 354 w 373"/>
                  <a:gd name="T109" fmla="*/ 485 h 878"/>
                  <a:gd name="T110" fmla="*/ 373 w 373"/>
                  <a:gd name="T111" fmla="*/ 447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73" h="878">
                    <a:moveTo>
                      <a:pt x="372" y="446"/>
                    </a:moveTo>
                    <a:cubicBezTo>
                      <a:pt x="370" y="446"/>
                      <a:pt x="369" y="446"/>
                      <a:pt x="368" y="446"/>
                    </a:cubicBezTo>
                    <a:cubicBezTo>
                      <a:pt x="368" y="446"/>
                      <a:pt x="367" y="446"/>
                      <a:pt x="367" y="446"/>
                    </a:cubicBezTo>
                    <a:cubicBezTo>
                      <a:pt x="365" y="446"/>
                      <a:pt x="363" y="446"/>
                      <a:pt x="361" y="445"/>
                    </a:cubicBezTo>
                    <a:cubicBezTo>
                      <a:pt x="359" y="445"/>
                      <a:pt x="358" y="444"/>
                      <a:pt x="357" y="443"/>
                    </a:cubicBezTo>
                    <a:cubicBezTo>
                      <a:pt x="355" y="443"/>
                      <a:pt x="354" y="442"/>
                      <a:pt x="352" y="442"/>
                    </a:cubicBezTo>
                    <a:cubicBezTo>
                      <a:pt x="350" y="442"/>
                      <a:pt x="349" y="442"/>
                      <a:pt x="347" y="442"/>
                    </a:cubicBezTo>
                    <a:cubicBezTo>
                      <a:pt x="344" y="443"/>
                      <a:pt x="340" y="443"/>
                      <a:pt x="337" y="442"/>
                    </a:cubicBezTo>
                    <a:lnTo>
                      <a:pt x="337" y="442"/>
                    </a:lnTo>
                    <a:lnTo>
                      <a:pt x="337" y="423"/>
                    </a:lnTo>
                    <a:cubicBezTo>
                      <a:pt x="337" y="418"/>
                      <a:pt x="339" y="415"/>
                      <a:pt x="341" y="413"/>
                    </a:cubicBezTo>
                    <a:cubicBezTo>
                      <a:pt x="342" y="411"/>
                      <a:pt x="344" y="410"/>
                      <a:pt x="344" y="409"/>
                    </a:cubicBezTo>
                    <a:cubicBezTo>
                      <a:pt x="344" y="404"/>
                      <a:pt x="340" y="400"/>
                      <a:pt x="337" y="396"/>
                    </a:cubicBezTo>
                    <a:cubicBezTo>
                      <a:pt x="333" y="392"/>
                      <a:pt x="329" y="388"/>
                      <a:pt x="329" y="383"/>
                    </a:cubicBezTo>
                    <a:cubicBezTo>
                      <a:pt x="328" y="380"/>
                      <a:pt x="328" y="377"/>
                      <a:pt x="329" y="375"/>
                    </a:cubicBezTo>
                    <a:cubicBezTo>
                      <a:pt x="330" y="373"/>
                      <a:pt x="330" y="371"/>
                      <a:pt x="329" y="369"/>
                    </a:cubicBezTo>
                    <a:cubicBezTo>
                      <a:pt x="329" y="366"/>
                      <a:pt x="323" y="365"/>
                      <a:pt x="319" y="365"/>
                    </a:cubicBezTo>
                    <a:lnTo>
                      <a:pt x="317" y="364"/>
                    </a:lnTo>
                    <a:lnTo>
                      <a:pt x="317" y="363"/>
                    </a:lnTo>
                    <a:cubicBezTo>
                      <a:pt x="318" y="359"/>
                      <a:pt x="321" y="357"/>
                      <a:pt x="324" y="355"/>
                    </a:cubicBezTo>
                    <a:cubicBezTo>
                      <a:pt x="326" y="353"/>
                      <a:pt x="329" y="352"/>
                      <a:pt x="329" y="348"/>
                    </a:cubicBezTo>
                    <a:cubicBezTo>
                      <a:pt x="329" y="326"/>
                      <a:pt x="321" y="302"/>
                      <a:pt x="306" y="278"/>
                    </a:cubicBezTo>
                    <a:lnTo>
                      <a:pt x="305" y="276"/>
                    </a:lnTo>
                    <a:lnTo>
                      <a:pt x="307" y="276"/>
                    </a:lnTo>
                    <a:cubicBezTo>
                      <a:pt x="310" y="274"/>
                      <a:pt x="314" y="270"/>
                      <a:pt x="317" y="267"/>
                    </a:cubicBezTo>
                    <a:cubicBezTo>
                      <a:pt x="320" y="263"/>
                      <a:pt x="322" y="260"/>
                      <a:pt x="325" y="259"/>
                    </a:cubicBezTo>
                    <a:cubicBezTo>
                      <a:pt x="326" y="259"/>
                      <a:pt x="328" y="258"/>
                      <a:pt x="330" y="258"/>
                    </a:cubicBezTo>
                    <a:cubicBezTo>
                      <a:pt x="330" y="258"/>
                      <a:pt x="331" y="258"/>
                      <a:pt x="331" y="259"/>
                    </a:cubicBezTo>
                    <a:cubicBezTo>
                      <a:pt x="332" y="259"/>
                      <a:pt x="332" y="259"/>
                      <a:pt x="333" y="259"/>
                    </a:cubicBezTo>
                    <a:cubicBezTo>
                      <a:pt x="335" y="259"/>
                      <a:pt x="337" y="258"/>
                      <a:pt x="337" y="255"/>
                    </a:cubicBezTo>
                    <a:cubicBezTo>
                      <a:pt x="337" y="253"/>
                      <a:pt x="336" y="252"/>
                      <a:pt x="335" y="250"/>
                    </a:cubicBezTo>
                    <a:cubicBezTo>
                      <a:pt x="334" y="249"/>
                      <a:pt x="333" y="247"/>
                      <a:pt x="333" y="245"/>
                    </a:cubicBezTo>
                    <a:lnTo>
                      <a:pt x="333" y="244"/>
                    </a:lnTo>
                    <a:lnTo>
                      <a:pt x="344" y="216"/>
                    </a:lnTo>
                    <a:cubicBezTo>
                      <a:pt x="345" y="215"/>
                      <a:pt x="347" y="214"/>
                      <a:pt x="349" y="213"/>
                    </a:cubicBezTo>
                    <a:cubicBezTo>
                      <a:pt x="353" y="211"/>
                      <a:pt x="357" y="209"/>
                      <a:pt x="357" y="204"/>
                    </a:cubicBezTo>
                    <a:cubicBezTo>
                      <a:pt x="357" y="200"/>
                      <a:pt x="354" y="199"/>
                      <a:pt x="352" y="197"/>
                    </a:cubicBezTo>
                    <a:cubicBezTo>
                      <a:pt x="350" y="197"/>
                      <a:pt x="349" y="196"/>
                      <a:pt x="348" y="194"/>
                    </a:cubicBezTo>
                    <a:cubicBezTo>
                      <a:pt x="346" y="191"/>
                      <a:pt x="345" y="188"/>
                      <a:pt x="345" y="184"/>
                    </a:cubicBezTo>
                    <a:cubicBezTo>
                      <a:pt x="345" y="181"/>
                      <a:pt x="345" y="177"/>
                      <a:pt x="342" y="175"/>
                    </a:cubicBezTo>
                    <a:cubicBezTo>
                      <a:pt x="340" y="172"/>
                      <a:pt x="337" y="169"/>
                      <a:pt x="334" y="167"/>
                    </a:cubicBezTo>
                    <a:cubicBezTo>
                      <a:pt x="330" y="165"/>
                      <a:pt x="326" y="161"/>
                      <a:pt x="323" y="156"/>
                    </a:cubicBezTo>
                    <a:cubicBezTo>
                      <a:pt x="321" y="153"/>
                      <a:pt x="321" y="150"/>
                      <a:pt x="320" y="148"/>
                    </a:cubicBezTo>
                    <a:cubicBezTo>
                      <a:pt x="320" y="145"/>
                      <a:pt x="319" y="142"/>
                      <a:pt x="314" y="141"/>
                    </a:cubicBezTo>
                    <a:lnTo>
                      <a:pt x="313" y="140"/>
                    </a:lnTo>
                    <a:lnTo>
                      <a:pt x="313" y="139"/>
                    </a:lnTo>
                    <a:cubicBezTo>
                      <a:pt x="314" y="137"/>
                      <a:pt x="315" y="135"/>
                      <a:pt x="315" y="133"/>
                    </a:cubicBezTo>
                    <a:cubicBezTo>
                      <a:pt x="316" y="131"/>
                      <a:pt x="317" y="130"/>
                      <a:pt x="317" y="129"/>
                    </a:cubicBezTo>
                    <a:cubicBezTo>
                      <a:pt x="317" y="128"/>
                      <a:pt x="317" y="127"/>
                      <a:pt x="317" y="126"/>
                    </a:cubicBezTo>
                    <a:cubicBezTo>
                      <a:pt x="318" y="125"/>
                      <a:pt x="318" y="123"/>
                      <a:pt x="318" y="120"/>
                    </a:cubicBezTo>
                    <a:lnTo>
                      <a:pt x="317" y="120"/>
                    </a:lnTo>
                    <a:cubicBezTo>
                      <a:pt x="315" y="119"/>
                      <a:pt x="314" y="119"/>
                      <a:pt x="311" y="117"/>
                    </a:cubicBezTo>
                    <a:cubicBezTo>
                      <a:pt x="305" y="119"/>
                      <a:pt x="304" y="121"/>
                      <a:pt x="304" y="122"/>
                    </a:cubicBezTo>
                    <a:cubicBezTo>
                      <a:pt x="303" y="124"/>
                      <a:pt x="306" y="126"/>
                      <a:pt x="308" y="127"/>
                    </a:cubicBezTo>
                    <a:cubicBezTo>
                      <a:pt x="311" y="129"/>
                      <a:pt x="313" y="131"/>
                      <a:pt x="313" y="133"/>
                    </a:cubicBezTo>
                    <a:cubicBezTo>
                      <a:pt x="313" y="134"/>
                      <a:pt x="312" y="135"/>
                      <a:pt x="311" y="136"/>
                    </a:cubicBezTo>
                    <a:cubicBezTo>
                      <a:pt x="306" y="146"/>
                      <a:pt x="297" y="151"/>
                      <a:pt x="289" y="156"/>
                    </a:cubicBezTo>
                    <a:cubicBezTo>
                      <a:pt x="284" y="158"/>
                      <a:pt x="279" y="161"/>
                      <a:pt x="276" y="165"/>
                    </a:cubicBezTo>
                    <a:lnTo>
                      <a:pt x="274" y="167"/>
                    </a:lnTo>
                    <a:lnTo>
                      <a:pt x="274" y="164"/>
                    </a:lnTo>
                    <a:cubicBezTo>
                      <a:pt x="274" y="156"/>
                      <a:pt x="282" y="143"/>
                      <a:pt x="292" y="128"/>
                    </a:cubicBezTo>
                    <a:cubicBezTo>
                      <a:pt x="305" y="109"/>
                      <a:pt x="322" y="85"/>
                      <a:pt x="322" y="63"/>
                    </a:cubicBezTo>
                    <a:cubicBezTo>
                      <a:pt x="322" y="50"/>
                      <a:pt x="298" y="25"/>
                      <a:pt x="286" y="25"/>
                    </a:cubicBezTo>
                    <a:cubicBezTo>
                      <a:pt x="281" y="25"/>
                      <a:pt x="272" y="25"/>
                      <a:pt x="268" y="27"/>
                    </a:cubicBezTo>
                    <a:cubicBezTo>
                      <a:pt x="267" y="38"/>
                      <a:pt x="262" y="40"/>
                      <a:pt x="257" y="40"/>
                    </a:cubicBezTo>
                    <a:cubicBezTo>
                      <a:pt x="257" y="40"/>
                      <a:pt x="256" y="40"/>
                      <a:pt x="255" y="40"/>
                    </a:cubicBezTo>
                    <a:cubicBezTo>
                      <a:pt x="255" y="40"/>
                      <a:pt x="254" y="40"/>
                      <a:pt x="253" y="40"/>
                    </a:cubicBezTo>
                    <a:cubicBezTo>
                      <a:pt x="253" y="40"/>
                      <a:pt x="252" y="39"/>
                      <a:pt x="252" y="39"/>
                    </a:cubicBezTo>
                    <a:cubicBezTo>
                      <a:pt x="251" y="38"/>
                      <a:pt x="252" y="36"/>
                      <a:pt x="254" y="34"/>
                    </a:cubicBezTo>
                    <a:cubicBezTo>
                      <a:pt x="255" y="30"/>
                      <a:pt x="258" y="25"/>
                      <a:pt x="257" y="23"/>
                    </a:cubicBezTo>
                    <a:cubicBezTo>
                      <a:pt x="255" y="19"/>
                      <a:pt x="247" y="19"/>
                      <a:pt x="234" y="21"/>
                    </a:cubicBezTo>
                    <a:lnTo>
                      <a:pt x="233" y="21"/>
                    </a:lnTo>
                    <a:lnTo>
                      <a:pt x="233" y="20"/>
                    </a:lnTo>
                    <a:cubicBezTo>
                      <a:pt x="232" y="20"/>
                      <a:pt x="232" y="19"/>
                      <a:pt x="232" y="18"/>
                    </a:cubicBezTo>
                    <a:cubicBezTo>
                      <a:pt x="232" y="17"/>
                      <a:pt x="234" y="16"/>
                      <a:pt x="236" y="15"/>
                    </a:cubicBezTo>
                    <a:cubicBezTo>
                      <a:pt x="238" y="14"/>
                      <a:pt x="242" y="12"/>
                      <a:pt x="242" y="10"/>
                    </a:cubicBezTo>
                    <a:cubicBezTo>
                      <a:pt x="242" y="8"/>
                      <a:pt x="241" y="6"/>
                      <a:pt x="239" y="4"/>
                    </a:cubicBezTo>
                    <a:cubicBezTo>
                      <a:pt x="231" y="0"/>
                      <a:pt x="224" y="1"/>
                      <a:pt x="223" y="4"/>
                    </a:cubicBezTo>
                    <a:lnTo>
                      <a:pt x="223" y="4"/>
                    </a:lnTo>
                    <a:lnTo>
                      <a:pt x="223" y="5"/>
                    </a:lnTo>
                    <a:cubicBezTo>
                      <a:pt x="221" y="7"/>
                      <a:pt x="218" y="11"/>
                      <a:pt x="216" y="16"/>
                    </a:cubicBezTo>
                    <a:cubicBezTo>
                      <a:pt x="214" y="20"/>
                      <a:pt x="211" y="25"/>
                      <a:pt x="209" y="28"/>
                    </a:cubicBezTo>
                    <a:cubicBezTo>
                      <a:pt x="207" y="30"/>
                      <a:pt x="208" y="33"/>
                      <a:pt x="209" y="36"/>
                    </a:cubicBezTo>
                    <a:cubicBezTo>
                      <a:pt x="211" y="41"/>
                      <a:pt x="214" y="47"/>
                      <a:pt x="203" y="52"/>
                    </a:cubicBezTo>
                    <a:lnTo>
                      <a:pt x="202" y="52"/>
                    </a:lnTo>
                    <a:lnTo>
                      <a:pt x="202" y="52"/>
                    </a:lnTo>
                    <a:cubicBezTo>
                      <a:pt x="202" y="52"/>
                      <a:pt x="198" y="51"/>
                      <a:pt x="195" y="51"/>
                    </a:cubicBezTo>
                    <a:cubicBezTo>
                      <a:pt x="194" y="51"/>
                      <a:pt x="193" y="51"/>
                      <a:pt x="193" y="51"/>
                    </a:cubicBezTo>
                    <a:cubicBezTo>
                      <a:pt x="193" y="52"/>
                      <a:pt x="192" y="54"/>
                      <a:pt x="201" y="63"/>
                    </a:cubicBezTo>
                    <a:lnTo>
                      <a:pt x="207" y="68"/>
                    </a:lnTo>
                    <a:lnTo>
                      <a:pt x="200" y="65"/>
                    </a:lnTo>
                    <a:cubicBezTo>
                      <a:pt x="195" y="62"/>
                      <a:pt x="193" y="62"/>
                      <a:pt x="192" y="62"/>
                    </a:cubicBezTo>
                    <a:cubicBezTo>
                      <a:pt x="191" y="62"/>
                      <a:pt x="191" y="62"/>
                      <a:pt x="190" y="62"/>
                    </a:cubicBezTo>
                    <a:cubicBezTo>
                      <a:pt x="190" y="62"/>
                      <a:pt x="190" y="62"/>
                      <a:pt x="189" y="62"/>
                    </a:cubicBezTo>
                    <a:cubicBezTo>
                      <a:pt x="189" y="63"/>
                      <a:pt x="188" y="63"/>
                      <a:pt x="188" y="64"/>
                    </a:cubicBezTo>
                    <a:cubicBezTo>
                      <a:pt x="183" y="69"/>
                      <a:pt x="178" y="75"/>
                      <a:pt x="174" y="74"/>
                    </a:cubicBezTo>
                    <a:cubicBezTo>
                      <a:pt x="173" y="74"/>
                      <a:pt x="173" y="73"/>
                      <a:pt x="173" y="73"/>
                    </a:cubicBezTo>
                    <a:cubicBezTo>
                      <a:pt x="172" y="71"/>
                      <a:pt x="173" y="69"/>
                      <a:pt x="174" y="67"/>
                    </a:cubicBezTo>
                    <a:cubicBezTo>
                      <a:pt x="175" y="65"/>
                      <a:pt x="176" y="62"/>
                      <a:pt x="176" y="61"/>
                    </a:cubicBezTo>
                    <a:cubicBezTo>
                      <a:pt x="176" y="61"/>
                      <a:pt x="175" y="61"/>
                      <a:pt x="174" y="61"/>
                    </a:cubicBezTo>
                    <a:cubicBezTo>
                      <a:pt x="166" y="67"/>
                      <a:pt x="161" y="68"/>
                      <a:pt x="156" y="69"/>
                    </a:cubicBezTo>
                    <a:cubicBezTo>
                      <a:pt x="154" y="69"/>
                      <a:pt x="153" y="69"/>
                      <a:pt x="151" y="69"/>
                    </a:cubicBezTo>
                    <a:lnTo>
                      <a:pt x="151" y="69"/>
                    </a:lnTo>
                    <a:cubicBezTo>
                      <a:pt x="146" y="69"/>
                      <a:pt x="145" y="70"/>
                      <a:pt x="145" y="70"/>
                    </a:cubicBezTo>
                    <a:cubicBezTo>
                      <a:pt x="145" y="71"/>
                      <a:pt x="146" y="72"/>
                      <a:pt x="147" y="72"/>
                    </a:cubicBezTo>
                    <a:cubicBezTo>
                      <a:pt x="148" y="74"/>
                      <a:pt x="150" y="76"/>
                      <a:pt x="149" y="78"/>
                    </a:cubicBezTo>
                    <a:cubicBezTo>
                      <a:pt x="149" y="79"/>
                      <a:pt x="149" y="79"/>
                      <a:pt x="148" y="80"/>
                    </a:cubicBezTo>
                    <a:cubicBezTo>
                      <a:pt x="146" y="82"/>
                      <a:pt x="142" y="82"/>
                      <a:pt x="138" y="84"/>
                    </a:cubicBezTo>
                    <a:cubicBezTo>
                      <a:pt x="132" y="85"/>
                      <a:pt x="125" y="87"/>
                      <a:pt x="121" y="90"/>
                    </a:cubicBezTo>
                    <a:cubicBezTo>
                      <a:pt x="107" y="100"/>
                      <a:pt x="99" y="110"/>
                      <a:pt x="92" y="120"/>
                    </a:cubicBezTo>
                    <a:cubicBezTo>
                      <a:pt x="89" y="124"/>
                      <a:pt x="93" y="134"/>
                      <a:pt x="96" y="141"/>
                    </a:cubicBezTo>
                    <a:cubicBezTo>
                      <a:pt x="99" y="148"/>
                      <a:pt x="100" y="151"/>
                      <a:pt x="99" y="153"/>
                    </a:cubicBezTo>
                    <a:cubicBezTo>
                      <a:pt x="98" y="154"/>
                      <a:pt x="98" y="154"/>
                      <a:pt x="97" y="154"/>
                    </a:cubicBezTo>
                    <a:cubicBezTo>
                      <a:pt x="96" y="154"/>
                      <a:pt x="94" y="153"/>
                      <a:pt x="88" y="149"/>
                    </a:cubicBezTo>
                    <a:cubicBezTo>
                      <a:pt x="78" y="151"/>
                      <a:pt x="71" y="152"/>
                      <a:pt x="63" y="152"/>
                    </a:cubicBezTo>
                    <a:cubicBezTo>
                      <a:pt x="59" y="152"/>
                      <a:pt x="56" y="151"/>
                      <a:pt x="53" y="151"/>
                    </a:cubicBezTo>
                    <a:cubicBezTo>
                      <a:pt x="50" y="151"/>
                      <a:pt x="47" y="151"/>
                      <a:pt x="44" y="151"/>
                    </a:cubicBezTo>
                    <a:cubicBezTo>
                      <a:pt x="35" y="151"/>
                      <a:pt x="30" y="153"/>
                      <a:pt x="28" y="156"/>
                    </a:cubicBezTo>
                    <a:cubicBezTo>
                      <a:pt x="26" y="159"/>
                      <a:pt x="27" y="165"/>
                      <a:pt x="32" y="174"/>
                    </a:cubicBezTo>
                    <a:cubicBezTo>
                      <a:pt x="34" y="177"/>
                      <a:pt x="33" y="180"/>
                      <a:pt x="32" y="183"/>
                    </a:cubicBezTo>
                    <a:cubicBezTo>
                      <a:pt x="30" y="189"/>
                      <a:pt x="29" y="195"/>
                      <a:pt x="37" y="199"/>
                    </a:cubicBezTo>
                    <a:cubicBezTo>
                      <a:pt x="38" y="198"/>
                      <a:pt x="38" y="198"/>
                      <a:pt x="39" y="198"/>
                    </a:cubicBezTo>
                    <a:cubicBezTo>
                      <a:pt x="42" y="198"/>
                      <a:pt x="42" y="202"/>
                      <a:pt x="43" y="205"/>
                    </a:cubicBezTo>
                    <a:cubicBezTo>
                      <a:pt x="44" y="208"/>
                      <a:pt x="45" y="211"/>
                      <a:pt x="46" y="211"/>
                    </a:cubicBezTo>
                    <a:cubicBezTo>
                      <a:pt x="46" y="211"/>
                      <a:pt x="47" y="211"/>
                      <a:pt x="47" y="211"/>
                    </a:cubicBezTo>
                    <a:lnTo>
                      <a:pt x="48" y="210"/>
                    </a:lnTo>
                    <a:lnTo>
                      <a:pt x="49" y="211"/>
                    </a:lnTo>
                    <a:cubicBezTo>
                      <a:pt x="56" y="220"/>
                      <a:pt x="59" y="225"/>
                      <a:pt x="48" y="237"/>
                    </a:cubicBezTo>
                    <a:cubicBezTo>
                      <a:pt x="50" y="241"/>
                      <a:pt x="57" y="257"/>
                      <a:pt x="54" y="262"/>
                    </a:cubicBezTo>
                    <a:cubicBezTo>
                      <a:pt x="48" y="273"/>
                      <a:pt x="46" y="275"/>
                      <a:pt x="44" y="275"/>
                    </a:cubicBezTo>
                    <a:cubicBezTo>
                      <a:pt x="42" y="275"/>
                      <a:pt x="41" y="273"/>
                      <a:pt x="40" y="271"/>
                    </a:cubicBezTo>
                    <a:cubicBezTo>
                      <a:pt x="40" y="271"/>
                      <a:pt x="40" y="270"/>
                      <a:pt x="40" y="270"/>
                    </a:cubicBezTo>
                    <a:lnTo>
                      <a:pt x="39" y="269"/>
                    </a:lnTo>
                    <a:lnTo>
                      <a:pt x="40" y="269"/>
                    </a:lnTo>
                    <a:cubicBezTo>
                      <a:pt x="46" y="256"/>
                      <a:pt x="46" y="248"/>
                      <a:pt x="45" y="246"/>
                    </a:cubicBezTo>
                    <a:cubicBezTo>
                      <a:pt x="45" y="246"/>
                      <a:pt x="44" y="246"/>
                      <a:pt x="44" y="246"/>
                    </a:cubicBezTo>
                    <a:cubicBezTo>
                      <a:pt x="43" y="246"/>
                      <a:pt x="39" y="250"/>
                      <a:pt x="36" y="264"/>
                    </a:cubicBezTo>
                    <a:lnTo>
                      <a:pt x="33" y="273"/>
                    </a:lnTo>
                    <a:lnTo>
                      <a:pt x="33" y="264"/>
                    </a:lnTo>
                    <a:cubicBezTo>
                      <a:pt x="33" y="258"/>
                      <a:pt x="38" y="236"/>
                      <a:pt x="41" y="232"/>
                    </a:cubicBezTo>
                    <a:cubicBezTo>
                      <a:pt x="47" y="222"/>
                      <a:pt x="47" y="219"/>
                      <a:pt x="47" y="218"/>
                    </a:cubicBezTo>
                    <a:cubicBezTo>
                      <a:pt x="47" y="218"/>
                      <a:pt x="46" y="218"/>
                      <a:pt x="46" y="218"/>
                    </a:cubicBezTo>
                    <a:cubicBezTo>
                      <a:pt x="45" y="218"/>
                      <a:pt x="44" y="218"/>
                      <a:pt x="42" y="218"/>
                    </a:cubicBezTo>
                    <a:cubicBezTo>
                      <a:pt x="41" y="218"/>
                      <a:pt x="39" y="218"/>
                      <a:pt x="38" y="218"/>
                    </a:cubicBezTo>
                    <a:cubicBezTo>
                      <a:pt x="34" y="218"/>
                      <a:pt x="31" y="217"/>
                      <a:pt x="30" y="214"/>
                    </a:cubicBezTo>
                    <a:cubicBezTo>
                      <a:pt x="27" y="206"/>
                      <a:pt x="24" y="203"/>
                      <a:pt x="19" y="199"/>
                    </a:cubicBezTo>
                    <a:cubicBezTo>
                      <a:pt x="17" y="197"/>
                      <a:pt x="14" y="195"/>
                      <a:pt x="11" y="192"/>
                    </a:cubicBezTo>
                    <a:cubicBezTo>
                      <a:pt x="10" y="192"/>
                      <a:pt x="9" y="192"/>
                      <a:pt x="8" y="193"/>
                    </a:cubicBezTo>
                    <a:cubicBezTo>
                      <a:pt x="7" y="194"/>
                      <a:pt x="7" y="194"/>
                      <a:pt x="7" y="195"/>
                    </a:cubicBezTo>
                    <a:cubicBezTo>
                      <a:pt x="7" y="196"/>
                      <a:pt x="7" y="196"/>
                      <a:pt x="7" y="197"/>
                    </a:cubicBezTo>
                    <a:cubicBezTo>
                      <a:pt x="7" y="200"/>
                      <a:pt x="10" y="201"/>
                      <a:pt x="13" y="202"/>
                    </a:cubicBezTo>
                    <a:cubicBezTo>
                      <a:pt x="17" y="204"/>
                      <a:pt x="22" y="205"/>
                      <a:pt x="22" y="211"/>
                    </a:cubicBezTo>
                    <a:cubicBezTo>
                      <a:pt x="23" y="220"/>
                      <a:pt x="19" y="222"/>
                      <a:pt x="15" y="223"/>
                    </a:cubicBezTo>
                    <a:cubicBezTo>
                      <a:pt x="12" y="224"/>
                      <a:pt x="11" y="224"/>
                      <a:pt x="11" y="227"/>
                    </a:cubicBezTo>
                    <a:cubicBezTo>
                      <a:pt x="11" y="229"/>
                      <a:pt x="13" y="232"/>
                      <a:pt x="15" y="234"/>
                    </a:cubicBezTo>
                    <a:cubicBezTo>
                      <a:pt x="18" y="238"/>
                      <a:pt x="22" y="243"/>
                      <a:pt x="22" y="250"/>
                    </a:cubicBezTo>
                    <a:cubicBezTo>
                      <a:pt x="22" y="261"/>
                      <a:pt x="16" y="264"/>
                      <a:pt x="10" y="267"/>
                    </a:cubicBezTo>
                    <a:cubicBezTo>
                      <a:pt x="5" y="270"/>
                      <a:pt x="0" y="273"/>
                      <a:pt x="0" y="282"/>
                    </a:cubicBezTo>
                    <a:cubicBezTo>
                      <a:pt x="0" y="289"/>
                      <a:pt x="14" y="302"/>
                      <a:pt x="21" y="302"/>
                    </a:cubicBezTo>
                    <a:cubicBezTo>
                      <a:pt x="23" y="302"/>
                      <a:pt x="24" y="301"/>
                      <a:pt x="25" y="301"/>
                    </a:cubicBezTo>
                    <a:cubicBezTo>
                      <a:pt x="25" y="301"/>
                      <a:pt x="26" y="300"/>
                      <a:pt x="28" y="301"/>
                    </a:cubicBezTo>
                    <a:lnTo>
                      <a:pt x="28" y="301"/>
                    </a:lnTo>
                    <a:lnTo>
                      <a:pt x="28" y="301"/>
                    </a:lnTo>
                    <a:cubicBezTo>
                      <a:pt x="29" y="303"/>
                      <a:pt x="31" y="304"/>
                      <a:pt x="32" y="305"/>
                    </a:cubicBezTo>
                    <a:cubicBezTo>
                      <a:pt x="35" y="308"/>
                      <a:pt x="39" y="311"/>
                      <a:pt x="39" y="318"/>
                    </a:cubicBezTo>
                    <a:cubicBezTo>
                      <a:pt x="39" y="322"/>
                      <a:pt x="39" y="325"/>
                      <a:pt x="35" y="328"/>
                    </a:cubicBezTo>
                    <a:lnTo>
                      <a:pt x="36" y="331"/>
                    </a:lnTo>
                    <a:lnTo>
                      <a:pt x="37" y="335"/>
                    </a:lnTo>
                    <a:lnTo>
                      <a:pt x="36" y="335"/>
                    </a:lnTo>
                    <a:cubicBezTo>
                      <a:pt x="35" y="338"/>
                      <a:pt x="33" y="343"/>
                      <a:pt x="30" y="345"/>
                    </a:cubicBezTo>
                    <a:lnTo>
                      <a:pt x="29" y="346"/>
                    </a:lnTo>
                    <a:cubicBezTo>
                      <a:pt x="29" y="346"/>
                      <a:pt x="28" y="346"/>
                      <a:pt x="27" y="346"/>
                    </a:cubicBezTo>
                    <a:cubicBezTo>
                      <a:pt x="24" y="346"/>
                      <a:pt x="23" y="347"/>
                      <a:pt x="23" y="348"/>
                    </a:cubicBezTo>
                    <a:cubicBezTo>
                      <a:pt x="25" y="357"/>
                      <a:pt x="27" y="372"/>
                      <a:pt x="28" y="374"/>
                    </a:cubicBezTo>
                    <a:cubicBezTo>
                      <a:pt x="29" y="376"/>
                      <a:pt x="31" y="376"/>
                      <a:pt x="32" y="377"/>
                    </a:cubicBezTo>
                    <a:cubicBezTo>
                      <a:pt x="34" y="379"/>
                      <a:pt x="36" y="380"/>
                      <a:pt x="36" y="386"/>
                    </a:cubicBezTo>
                    <a:lnTo>
                      <a:pt x="36" y="407"/>
                    </a:lnTo>
                    <a:cubicBezTo>
                      <a:pt x="36" y="415"/>
                      <a:pt x="41" y="418"/>
                      <a:pt x="47" y="421"/>
                    </a:cubicBezTo>
                    <a:cubicBezTo>
                      <a:pt x="48" y="422"/>
                      <a:pt x="48" y="422"/>
                      <a:pt x="49" y="423"/>
                    </a:cubicBezTo>
                    <a:lnTo>
                      <a:pt x="50" y="423"/>
                    </a:lnTo>
                    <a:lnTo>
                      <a:pt x="51" y="439"/>
                    </a:lnTo>
                    <a:lnTo>
                      <a:pt x="50" y="439"/>
                    </a:lnTo>
                    <a:cubicBezTo>
                      <a:pt x="49" y="440"/>
                      <a:pt x="47" y="443"/>
                      <a:pt x="47" y="445"/>
                    </a:cubicBezTo>
                    <a:cubicBezTo>
                      <a:pt x="47" y="449"/>
                      <a:pt x="60" y="453"/>
                      <a:pt x="66" y="453"/>
                    </a:cubicBezTo>
                    <a:lnTo>
                      <a:pt x="67" y="453"/>
                    </a:lnTo>
                    <a:lnTo>
                      <a:pt x="67" y="454"/>
                    </a:lnTo>
                    <a:cubicBezTo>
                      <a:pt x="67" y="456"/>
                      <a:pt x="67" y="459"/>
                      <a:pt x="68" y="461"/>
                    </a:cubicBezTo>
                    <a:cubicBezTo>
                      <a:pt x="68" y="463"/>
                      <a:pt x="69" y="466"/>
                      <a:pt x="69" y="470"/>
                    </a:cubicBezTo>
                    <a:cubicBezTo>
                      <a:pt x="69" y="478"/>
                      <a:pt x="65" y="481"/>
                      <a:pt x="61" y="483"/>
                    </a:cubicBezTo>
                    <a:cubicBezTo>
                      <a:pt x="58" y="486"/>
                      <a:pt x="55" y="488"/>
                      <a:pt x="55" y="494"/>
                    </a:cubicBezTo>
                    <a:cubicBezTo>
                      <a:pt x="55" y="496"/>
                      <a:pt x="56" y="498"/>
                      <a:pt x="57" y="500"/>
                    </a:cubicBezTo>
                    <a:cubicBezTo>
                      <a:pt x="58" y="502"/>
                      <a:pt x="60" y="505"/>
                      <a:pt x="60" y="509"/>
                    </a:cubicBezTo>
                    <a:cubicBezTo>
                      <a:pt x="60" y="514"/>
                      <a:pt x="57" y="516"/>
                      <a:pt x="54" y="518"/>
                    </a:cubicBezTo>
                    <a:cubicBezTo>
                      <a:pt x="52" y="520"/>
                      <a:pt x="50" y="522"/>
                      <a:pt x="50" y="524"/>
                    </a:cubicBezTo>
                    <a:cubicBezTo>
                      <a:pt x="50" y="526"/>
                      <a:pt x="49" y="527"/>
                      <a:pt x="49" y="528"/>
                    </a:cubicBezTo>
                    <a:cubicBezTo>
                      <a:pt x="49" y="531"/>
                      <a:pt x="49" y="533"/>
                      <a:pt x="47" y="535"/>
                    </a:cubicBezTo>
                    <a:cubicBezTo>
                      <a:pt x="46" y="535"/>
                      <a:pt x="44" y="535"/>
                      <a:pt x="43" y="535"/>
                    </a:cubicBezTo>
                    <a:cubicBezTo>
                      <a:pt x="43" y="535"/>
                      <a:pt x="42" y="535"/>
                      <a:pt x="42" y="535"/>
                    </a:cubicBezTo>
                    <a:cubicBezTo>
                      <a:pt x="42" y="546"/>
                      <a:pt x="48" y="557"/>
                      <a:pt x="60" y="557"/>
                    </a:cubicBezTo>
                    <a:lnTo>
                      <a:pt x="61" y="557"/>
                    </a:lnTo>
                    <a:lnTo>
                      <a:pt x="62" y="558"/>
                    </a:lnTo>
                    <a:cubicBezTo>
                      <a:pt x="63" y="569"/>
                      <a:pt x="55" y="572"/>
                      <a:pt x="47" y="574"/>
                    </a:cubicBezTo>
                    <a:cubicBezTo>
                      <a:pt x="41" y="576"/>
                      <a:pt x="36" y="578"/>
                      <a:pt x="36" y="583"/>
                    </a:cubicBezTo>
                    <a:cubicBezTo>
                      <a:pt x="36" y="586"/>
                      <a:pt x="38" y="587"/>
                      <a:pt x="39" y="589"/>
                    </a:cubicBezTo>
                    <a:cubicBezTo>
                      <a:pt x="40" y="591"/>
                      <a:pt x="42" y="593"/>
                      <a:pt x="42" y="596"/>
                    </a:cubicBezTo>
                    <a:lnTo>
                      <a:pt x="42" y="609"/>
                    </a:lnTo>
                    <a:cubicBezTo>
                      <a:pt x="42" y="609"/>
                      <a:pt x="42" y="614"/>
                      <a:pt x="45" y="614"/>
                    </a:cubicBezTo>
                    <a:cubicBezTo>
                      <a:pt x="49" y="614"/>
                      <a:pt x="51" y="613"/>
                      <a:pt x="54" y="613"/>
                    </a:cubicBezTo>
                    <a:cubicBezTo>
                      <a:pt x="57" y="612"/>
                      <a:pt x="60" y="612"/>
                      <a:pt x="64" y="612"/>
                    </a:cubicBezTo>
                    <a:cubicBezTo>
                      <a:pt x="71" y="612"/>
                      <a:pt x="74" y="615"/>
                      <a:pt x="76" y="618"/>
                    </a:cubicBezTo>
                    <a:cubicBezTo>
                      <a:pt x="78" y="620"/>
                      <a:pt x="80" y="622"/>
                      <a:pt x="84" y="623"/>
                    </a:cubicBezTo>
                    <a:lnTo>
                      <a:pt x="85" y="623"/>
                    </a:lnTo>
                    <a:lnTo>
                      <a:pt x="85" y="623"/>
                    </a:lnTo>
                    <a:cubicBezTo>
                      <a:pt x="86" y="626"/>
                      <a:pt x="89" y="633"/>
                      <a:pt x="91" y="635"/>
                    </a:cubicBezTo>
                    <a:cubicBezTo>
                      <a:pt x="92" y="636"/>
                      <a:pt x="94" y="636"/>
                      <a:pt x="96" y="636"/>
                    </a:cubicBezTo>
                    <a:cubicBezTo>
                      <a:pt x="99" y="637"/>
                      <a:pt x="103" y="639"/>
                      <a:pt x="103" y="644"/>
                    </a:cubicBezTo>
                    <a:cubicBezTo>
                      <a:pt x="103" y="648"/>
                      <a:pt x="101" y="651"/>
                      <a:pt x="99" y="654"/>
                    </a:cubicBezTo>
                    <a:cubicBezTo>
                      <a:pt x="96" y="657"/>
                      <a:pt x="93" y="661"/>
                      <a:pt x="93" y="667"/>
                    </a:cubicBezTo>
                    <a:cubicBezTo>
                      <a:pt x="93" y="673"/>
                      <a:pt x="98" y="674"/>
                      <a:pt x="103" y="676"/>
                    </a:cubicBezTo>
                    <a:cubicBezTo>
                      <a:pt x="108" y="677"/>
                      <a:pt x="114" y="679"/>
                      <a:pt x="114" y="686"/>
                    </a:cubicBezTo>
                    <a:cubicBezTo>
                      <a:pt x="114" y="692"/>
                      <a:pt x="111" y="694"/>
                      <a:pt x="108" y="697"/>
                    </a:cubicBezTo>
                    <a:cubicBezTo>
                      <a:pt x="105" y="699"/>
                      <a:pt x="103" y="701"/>
                      <a:pt x="103" y="705"/>
                    </a:cubicBezTo>
                    <a:lnTo>
                      <a:pt x="103" y="725"/>
                    </a:lnTo>
                    <a:cubicBezTo>
                      <a:pt x="103" y="728"/>
                      <a:pt x="104" y="730"/>
                      <a:pt x="107" y="733"/>
                    </a:cubicBezTo>
                    <a:cubicBezTo>
                      <a:pt x="110" y="736"/>
                      <a:pt x="114" y="741"/>
                      <a:pt x="114" y="749"/>
                    </a:cubicBezTo>
                    <a:cubicBezTo>
                      <a:pt x="114" y="754"/>
                      <a:pt x="110" y="755"/>
                      <a:pt x="108" y="757"/>
                    </a:cubicBezTo>
                    <a:cubicBezTo>
                      <a:pt x="105" y="758"/>
                      <a:pt x="104" y="759"/>
                      <a:pt x="104" y="761"/>
                    </a:cubicBezTo>
                    <a:cubicBezTo>
                      <a:pt x="104" y="764"/>
                      <a:pt x="113" y="773"/>
                      <a:pt x="116" y="773"/>
                    </a:cubicBezTo>
                    <a:cubicBezTo>
                      <a:pt x="119" y="773"/>
                      <a:pt x="120" y="773"/>
                      <a:pt x="122" y="772"/>
                    </a:cubicBezTo>
                    <a:cubicBezTo>
                      <a:pt x="124" y="772"/>
                      <a:pt x="125" y="772"/>
                      <a:pt x="127" y="772"/>
                    </a:cubicBezTo>
                    <a:cubicBezTo>
                      <a:pt x="131" y="772"/>
                      <a:pt x="133" y="774"/>
                      <a:pt x="135" y="775"/>
                    </a:cubicBezTo>
                    <a:cubicBezTo>
                      <a:pt x="136" y="776"/>
                      <a:pt x="137" y="777"/>
                      <a:pt x="138" y="777"/>
                    </a:cubicBezTo>
                    <a:cubicBezTo>
                      <a:pt x="146" y="782"/>
                      <a:pt x="148" y="792"/>
                      <a:pt x="151" y="801"/>
                    </a:cubicBezTo>
                    <a:cubicBezTo>
                      <a:pt x="153" y="808"/>
                      <a:pt x="154" y="815"/>
                      <a:pt x="159" y="820"/>
                    </a:cubicBezTo>
                    <a:lnTo>
                      <a:pt x="159" y="820"/>
                    </a:lnTo>
                    <a:lnTo>
                      <a:pt x="159" y="821"/>
                    </a:lnTo>
                    <a:cubicBezTo>
                      <a:pt x="159" y="822"/>
                      <a:pt x="160" y="823"/>
                      <a:pt x="161" y="824"/>
                    </a:cubicBezTo>
                    <a:cubicBezTo>
                      <a:pt x="161" y="825"/>
                      <a:pt x="162" y="827"/>
                      <a:pt x="162" y="829"/>
                    </a:cubicBezTo>
                    <a:cubicBezTo>
                      <a:pt x="162" y="832"/>
                      <a:pt x="160" y="833"/>
                      <a:pt x="158" y="835"/>
                    </a:cubicBezTo>
                    <a:cubicBezTo>
                      <a:pt x="157" y="835"/>
                      <a:pt x="156" y="836"/>
                      <a:pt x="156" y="837"/>
                    </a:cubicBezTo>
                    <a:cubicBezTo>
                      <a:pt x="155" y="839"/>
                      <a:pt x="156" y="840"/>
                      <a:pt x="156" y="841"/>
                    </a:cubicBezTo>
                    <a:cubicBezTo>
                      <a:pt x="156" y="843"/>
                      <a:pt x="156" y="845"/>
                      <a:pt x="153" y="847"/>
                    </a:cubicBezTo>
                    <a:cubicBezTo>
                      <a:pt x="152" y="850"/>
                      <a:pt x="149" y="852"/>
                      <a:pt x="147" y="854"/>
                    </a:cubicBezTo>
                    <a:cubicBezTo>
                      <a:pt x="142" y="857"/>
                      <a:pt x="137" y="860"/>
                      <a:pt x="137" y="868"/>
                    </a:cubicBezTo>
                    <a:cubicBezTo>
                      <a:pt x="139" y="870"/>
                      <a:pt x="142" y="873"/>
                      <a:pt x="143" y="874"/>
                    </a:cubicBezTo>
                    <a:lnTo>
                      <a:pt x="156" y="874"/>
                    </a:lnTo>
                    <a:lnTo>
                      <a:pt x="157" y="875"/>
                    </a:lnTo>
                    <a:cubicBezTo>
                      <a:pt x="158" y="877"/>
                      <a:pt x="161" y="878"/>
                      <a:pt x="166" y="878"/>
                    </a:cubicBezTo>
                    <a:cubicBezTo>
                      <a:pt x="185" y="878"/>
                      <a:pt x="195" y="861"/>
                      <a:pt x="202" y="842"/>
                    </a:cubicBezTo>
                    <a:cubicBezTo>
                      <a:pt x="203" y="840"/>
                      <a:pt x="205" y="839"/>
                      <a:pt x="207" y="838"/>
                    </a:cubicBezTo>
                    <a:cubicBezTo>
                      <a:pt x="208" y="838"/>
                      <a:pt x="209" y="838"/>
                      <a:pt x="209" y="837"/>
                    </a:cubicBezTo>
                    <a:cubicBezTo>
                      <a:pt x="210" y="836"/>
                      <a:pt x="210" y="834"/>
                      <a:pt x="210" y="832"/>
                    </a:cubicBezTo>
                    <a:cubicBezTo>
                      <a:pt x="210" y="829"/>
                      <a:pt x="210" y="826"/>
                      <a:pt x="213" y="824"/>
                    </a:cubicBezTo>
                    <a:cubicBezTo>
                      <a:pt x="221" y="819"/>
                      <a:pt x="237" y="817"/>
                      <a:pt x="245" y="817"/>
                    </a:cubicBezTo>
                    <a:cubicBezTo>
                      <a:pt x="245" y="816"/>
                      <a:pt x="245" y="815"/>
                      <a:pt x="245" y="814"/>
                    </a:cubicBezTo>
                    <a:cubicBezTo>
                      <a:pt x="241" y="814"/>
                      <a:pt x="238" y="809"/>
                      <a:pt x="235" y="805"/>
                    </a:cubicBezTo>
                    <a:cubicBezTo>
                      <a:pt x="234" y="803"/>
                      <a:pt x="232" y="800"/>
                      <a:pt x="230" y="799"/>
                    </a:cubicBezTo>
                    <a:cubicBezTo>
                      <a:pt x="230" y="799"/>
                      <a:pt x="229" y="798"/>
                      <a:pt x="229" y="798"/>
                    </a:cubicBezTo>
                    <a:cubicBezTo>
                      <a:pt x="228" y="798"/>
                      <a:pt x="225" y="796"/>
                      <a:pt x="225" y="794"/>
                    </a:cubicBezTo>
                    <a:cubicBezTo>
                      <a:pt x="225" y="792"/>
                      <a:pt x="234" y="784"/>
                      <a:pt x="236" y="784"/>
                    </a:cubicBezTo>
                    <a:cubicBezTo>
                      <a:pt x="242" y="784"/>
                      <a:pt x="244" y="784"/>
                      <a:pt x="244" y="778"/>
                    </a:cubicBezTo>
                    <a:cubicBezTo>
                      <a:pt x="244" y="777"/>
                      <a:pt x="244" y="776"/>
                      <a:pt x="243" y="774"/>
                    </a:cubicBezTo>
                    <a:cubicBezTo>
                      <a:pt x="243" y="773"/>
                      <a:pt x="242" y="772"/>
                      <a:pt x="242" y="770"/>
                    </a:cubicBezTo>
                    <a:cubicBezTo>
                      <a:pt x="242" y="768"/>
                      <a:pt x="243" y="766"/>
                      <a:pt x="243" y="764"/>
                    </a:cubicBezTo>
                    <a:cubicBezTo>
                      <a:pt x="244" y="763"/>
                      <a:pt x="245" y="761"/>
                      <a:pt x="245" y="758"/>
                    </a:cubicBezTo>
                    <a:cubicBezTo>
                      <a:pt x="245" y="756"/>
                      <a:pt x="244" y="754"/>
                      <a:pt x="244" y="752"/>
                    </a:cubicBezTo>
                    <a:cubicBezTo>
                      <a:pt x="243" y="751"/>
                      <a:pt x="242" y="749"/>
                      <a:pt x="242" y="747"/>
                    </a:cubicBezTo>
                    <a:cubicBezTo>
                      <a:pt x="242" y="746"/>
                      <a:pt x="243" y="744"/>
                      <a:pt x="244" y="741"/>
                    </a:cubicBezTo>
                    <a:cubicBezTo>
                      <a:pt x="245" y="739"/>
                      <a:pt x="246" y="737"/>
                      <a:pt x="247" y="734"/>
                    </a:cubicBezTo>
                    <a:lnTo>
                      <a:pt x="247" y="733"/>
                    </a:lnTo>
                    <a:lnTo>
                      <a:pt x="248" y="733"/>
                    </a:lnTo>
                    <a:cubicBezTo>
                      <a:pt x="253" y="732"/>
                      <a:pt x="258" y="724"/>
                      <a:pt x="258" y="719"/>
                    </a:cubicBezTo>
                    <a:cubicBezTo>
                      <a:pt x="258" y="715"/>
                      <a:pt x="256" y="713"/>
                      <a:pt x="253" y="710"/>
                    </a:cubicBezTo>
                    <a:cubicBezTo>
                      <a:pt x="251" y="707"/>
                      <a:pt x="249" y="705"/>
                      <a:pt x="249" y="701"/>
                    </a:cubicBezTo>
                    <a:cubicBezTo>
                      <a:pt x="249" y="689"/>
                      <a:pt x="253" y="677"/>
                      <a:pt x="261" y="677"/>
                    </a:cubicBezTo>
                    <a:lnTo>
                      <a:pt x="272" y="677"/>
                    </a:lnTo>
                    <a:cubicBezTo>
                      <a:pt x="276" y="677"/>
                      <a:pt x="279" y="673"/>
                      <a:pt x="281" y="670"/>
                    </a:cubicBezTo>
                    <a:cubicBezTo>
                      <a:pt x="283" y="666"/>
                      <a:pt x="285" y="663"/>
                      <a:pt x="289" y="663"/>
                    </a:cubicBezTo>
                    <a:cubicBezTo>
                      <a:pt x="295" y="663"/>
                      <a:pt x="297" y="669"/>
                      <a:pt x="298" y="673"/>
                    </a:cubicBezTo>
                    <a:cubicBezTo>
                      <a:pt x="300" y="678"/>
                      <a:pt x="301" y="682"/>
                      <a:pt x="306" y="682"/>
                    </a:cubicBezTo>
                    <a:cubicBezTo>
                      <a:pt x="307" y="682"/>
                      <a:pt x="306" y="679"/>
                      <a:pt x="306" y="677"/>
                    </a:cubicBezTo>
                    <a:cubicBezTo>
                      <a:pt x="305" y="675"/>
                      <a:pt x="305" y="673"/>
                      <a:pt x="305" y="672"/>
                    </a:cubicBezTo>
                    <a:cubicBezTo>
                      <a:pt x="305" y="670"/>
                      <a:pt x="307" y="657"/>
                      <a:pt x="310" y="656"/>
                    </a:cubicBezTo>
                    <a:cubicBezTo>
                      <a:pt x="311" y="655"/>
                      <a:pt x="311" y="655"/>
                      <a:pt x="312" y="655"/>
                    </a:cubicBezTo>
                    <a:cubicBezTo>
                      <a:pt x="312" y="655"/>
                      <a:pt x="313" y="655"/>
                      <a:pt x="313" y="655"/>
                    </a:cubicBezTo>
                    <a:cubicBezTo>
                      <a:pt x="313" y="655"/>
                      <a:pt x="314" y="655"/>
                      <a:pt x="314" y="655"/>
                    </a:cubicBezTo>
                    <a:cubicBezTo>
                      <a:pt x="314" y="654"/>
                      <a:pt x="314" y="653"/>
                      <a:pt x="314" y="652"/>
                    </a:cubicBezTo>
                    <a:cubicBezTo>
                      <a:pt x="314" y="651"/>
                      <a:pt x="314" y="649"/>
                      <a:pt x="316" y="647"/>
                    </a:cubicBezTo>
                    <a:cubicBezTo>
                      <a:pt x="317" y="646"/>
                      <a:pt x="319" y="645"/>
                      <a:pt x="320" y="643"/>
                    </a:cubicBezTo>
                    <a:cubicBezTo>
                      <a:pt x="323" y="641"/>
                      <a:pt x="327" y="637"/>
                      <a:pt x="327" y="634"/>
                    </a:cubicBezTo>
                    <a:cubicBezTo>
                      <a:pt x="327" y="633"/>
                      <a:pt x="327" y="633"/>
                      <a:pt x="326" y="632"/>
                    </a:cubicBezTo>
                    <a:cubicBezTo>
                      <a:pt x="325" y="632"/>
                      <a:pt x="324" y="631"/>
                      <a:pt x="324" y="631"/>
                    </a:cubicBezTo>
                    <a:lnTo>
                      <a:pt x="324" y="630"/>
                    </a:lnTo>
                    <a:lnTo>
                      <a:pt x="324" y="627"/>
                    </a:lnTo>
                    <a:cubicBezTo>
                      <a:pt x="324" y="625"/>
                      <a:pt x="324" y="623"/>
                      <a:pt x="326" y="622"/>
                    </a:cubicBezTo>
                    <a:cubicBezTo>
                      <a:pt x="328" y="619"/>
                      <a:pt x="332" y="617"/>
                      <a:pt x="335" y="617"/>
                    </a:cubicBezTo>
                    <a:cubicBezTo>
                      <a:pt x="338" y="617"/>
                      <a:pt x="338" y="619"/>
                      <a:pt x="339" y="621"/>
                    </a:cubicBezTo>
                    <a:cubicBezTo>
                      <a:pt x="339" y="622"/>
                      <a:pt x="340" y="623"/>
                      <a:pt x="340" y="624"/>
                    </a:cubicBezTo>
                    <a:cubicBezTo>
                      <a:pt x="347" y="628"/>
                      <a:pt x="356" y="633"/>
                      <a:pt x="358" y="633"/>
                    </a:cubicBezTo>
                    <a:cubicBezTo>
                      <a:pt x="364" y="633"/>
                      <a:pt x="364" y="629"/>
                      <a:pt x="364" y="628"/>
                    </a:cubicBezTo>
                    <a:lnTo>
                      <a:pt x="364" y="623"/>
                    </a:lnTo>
                    <a:cubicBezTo>
                      <a:pt x="364" y="621"/>
                      <a:pt x="365" y="619"/>
                      <a:pt x="366" y="618"/>
                    </a:cubicBezTo>
                    <a:cubicBezTo>
                      <a:pt x="367" y="617"/>
                      <a:pt x="367" y="617"/>
                      <a:pt x="367" y="616"/>
                    </a:cubicBezTo>
                    <a:lnTo>
                      <a:pt x="367" y="612"/>
                    </a:lnTo>
                    <a:cubicBezTo>
                      <a:pt x="366" y="610"/>
                      <a:pt x="364" y="608"/>
                      <a:pt x="362" y="607"/>
                    </a:cubicBezTo>
                    <a:cubicBezTo>
                      <a:pt x="359" y="605"/>
                      <a:pt x="357" y="603"/>
                      <a:pt x="357" y="601"/>
                    </a:cubicBezTo>
                    <a:cubicBezTo>
                      <a:pt x="357" y="597"/>
                      <a:pt x="360" y="595"/>
                      <a:pt x="362" y="593"/>
                    </a:cubicBezTo>
                    <a:cubicBezTo>
                      <a:pt x="364" y="591"/>
                      <a:pt x="366" y="589"/>
                      <a:pt x="366" y="587"/>
                    </a:cubicBezTo>
                    <a:cubicBezTo>
                      <a:pt x="366" y="585"/>
                      <a:pt x="365" y="583"/>
                      <a:pt x="364" y="581"/>
                    </a:cubicBezTo>
                    <a:cubicBezTo>
                      <a:pt x="363" y="581"/>
                      <a:pt x="363" y="580"/>
                      <a:pt x="363" y="579"/>
                    </a:cubicBezTo>
                    <a:lnTo>
                      <a:pt x="349" y="579"/>
                    </a:lnTo>
                    <a:lnTo>
                      <a:pt x="349" y="579"/>
                    </a:lnTo>
                    <a:cubicBezTo>
                      <a:pt x="346" y="576"/>
                      <a:pt x="345" y="566"/>
                      <a:pt x="345" y="562"/>
                    </a:cubicBezTo>
                    <a:cubicBezTo>
                      <a:pt x="345" y="557"/>
                      <a:pt x="346" y="555"/>
                      <a:pt x="347" y="553"/>
                    </a:cubicBezTo>
                    <a:cubicBezTo>
                      <a:pt x="348" y="552"/>
                      <a:pt x="349" y="550"/>
                      <a:pt x="349" y="549"/>
                    </a:cubicBezTo>
                    <a:cubicBezTo>
                      <a:pt x="347" y="548"/>
                      <a:pt x="347" y="547"/>
                      <a:pt x="346" y="545"/>
                    </a:cubicBezTo>
                    <a:lnTo>
                      <a:pt x="346" y="544"/>
                    </a:lnTo>
                    <a:lnTo>
                      <a:pt x="347" y="543"/>
                    </a:lnTo>
                    <a:cubicBezTo>
                      <a:pt x="349" y="542"/>
                      <a:pt x="350" y="541"/>
                      <a:pt x="351" y="539"/>
                    </a:cubicBezTo>
                    <a:cubicBezTo>
                      <a:pt x="352" y="538"/>
                      <a:pt x="353" y="537"/>
                      <a:pt x="356" y="535"/>
                    </a:cubicBezTo>
                    <a:cubicBezTo>
                      <a:pt x="356" y="535"/>
                      <a:pt x="356" y="534"/>
                      <a:pt x="357" y="534"/>
                    </a:cubicBezTo>
                    <a:cubicBezTo>
                      <a:pt x="358" y="533"/>
                      <a:pt x="359" y="532"/>
                      <a:pt x="359" y="530"/>
                    </a:cubicBezTo>
                    <a:cubicBezTo>
                      <a:pt x="359" y="527"/>
                      <a:pt x="360" y="525"/>
                      <a:pt x="361" y="523"/>
                    </a:cubicBezTo>
                    <a:cubicBezTo>
                      <a:pt x="363" y="521"/>
                      <a:pt x="364" y="519"/>
                      <a:pt x="364" y="516"/>
                    </a:cubicBezTo>
                    <a:cubicBezTo>
                      <a:pt x="364" y="516"/>
                      <a:pt x="364" y="515"/>
                      <a:pt x="363" y="514"/>
                    </a:cubicBezTo>
                    <a:cubicBezTo>
                      <a:pt x="362" y="513"/>
                      <a:pt x="361" y="512"/>
                      <a:pt x="361" y="509"/>
                    </a:cubicBezTo>
                    <a:cubicBezTo>
                      <a:pt x="361" y="508"/>
                      <a:pt x="362" y="506"/>
                      <a:pt x="363" y="505"/>
                    </a:cubicBezTo>
                    <a:cubicBezTo>
                      <a:pt x="363" y="504"/>
                      <a:pt x="364" y="503"/>
                      <a:pt x="364" y="501"/>
                    </a:cubicBezTo>
                    <a:cubicBezTo>
                      <a:pt x="364" y="498"/>
                      <a:pt x="362" y="496"/>
                      <a:pt x="360" y="494"/>
                    </a:cubicBezTo>
                    <a:cubicBezTo>
                      <a:pt x="357" y="492"/>
                      <a:pt x="354" y="490"/>
                      <a:pt x="354" y="485"/>
                    </a:cubicBezTo>
                    <a:cubicBezTo>
                      <a:pt x="354" y="481"/>
                      <a:pt x="356" y="479"/>
                      <a:pt x="357" y="478"/>
                    </a:cubicBezTo>
                    <a:cubicBezTo>
                      <a:pt x="358" y="476"/>
                      <a:pt x="359" y="476"/>
                      <a:pt x="359" y="475"/>
                    </a:cubicBezTo>
                    <a:cubicBezTo>
                      <a:pt x="359" y="473"/>
                      <a:pt x="358" y="473"/>
                      <a:pt x="357" y="471"/>
                    </a:cubicBezTo>
                    <a:cubicBezTo>
                      <a:pt x="356" y="470"/>
                      <a:pt x="354" y="467"/>
                      <a:pt x="354" y="463"/>
                    </a:cubicBezTo>
                    <a:cubicBezTo>
                      <a:pt x="354" y="455"/>
                      <a:pt x="359" y="454"/>
                      <a:pt x="364" y="452"/>
                    </a:cubicBezTo>
                    <a:cubicBezTo>
                      <a:pt x="368" y="451"/>
                      <a:pt x="371" y="450"/>
                      <a:pt x="373" y="447"/>
                    </a:cubicBezTo>
                    <a:lnTo>
                      <a:pt x="373" y="446"/>
                    </a:lnTo>
                    <a:cubicBezTo>
                      <a:pt x="372" y="446"/>
                      <a:pt x="372" y="446"/>
                      <a:pt x="372" y="4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1189"/>
              <p:cNvSpPr>
                <a:spLocks/>
              </p:cNvSpPr>
              <p:nvPr/>
            </p:nvSpPr>
            <p:spPr bwMode="auto">
              <a:xfrm>
                <a:off x="8492066" y="4234048"/>
                <a:ext cx="127803" cy="167273"/>
              </a:xfrm>
              <a:custGeom>
                <a:avLst/>
                <a:gdLst>
                  <a:gd name="T0" fmla="*/ 264 w 300"/>
                  <a:gd name="T1" fmla="*/ 170 h 392"/>
                  <a:gd name="T2" fmla="*/ 226 w 300"/>
                  <a:gd name="T3" fmla="*/ 189 h 392"/>
                  <a:gd name="T4" fmla="*/ 210 w 300"/>
                  <a:gd name="T5" fmla="*/ 181 h 392"/>
                  <a:gd name="T6" fmla="*/ 202 w 300"/>
                  <a:gd name="T7" fmla="*/ 130 h 392"/>
                  <a:gd name="T8" fmla="*/ 188 w 300"/>
                  <a:gd name="T9" fmla="*/ 115 h 392"/>
                  <a:gd name="T10" fmla="*/ 215 w 300"/>
                  <a:gd name="T11" fmla="*/ 109 h 392"/>
                  <a:gd name="T12" fmla="*/ 222 w 300"/>
                  <a:gd name="T13" fmla="*/ 82 h 392"/>
                  <a:gd name="T14" fmla="*/ 234 w 300"/>
                  <a:gd name="T15" fmla="*/ 83 h 392"/>
                  <a:gd name="T16" fmla="*/ 268 w 300"/>
                  <a:gd name="T17" fmla="*/ 50 h 392"/>
                  <a:gd name="T18" fmla="*/ 247 w 300"/>
                  <a:gd name="T19" fmla="*/ 39 h 392"/>
                  <a:gd name="T20" fmla="*/ 226 w 300"/>
                  <a:gd name="T21" fmla="*/ 38 h 392"/>
                  <a:gd name="T22" fmla="*/ 218 w 300"/>
                  <a:gd name="T23" fmla="*/ 0 h 392"/>
                  <a:gd name="T24" fmla="*/ 188 w 300"/>
                  <a:gd name="T25" fmla="*/ 42 h 392"/>
                  <a:gd name="T26" fmla="*/ 202 w 300"/>
                  <a:gd name="T27" fmla="*/ 49 h 392"/>
                  <a:gd name="T28" fmla="*/ 168 w 300"/>
                  <a:gd name="T29" fmla="*/ 55 h 392"/>
                  <a:gd name="T30" fmla="*/ 67 w 300"/>
                  <a:gd name="T31" fmla="*/ 130 h 392"/>
                  <a:gd name="T32" fmla="*/ 40 w 300"/>
                  <a:gd name="T33" fmla="*/ 178 h 392"/>
                  <a:gd name="T34" fmla="*/ 54 w 300"/>
                  <a:gd name="T35" fmla="*/ 203 h 392"/>
                  <a:gd name="T36" fmla="*/ 67 w 300"/>
                  <a:gd name="T37" fmla="*/ 217 h 392"/>
                  <a:gd name="T38" fmla="*/ 51 w 300"/>
                  <a:gd name="T39" fmla="*/ 224 h 392"/>
                  <a:gd name="T40" fmla="*/ 25 w 300"/>
                  <a:gd name="T41" fmla="*/ 226 h 392"/>
                  <a:gd name="T42" fmla="*/ 13 w 300"/>
                  <a:gd name="T43" fmla="*/ 265 h 392"/>
                  <a:gd name="T44" fmla="*/ 5 w 300"/>
                  <a:gd name="T45" fmla="*/ 289 h 392"/>
                  <a:gd name="T46" fmla="*/ 31 w 300"/>
                  <a:gd name="T47" fmla="*/ 319 h 392"/>
                  <a:gd name="T48" fmla="*/ 29 w 300"/>
                  <a:gd name="T49" fmla="*/ 326 h 392"/>
                  <a:gd name="T50" fmla="*/ 16 w 300"/>
                  <a:gd name="T51" fmla="*/ 356 h 392"/>
                  <a:gd name="T52" fmla="*/ 25 w 300"/>
                  <a:gd name="T53" fmla="*/ 362 h 392"/>
                  <a:gd name="T54" fmla="*/ 36 w 300"/>
                  <a:gd name="T55" fmla="*/ 375 h 392"/>
                  <a:gd name="T56" fmla="*/ 58 w 300"/>
                  <a:gd name="T57" fmla="*/ 381 h 392"/>
                  <a:gd name="T58" fmla="*/ 70 w 300"/>
                  <a:gd name="T59" fmla="*/ 383 h 392"/>
                  <a:gd name="T60" fmla="*/ 74 w 300"/>
                  <a:gd name="T61" fmla="*/ 387 h 392"/>
                  <a:gd name="T62" fmla="*/ 98 w 300"/>
                  <a:gd name="T63" fmla="*/ 385 h 392"/>
                  <a:gd name="T64" fmla="*/ 115 w 300"/>
                  <a:gd name="T65" fmla="*/ 381 h 392"/>
                  <a:gd name="T66" fmla="*/ 138 w 300"/>
                  <a:gd name="T67" fmla="*/ 371 h 392"/>
                  <a:gd name="T68" fmla="*/ 140 w 300"/>
                  <a:gd name="T69" fmla="*/ 364 h 392"/>
                  <a:gd name="T70" fmla="*/ 150 w 300"/>
                  <a:gd name="T71" fmla="*/ 344 h 392"/>
                  <a:gd name="T72" fmla="*/ 151 w 300"/>
                  <a:gd name="T73" fmla="*/ 336 h 392"/>
                  <a:gd name="T74" fmla="*/ 198 w 300"/>
                  <a:gd name="T75" fmla="*/ 301 h 392"/>
                  <a:gd name="T76" fmla="*/ 217 w 300"/>
                  <a:gd name="T77" fmla="*/ 305 h 392"/>
                  <a:gd name="T78" fmla="*/ 235 w 300"/>
                  <a:gd name="T79" fmla="*/ 310 h 392"/>
                  <a:gd name="T80" fmla="*/ 262 w 300"/>
                  <a:gd name="T81" fmla="*/ 290 h 392"/>
                  <a:gd name="T82" fmla="*/ 269 w 300"/>
                  <a:gd name="T83" fmla="*/ 262 h 392"/>
                  <a:gd name="T84" fmla="*/ 276 w 300"/>
                  <a:gd name="T85" fmla="*/ 252 h 392"/>
                  <a:gd name="T86" fmla="*/ 290 w 300"/>
                  <a:gd name="T87" fmla="*/ 250 h 392"/>
                  <a:gd name="T88" fmla="*/ 289 w 300"/>
                  <a:gd name="T89" fmla="*/ 19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00" h="392">
                    <a:moveTo>
                      <a:pt x="284" y="168"/>
                    </a:moveTo>
                    <a:cubicBezTo>
                      <a:pt x="282" y="168"/>
                      <a:pt x="281" y="168"/>
                      <a:pt x="279" y="169"/>
                    </a:cubicBezTo>
                    <a:cubicBezTo>
                      <a:pt x="273" y="170"/>
                      <a:pt x="268" y="170"/>
                      <a:pt x="264" y="170"/>
                    </a:cubicBezTo>
                    <a:cubicBezTo>
                      <a:pt x="262" y="170"/>
                      <a:pt x="260" y="170"/>
                      <a:pt x="258" y="170"/>
                    </a:cubicBezTo>
                    <a:cubicBezTo>
                      <a:pt x="245" y="170"/>
                      <a:pt x="234" y="169"/>
                      <a:pt x="226" y="189"/>
                    </a:cubicBezTo>
                    <a:cubicBezTo>
                      <a:pt x="226" y="189"/>
                      <a:pt x="226" y="189"/>
                      <a:pt x="226" y="189"/>
                    </a:cubicBezTo>
                    <a:cubicBezTo>
                      <a:pt x="223" y="192"/>
                      <a:pt x="219" y="194"/>
                      <a:pt x="216" y="194"/>
                    </a:cubicBezTo>
                    <a:cubicBezTo>
                      <a:pt x="212" y="194"/>
                      <a:pt x="208" y="192"/>
                      <a:pt x="207" y="188"/>
                    </a:cubicBezTo>
                    <a:cubicBezTo>
                      <a:pt x="206" y="186"/>
                      <a:pt x="207" y="183"/>
                      <a:pt x="210" y="181"/>
                    </a:cubicBezTo>
                    <a:cubicBezTo>
                      <a:pt x="212" y="179"/>
                      <a:pt x="215" y="177"/>
                      <a:pt x="217" y="175"/>
                    </a:cubicBezTo>
                    <a:cubicBezTo>
                      <a:pt x="224" y="171"/>
                      <a:pt x="229" y="168"/>
                      <a:pt x="227" y="157"/>
                    </a:cubicBezTo>
                    <a:cubicBezTo>
                      <a:pt x="225" y="132"/>
                      <a:pt x="213" y="131"/>
                      <a:pt x="202" y="130"/>
                    </a:cubicBezTo>
                    <a:cubicBezTo>
                      <a:pt x="196" y="129"/>
                      <a:pt x="189" y="128"/>
                      <a:pt x="186" y="122"/>
                    </a:cubicBezTo>
                    <a:cubicBezTo>
                      <a:pt x="186" y="121"/>
                      <a:pt x="186" y="121"/>
                      <a:pt x="186" y="121"/>
                    </a:cubicBezTo>
                    <a:cubicBezTo>
                      <a:pt x="185" y="118"/>
                      <a:pt x="186" y="116"/>
                      <a:pt x="188" y="115"/>
                    </a:cubicBezTo>
                    <a:cubicBezTo>
                      <a:pt x="190" y="112"/>
                      <a:pt x="194" y="112"/>
                      <a:pt x="198" y="112"/>
                    </a:cubicBezTo>
                    <a:cubicBezTo>
                      <a:pt x="199" y="112"/>
                      <a:pt x="200" y="112"/>
                      <a:pt x="201" y="112"/>
                    </a:cubicBezTo>
                    <a:cubicBezTo>
                      <a:pt x="206" y="112"/>
                      <a:pt x="212" y="112"/>
                      <a:pt x="215" y="109"/>
                    </a:cubicBezTo>
                    <a:cubicBezTo>
                      <a:pt x="216" y="107"/>
                      <a:pt x="216" y="103"/>
                      <a:pt x="215" y="98"/>
                    </a:cubicBezTo>
                    <a:cubicBezTo>
                      <a:pt x="214" y="91"/>
                      <a:pt x="215" y="87"/>
                      <a:pt x="217" y="84"/>
                    </a:cubicBezTo>
                    <a:cubicBezTo>
                      <a:pt x="218" y="83"/>
                      <a:pt x="220" y="82"/>
                      <a:pt x="222" y="82"/>
                    </a:cubicBezTo>
                    <a:cubicBezTo>
                      <a:pt x="224" y="82"/>
                      <a:pt x="225" y="82"/>
                      <a:pt x="227" y="83"/>
                    </a:cubicBezTo>
                    <a:cubicBezTo>
                      <a:pt x="227" y="83"/>
                      <a:pt x="228" y="83"/>
                      <a:pt x="228" y="83"/>
                    </a:cubicBezTo>
                    <a:cubicBezTo>
                      <a:pt x="230" y="83"/>
                      <a:pt x="232" y="83"/>
                      <a:pt x="234" y="83"/>
                    </a:cubicBezTo>
                    <a:cubicBezTo>
                      <a:pt x="243" y="83"/>
                      <a:pt x="244" y="79"/>
                      <a:pt x="246" y="74"/>
                    </a:cubicBezTo>
                    <a:cubicBezTo>
                      <a:pt x="246" y="71"/>
                      <a:pt x="247" y="67"/>
                      <a:pt x="252" y="66"/>
                    </a:cubicBezTo>
                    <a:cubicBezTo>
                      <a:pt x="261" y="65"/>
                      <a:pt x="267" y="57"/>
                      <a:pt x="268" y="50"/>
                    </a:cubicBezTo>
                    <a:cubicBezTo>
                      <a:pt x="269" y="47"/>
                      <a:pt x="269" y="44"/>
                      <a:pt x="268" y="42"/>
                    </a:cubicBezTo>
                    <a:cubicBezTo>
                      <a:pt x="264" y="44"/>
                      <a:pt x="261" y="45"/>
                      <a:pt x="258" y="45"/>
                    </a:cubicBezTo>
                    <a:cubicBezTo>
                      <a:pt x="253" y="45"/>
                      <a:pt x="249" y="42"/>
                      <a:pt x="247" y="39"/>
                    </a:cubicBezTo>
                    <a:cubicBezTo>
                      <a:pt x="244" y="36"/>
                      <a:pt x="242" y="34"/>
                      <a:pt x="238" y="34"/>
                    </a:cubicBezTo>
                    <a:cubicBezTo>
                      <a:pt x="236" y="34"/>
                      <a:pt x="233" y="35"/>
                      <a:pt x="229" y="37"/>
                    </a:cubicBezTo>
                    <a:cubicBezTo>
                      <a:pt x="228" y="38"/>
                      <a:pt x="227" y="38"/>
                      <a:pt x="226" y="38"/>
                    </a:cubicBezTo>
                    <a:cubicBezTo>
                      <a:pt x="226" y="38"/>
                      <a:pt x="225" y="38"/>
                      <a:pt x="225" y="37"/>
                    </a:cubicBezTo>
                    <a:cubicBezTo>
                      <a:pt x="224" y="36"/>
                      <a:pt x="225" y="35"/>
                      <a:pt x="226" y="33"/>
                    </a:cubicBezTo>
                    <a:cubicBezTo>
                      <a:pt x="230" y="25"/>
                      <a:pt x="237" y="10"/>
                      <a:pt x="218" y="0"/>
                    </a:cubicBezTo>
                    <a:cubicBezTo>
                      <a:pt x="214" y="1"/>
                      <a:pt x="211" y="3"/>
                      <a:pt x="208" y="5"/>
                    </a:cubicBezTo>
                    <a:cubicBezTo>
                      <a:pt x="193" y="13"/>
                      <a:pt x="181" y="20"/>
                      <a:pt x="179" y="43"/>
                    </a:cubicBezTo>
                    <a:cubicBezTo>
                      <a:pt x="181" y="43"/>
                      <a:pt x="184" y="42"/>
                      <a:pt x="188" y="42"/>
                    </a:cubicBezTo>
                    <a:cubicBezTo>
                      <a:pt x="193" y="42"/>
                      <a:pt x="198" y="44"/>
                      <a:pt x="202" y="46"/>
                    </a:cubicBezTo>
                    <a:cubicBezTo>
                      <a:pt x="202" y="46"/>
                      <a:pt x="202" y="47"/>
                      <a:pt x="202" y="47"/>
                    </a:cubicBezTo>
                    <a:lnTo>
                      <a:pt x="202" y="49"/>
                    </a:lnTo>
                    <a:cubicBezTo>
                      <a:pt x="202" y="59"/>
                      <a:pt x="201" y="62"/>
                      <a:pt x="189" y="62"/>
                    </a:cubicBezTo>
                    <a:cubicBezTo>
                      <a:pt x="187" y="62"/>
                      <a:pt x="185" y="60"/>
                      <a:pt x="182" y="59"/>
                    </a:cubicBezTo>
                    <a:cubicBezTo>
                      <a:pt x="178" y="57"/>
                      <a:pt x="174" y="55"/>
                      <a:pt x="168" y="55"/>
                    </a:cubicBezTo>
                    <a:cubicBezTo>
                      <a:pt x="164" y="55"/>
                      <a:pt x="160" y="56"/>
                      <a:pt x="155" y="58"/>
                    </a:cubicBezTo>
                    <a:cubicBezTo>
                      <a:pt x="142" y="71"/>
                      <a:pt x="128" y="81"/>
                      <a:pt x="114" y="90"/>
                    </a:cubicBezTo>
                    <a:cubicBezTo>
                      <a:pt x="96" y="101"/>
                      <a:pt x="80" y="112"/>
                      <a:pt x="67" y="130"/>
                    </a:cubicBezTo>
                    <a:cubicBezTo>
                      <a:pt x="64" y="134"/>
                      <a:pt x="61" y="140"/>
                      <a:pt x="58" y="147"/>
                    </a:cubicBezTo>
                    <a:cubicBezTo>
                      <a:pt x="55" y="153"/>
                      <a:pt x="52" y="160"/>
                      <a:pt x="49" y="166"/>
                    </a:cubicBezTo>
                    <a:cubicBezTo>
                      <a:pt x="46" y="170"/>
                      <a:pt x="43" y="175"/>
                      <a:pt x="40" y="178"/>
                    </a:cubicBezTo>
                    <a:cubicBezTo>
                      <a:pt x="34" y="187"/>
                      <a:pt x="29" y="195"/>
                      <a:pt x="31" y="197"/>
                    </a:cubicBezTo>
                    <a:cubicBezTo>
                      <a:pt x="39" y="203"/>
                      <a:pt x="42" y="203"/>
                      <a:pt x="46" y="202"/>
                    </a:cubicBezTo>
                    <a:cubicBezTo>
                      <a:pt x="48" y="202"/>
                      <a:pt x="51" y="202"/>
                      <a:pt x="54" y="203"/>
                    </a:cubicBezTo>
                    <a:cubicBezTo>
                      <a:pt x="56" y="202"/>
                      <a:pt x="57" y="202"/>
                      <a:pt x="58" y="202"/>
                    </a:cubicBezTo>
                    <a:cubicBezTo>
                      <a:pt x="66" y="202"/>
                      <a:pt x="68" y="215"/>
                      <a:pt x="68" y="215"/>
                    </a:cubicBezTo>
                    <a:cubicBezTo>
                      <a:pt x="68" y="216"/>
                      <a:pt x="67" y="216"/>
                      <a:pt x="67" y="217"/>
                    </a:cubicBezTo>
                    <a:cubicBezTo>
                      <a:pt x="66" y="217"/>
                      <a:pt x="66" y="219"/>
                      <a:pt x="65" y="221"/>
                    </a:cubicBezTo>
                    <a:cubicBezTo>
                      <a:pt x="65" y="223"/>
                      <a:pt x="64" y="226"/>
                      <a:pt x="60" y="226"/>
                    </a:cubicBezTo>
                    <a:cubicBezTo>
                      <a:pt x="57" y="226"/>
                      <a:pt x="55" y="225"/>
                      <a:pt x="51" y="224"/>
                    </a:cubicBezTo>
                    <a:cubicBezTo>
                      <a:pt x="48" y="229"/>
                      <a:pt x="44" y="231"/>
                      <a:pt x="40" y="231"/>
                    </a:cubicBezTo>
                    <a:cubicBezTo>
                      <a:pt x="36" y="231"/>
                      <a:pt x="32" y="229"/>
                      <a:pt x="26" y="226"/>
                    </a:cubicBezTo>
                    <a:cubicBezTo>
                      <a:pt x="26" y="226"/>
                      <a:pt x="25" y="226"/>
                      <a:pt x="25" y="226"/>
                    </a:cubicBezTo>
                    <a:cubicBezTo>
                      <a:pt x="25" y="226"/>
                      <a:pt x="25" y="230"/>
                      <a:pt x="26" y="232"/>
                    </a:cubicBezTo>
                    <a:cubicBezTo>
                      <a:pt x="26" y="237"/>
                      <a:pt x="27" y="244"/>
                      <a:pt x="25" y="251"/>
                    </a:cubicBezTo>
                    <a:cubicBezTo>
                      <a:pt x="23" y="257"/>
                      <a:pt x="18" y="261"/>
                      <a:pt x="13" y="265"/>
                    </a:cubicBezTo>
                    <a:cubicBezTo>
                      <a:pt x="7" y="270"/>
                      <a:pt x="0" y="275"/>
                      <a:pt x="0" y="286"/>
                    </a:cubicBezTo>
                    <a:cubicBezTo>
                      <a:pt x="0" y="286"/>
                      <a:pt x="0" y="287"/>
                      <a:pt x="0" y="288"/>
                    </a:cubicBezTo>
                    <a:cubicBezTo>
                      <a:pt x="2" y="288"/>
                      <a:pt x="4" y="289"/>
                      <a:pt x="5" y="289"/>
                    </a:cubicBezTo>
                    <a:cubicBezTo>
                      <a:pt x="5" y="289"/>
                      <a:pt x="5" y="289"/>
                      <a:pt x="6" y="289"/>
                    </a:cubicBezTo>
                    <a:cubicBezTo>
                      <a:pt x="15" y="289"/>
                      <a:pt x="34" y="300"/>
                      <a:pt x="34" y="310"/>
                    </a:cubicBezTo>
                    <a:cubicBezTo>
                      <a:pt x="34" y="315"/>
                      <a:pt x="32" y="318"/>
                      <a:pt x="31" y="319"/>
                    </a:cubicBezTo>
                    <a:cubicBezTo>
                      <a:pt x="30" y="320"/>
                      <a:pt x="29" y="321"/>
                      <a:pt x="29" y="322"/>
                    </a:cubicBezTo>
                    <a:cubicBezTo>
                      <a:pt x="29" y="322"/>
                      <a:pt x="29" y="322"/>
                      <a:pt x="29" y="322"/>
                    </a:cubicBezTo>
                    <a:cubicBezTo>
                      <a:pt x="28" y="324"/>
                      <a:pt x="28" y="325"/>
                      <a:pt x="29" y="326"/>
                    </a:cubicBezTo>
                    <a:cubicBezTo>
                      <a:pt x="29" y="328"/>
                      <a:pt x="29" y="329"/>
                      <a:pt x="29" y="331"/>
                    </a:cubicBezTo>
                    <a:cubicBezTo>
                      <a:pt x="28" y="335"/>
                      <a:pt x="25" y="338"/>
                      <a:pt x="23" y="341"/>
                    </a:cubicBezTo>
                    <a:cubicBezTo>
                      <a:pt x="19" y="346"/>
                      <a:pt x="16" y="350"/>
                      <a:pt x="16" y="356"/>
                    </a:cubicBezTo>
                    <a:cubicBezTo>
                      <a:pt x="16" y="360"/>
                      <a:pt x="18" y="361"/>
                      <a:pt x="21" y="361"/>
                    </a:cubicBezTo>
                    <a:cubicBezTo>
                      <a:pt x="22" y="361"/>
                      <a:pt x="23" y="361"/>
                      <a:pt x="24" y="361"/>
                    </a:cubicBezTo>
                    <a:cubicBezTo>
                      <a:pt x="24" y="361"/>
                      <a:pt x="25" y="361"/>
                      <a:pt x="25" y="362"/>
                    </a:cubicBezTo>
                    <a:cubicBezTo>
                      <a:pt x="26" y="364"/>
                      <a:pt x="26" y="366"/>
                      <a:pt x="26" y="368"/>
                    </a:cubicBezTo>
                    <a:cubicBezTo>
                      <a:pt x="26" y="369"/>
                      <a:pt x="26" y="369"/>
                      <a:pt x="26" y="370"/>
                    </a:cubicBezTo>
                    <a:cubicBezTo>
                      <a:pt x="26" y="371"/>
                      <a:pt x="31" y="375"/>
                      <a:pt x="36" y="375"/>
                    </a:cubicBezTo>
                    <a:cubicBezTo>
                      <a:pt x="38" y="375"/>
                      <a:pt x="40" y="375"/>
                      <a:pt x="42" y="374"/>
                    </a:cubicBezTo>
                    <a:cubicBezTo>
                      <a:pt x="43" y="373"/>
                      <a:pt x="45" y="373"/>
                      <a:pt x="48" y="373"/>
                    </a:cubicBezTo>
                    <a:cubicBezTo>
                      <a:pt x="55" y="373"/>
                      <a:pt x="57" y="378"/>
                      <a:pt x="58" y="381"/>
                    </a:cubicBezTo>
                    <a:cubicBezTo>
                      <a:pt x="60" y="385"/>
                      <a:pt x="60" y="387"/>
                      <a:pt x="63" y="387"/>
                    </a:cubicBezTo>
                    <a:cubicBezTo>
                      <a:pt x="65" y="386"/>
                      <a:pt x="66" y="386"/>
                      <a:pt x="67" y="385"/>
                    </a:cubicBezTo>
                    <a:cubicBezTo>
                      <a:pt x="68" y="384"/>
                      <a:pt x="68" y="384"/>
                      <a:pt x="70" y="383"/>
                    </a:cubicBezTo>
                    <a:cubicBezTo>
                      <a:pt x="70" y="383"/>
                      <a:pt x="70" y="383"/>
                      <a:pt x="70" y="383"/>
                    </a:cubicBezTo>
                    <a:cubicBezTo>
                      <a:pt x="71" y="383"/>
                      <a:pt x="71" y="383"/>
                      <a:pt x="71" y="383"/>
                    </a:cubicBezTo>
                    <a:cubicBezTo>
                      <a:pt x="72" y="384"/>
                      <a:pt x="73" y="386"/>
                      <a:pt x="74" y="387"/>
                    </a:cubicBezTo>
                    <a:cubicBezTo>
                      <a:pt x="77" y="390"/>
                      <a:pt x="79" y="392"/>
                      <a:pt x="84" y="392"/>
                    </a:cubicBezTo>
                    <a:cubicBezTo>
                      <a:pt x="89" y="392"/>
                      <a:pt x="91" y="391"/>
                      <a:pt x="93" y="389"/>
                    </a:cubicBezTo>
                    <a:cubicBezTo>
                      <a:pt x="95" y="388"/>
                      <a:pt x="96" y="386"/>
                      <a:pt x="98" y="385"/>
                    </a:cubicBezTo>
                    <a:cubicBezTo>
                      <a:pt x="100" y="385"/>
                      <a:pt x="102" y="385"/>
                      <a:pt x="103" y="385"/>
                    </a:cubicBezTo>
                    <a:cubicBezTo>
                      <a:pt x="105" y="386"/>
                      <a:pt x="106" y="386"/>
                      <a:pt x="108" y="385"/>
                    </a:cubicBezTo>
                    <a:cubicBezTo>
                      <a:pt x="110" y="385"/>
                      <a:pt x="113" y="382"/>
                      <a:pt x="115" y="381"/>
                    </a:cubicBezTo>
                    <a:cubicBezTo>
                      <a:pt x="116" y="379"/>
                      <a:pt x="117" y="379"/>
                      <a:pt x="118" y="378"/>
                    </a:cubicBezTo>
                    <a:cubicBezTo>
                      <a:pt x="122" y="376"/>
                      <a:pt x="125" y="375"/>
                      <a:pt x="128" y="375"/>
                    </a:cubicBezTo>
                    <a:cubicBezTo>
                      <a:pt x="132" y="374"/>
                      <a:pt x="135" y="374"/>
                      <a:pt x="138" y="371"/>
                    </a:cubicBezTo>
                    <a:cubicBezTo>
                      <a:pt x="139" y="370"/>
                      <a:pt x="139" y="369"/>
                      <a:pt x="139" y="367"/>
                    </a:cubicBezTo>
                    <a:cubicBezTo>
                      <a:pt x="139" y="366"/>
                      <a:pt x="139" y="365"/>
                      <a:pt x="139" y="364"/>
                    </a:cubicBezTo>
                    <a:cubicBezTo>
                      <a:pt x="139" y="364"/>
                      <a:pt x="139" y="364"/>
                      <a:pt x="140" y="364"/>
                    </a:cubicBezTo>
                    <a:cubicBezTo>
                      <a:pt x="139" y="361"/>
                      <a:pt x="139" y="359"/>
                      <a:pt x="139" y="357"/>
                    </a:cubicBezTo>
                    <a:cubicBezTo>
                      <a:pt x="139" y="349"/>
                      <a:pt x="141" y="348"/>
                      <a:pt x="145" y="346"/>
                    </a:cubicBezTo>
                    <a:cubicBezTo>
                      <a:pt x="147" y="346"/>
                      <a:pt x="148" y="345"/>
                      <a:pt x="150" y="344"/>
                    </a:cubicBezTo>
                    <a:cubicBezTo>
                      <a:pt x="151" y="343"/>
                      <a:pt x="151" y="343"/>
                      <a:pt x="151" y="341"/>
                    </a:cubicBezTo>
                    <a:cubicBezTo>
                      <a:pt x="150" y="339"/>
                      <a:pt x="150" y="338"/>
                      <a:pt x="151" y="336"/>
                    </a:cubicBezTo>
                    <a:cubicBezTo>
                      <a:pt x="151" y="336"/>
                      <a:pt x="151" y="336"/>
                      <a:pt x="151" y="336"/>
                    </a:cubicBezTo>
                    <a:cubicBezTo>
                      <a:pt x="154" y="334"/>
                      <a:pt x="156" y="333"/>
                      <a:pt x="158" y="331"/>
                    </a:cubicBezTo>
                    <a:cubicBezTo>
                      <a:pt x="161" y="328"/>
                      <a:pt x="165" y="326"/>
                      <a:pt x="167" y="322"/>
                    </a:cubicBezTo>
                    <a:cubicBezTo>
                      <a:pt x="175" y="310"/>
                      <a:pt x="185" y="305"/>
                      <a:pt x="198" y="301"/>
                    </a:cubicBezTo>
                    <a:cubicBezTo>
                      <a:pt x="200" y="301"/>
                      <a:pt x="201" y="300"/>
                      <a:pt x="202" y="298"/>
                    </a:cubicBezTo>
                    <a:cubicBezTo>
                      <a:pt x="204" y="296"/>
                      <a:pt x="206" y="294"/>
                      <a:pt x="210" y="294"/>
                    </a:cubicBezTo>
                    <a:cubicBezTo>
                      <a:pt x="214" y="294"/>
                      <a:pt x="215" y="300"/>
                      <a:pt x="217" y="305"/>
                    </a:cubicBezTo>
                    <a:cubicBezTo>
                      <a:pt x="218" y="312"/>
                      <a:pt x="219" y="317"/>
                      <a:pt x="224" y="317"/>
                    </a:cubicBezTo>
                    <a:cubicBezTo>
                      <a:pt x="226" y="317"/>
                      <a:pt x="230" y="314"/>
                      <a:pt x="233" y="312"/>
                    </a:cubicBezTo>
                    <a:cubicBezTo>
                      <a:pt x="234" y="311"/>
                      <a:pt x="234" y="310"/>
                      <a:pt x="235" y="310"/>
                    </a:cubicBezTo>
                    <a:cubicBezTo>
                      <a:pt x="238" y="308"/>
                      <a:pt x="243" y="308"/>
                      <a:pt x="247" y="307"/>
                    </a:cubicBezTo>
                    <a:cubicBezTo>
                      <a:pt x="256" y="306"/>
                      <a:pt x="262" y="305"/>
                      <a:pt x="262" y="298"/>
                    </a:cubicBezTo>
                    <a:lnTo>
                      <a:pt x="262" y="290"/>
                    </a:lnTo>
                    <a:cubicBezTo>
                      <a:pt x="262" y="283"/>
                      <a:pt x="264" y="279"/>
                      <a:pt x="266" y="274"/>
                    </a:cubicBezTo>
                    <a:cubicBezTo>
                      <a:pt x="267" y="272"/>
                      <a:pt x="268" y="270"/>
                      <a:pt x="269" y="268"/>
                    </a:cubicBezTo>
                    <a:cubicBezTo>
                      <a:pt x="269" y="266"/>
                      <a:pt x="269" y="264"/>
                      <a:pt x="269" y="262"/>
                    </a:cubicBezTo>
                    <a:cubicBezTo>
                      <a:pt x="270" y="258"/>
                      <a:pt x="270" y="254"/>
                      <a:pt x="273" y="251"/>
                    </a:cubicBezTo>
                    <a:cubicBezTo>
                      <a:pt x="273" y="251"/>
                      <a:pt x="274" y="251"/>
                      <a:pt x="274" y="251"/>
                    </a:cubicBezTo>
                    <a:cubicBezTo>
                      <a:pt x="275" y="251"/>
                      <a:pt x="275" y="252"/>
                      <a:pt x="276" y="252"/>
                    </a:cubicBezTo>
                    <a:cubicBezTo>
                      <a:pt x="277" y="253"/>
                      <a:pt x="278" y="254"/>
                      <a:pt x="280" y="254"/>
                    </a:cubicBezTo>
                    <a:cubicBezTo>
                      <a:pt x="282" y="254"/>
                      <a:pt x="283" y="253"/>
                      <a:pt x="285" y="252"/>
                    </a:cubicBezTo>
                    <a:cubicBezTo>
                      <a:pt x="286" y="251"/>
                      <a:pt x="288" y="250"/>
                      <a:pt x="290" y="250"/>
                    </a:cubicBezTo>
                    <a:cubicBezTo>
                      <a:pt x="288" y="243"/>
                      <a:pt x="287" y="235"/>
                      <a:pt x="285" y="226"/>
                    </a:cubicBezTo>
                    <a:cubicBezTo>
                      <a:pt x="284" y="220"/>
                      <a:pt x="283" y="215"/>
                      <a:pt x="282" y="209"/>
                    </a:cubicBezTo>
                    <a:cubicBezTo>
                      <a:pt x="281" y="205"/>
                      <a:pt x="285" y="201"/>
                      <a:pt x="289" y="197"/>
                    </a:cubicBezTo>
                    <a:cubicBezTo>
                      <a:pt x="294" y="192"/>
                      <a:pt x="300" y="188"/>
                      <a:pt x="300" y="182"/>
                    </a:cubicBezTo>
                    <a:cubicBezTo>
                      <a:pt x="300" y="176"/>
                      <a:pt x="296" y="168"/>
                      <a:pt x="284" y="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1190"/>
              <p:cNvSpPr>
                <a:spLocks/>
              </p:cNvSpPr>
              <p:nvPr/>
            </p:nvSpPr>
            <p:spPr bwMode="auto">
              <a:xfrm>
                <a:off x="8625509" y="4442668"/>
                <a:ext cx="58264" cy="90214"/>
              </a:xfrm>
              <a:custGeom>
                <a:avLst/>
                <a:gdLst>
                  <a:gd name="T0" fmla="*/ 125 w 136"/>
                  <a:gd name="T1" fmla="*/ 163 h 211"/>
                  <a:gd name="T2" fmla="*/ 116 w 136"/>
                  <a:gd name="T3" fmla="*/ 154 h 211"/>
                  <a:gd name="T4" fmla="*/ 104 w 136"/>
                  <a:gd name="T5" fmla="*/ 146 h 211"/>
                  <a:gd name="T6" fmla="*/ 104 w 136"/>
                  <a:gd name="T7" fmla="*/ 129 h 211"/>
                  <a:gd name="T8" fmla="*/ 109 w 136"/>
                  <a:gd name="T9" fmla="*/ 121 h 211"/>
                  <a:gd name="T10" fmla="*/ 116 w 136"/>
                  <a:gd name="T11" fmla="*/ 118 h 211"/>
                  <a:gd name="T12" fmla="*/ 111 w 136"/>
                  <a:gd name="T13" fmla="*/ 116 h 211"/>
                  <a:gd name="T14" fmla="*/ 85 w 136"/>
                  <a:gd name="T15" fmla="*/ 91 h 211"/>
                  <a:gd name="T16" fmla="*/ 84 w 136"/>
                  <a:gd name="T17" fmla="*/ 84 h 211"/>
                  <a:gd name="T18" fmla="*/ 86 w 136"/>
                  <a:gd name="T19" fmla="*/ 72 h 211"/>
                  <a:gd name="T20" fmla="*/ 94 w 136"/>
                  <a:gd name="T21" fmla="*/ 60 h 211"/>
                  <a:gd name="T22" fmla="*/ 76 w 136"/>
                  <a:gd name="T23" fmla="*/ 48 h 211"/>
                  <a:gd name="T24" fmla="*/ 61 w 136"/>
                  <a:gd name="T25" fmla="*/ 38 h 211"/>
                  <a:gd name="T26" fmla="*/ 51 w 136"/>
                  <a:gd name="T27" fmla="*/ 16 h 211"/>
                  <a:gd name="T28" fmla="*/ 52 w 136"/>
                  <a:gd name="T29" fmla="*/ 15 h 211"/>
                  <a:gd name="T30" fmla="*/ 57 w 136"/>
                  <a:gd name="T31" fmla="*/ 18 h 211"/>
                  <a:gd name="T32" fmla="*/ 64 w 136"/>
                  <a:gd name="T33" fmla="*/ 21 h 211"/>
                  <a:gd name="T34" fmla="*/ 65 w 136"/>
                  <a:gd name="T35" fmla="*/ 20 h 211"/>
                  <a:gd name="T36" fmla="*/ 65 w 136"/>
                  <a:gd name="T37" fmla="*/ 10 h 211"/>
                  <a:gd name="T38" fmla="*/ 46 w 136"/>
                  <a:gd name="T39" fmla="*/ 7 h 211"/>
                  <a:gd name="T40" fmla="*/ 46 w 136"/>
                  <a:gd name="T41" fmla="*/ 7 h 211"/>
                  <a:gd name="T42" fmla="*/ 45 w 136"/>
                  <a:gd name="T43" fmla="*/ 7 h 211"/>
                  <a:gd name="T44" fmla="*/ 28 w 136"/>
                  <a:gd name="T45" fmla="*/ 0 h 211"/>
                  <a:gd name="T46" fmla="*/ 28 w 136"/>
                  <a:gd name="T47" fmla="*/ 1 h 211"/>
                  <a:gd name="T48" fmla="*/ 20 w 136"/>
                  <a:gd name="T49" fmla="*/ 16 h 211"/>
                  <a:gd name="T50" fmla="*/ 15 w 136"/>
                  <a:gd name="T51" fmla="*/ 19 h 211"/>
                  <a:gd name="T52" fmla="*/ 5 w 136"/>
                  <a:gd name="T53" fmla="*/ 30 h 211"/>
                  <a:gd name="T54" fmla="*/ 12 w 136"/>
                  <a:gd name="T55" fmla="*/ 47 h 211"/>
                  <a:gd name="T56" fmla="*/ 17 w 136"/>
                  <a:gd name="T57" fmla="*/ 60 h 211"/>
                  <a:gd name="T58" fmla="*/ 15 w 136"/>
                  <a:gd name="T59" fmla="*/ 68 h 211"/>
                  <a:gd name="T60" fmla="*/ 13 w 136"/>
                  <a:gd name="T61" fmla="*/ 76 h 211"/>
                  <a:gd name="T62" fmla="*/ 17 w 136"/>
                  <a:gd name="T63" fmla="*/ 90 h 211"/>
                  <a:gd name="T64" fmla="*/ 21 w 136"/>
                  <a:gd name="T65" fmla="*/ 107 h 211"/>
                  <a:gd name="T66" fmla="*/ 5 w 136"/>
                  <a:gd name="T67" fmla="*/ 131 h 211"/>
                  <a:gd name="T68" fmla="*/ 3 w 136"/>
                  <a:gd name="T69" fmla="*/ 132 h 211"/>
                  <a:gd name="T70" fmla="*/ 0 w 136"/>
                  <a:gd name="T71" fmla="*/ 134 h 211"/>
                  <a:gd name="T72" fmla="*/ 51 w 136"/>
                  <a:gd name="T73" fmla="*/ 170 h 211"/>
                  <a:gd name="T74" fmla="*/ 103 w 136"/>
                  <a:gd name="T75" fmla="*/ 195 h 211"/>
                  <a:gd name="T76" fmla="*/ 136 w 136"/>
                  <a:gd name="T77" fmla="*/ 211 h 211"/>
                  <a:gd name="T78" fmla="*/ 125 w 136"/>
                  <a:gd name="T79" fmla="*/ 163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36" h="211">
                    <a:moveTo>
                      <a:pt x="125" y="163"/>
                    </a:moveTo>
                    <a:cubicBezTo>
                      <a:pt x="122" y="156"/>
                      <a:pt x="120" y="155"/>
                      <a:pt x="116" y="154"/>
                    </a:cubicBezTo>
                    <a:cubicBezTo>
                      <a:pt x="113" y="153"/>
                      <a:pt x="109" y="151"/>
                      <a:pt x="104" y="146"/>
                    </a:cubicBezTo>
                    <a:cubicBezTo>
                      <a:pt x="102" y="143"/>
                      <a:pt x="102" y="135"/>
                      <a:pt x="104" y="129"/>
                    </a:cubicBezTo>
                    <a:cubicBezTo>
                      <a:pt x="104" y="126"/>
                      <a:pt x="106" y="122"/>
                      <a:pt x="109" y="121"/>
                    </a:cubicBezTo>
                    <a:cubicBezTo>
                      <a:pt x="114" y="119"/>
                      <a:pt x="115" y="118"/>
                      <a:pt x="116" y="118"/>
                    </a:cubicBezTo>
                    <a:cubicBezTo>
                      <a:pt x="115" y="117"/>
                      <a:pt x="113" y="116"/>
                      <a:pt x="111" y="116"/>
                    </a:cubicBezTo>
                    <a:cubicBezTo>
                      <a:pt x="103" y="113"/>
                      <a:pt x="89" y="107"/>
                      <a:pt x="85" y="91"/>
                    </a:cubicBezTo>
                    <a:cubicBezTo>
                      <a:pt x="85" y="88"/>
                      <a:pt x="84" y="86"/>
                      <a:pt x="84" y="84"/>
                    </a:cubicBezTo>
                    <a:cubicBezTo>
                      <a:pt x="82" y="78"/>
                      <a:pt x="82" y="77"/>
                      <a:pt x="86" y="72"/>
                    </a:cubicBezTo>
                    <a:cubicBezTo>
                      <a:pt x="92" y="68"/>
                      <a:pt x="94" y="63"/>
                      <a:pt x="94" y="60"/>
                    </a:cubicBezTo>
                    <a:cubicBezTo>
                      <a:pt x="93" y="54"/>
                      <a:pt x="84" y="51"/>
                      <a:pt x="76" y="48"/>
                    </a:cubicBezTo>
                    <a:cubicBezTo>
                      <a:pt x="69" y="45"/>
                      <a:pt x="63" y="42"/>
                      <a:pt x="61" y="38"/>
                    </a:cubicBezTo>
                    <a:cubicBezTo>
                      <a:pt x="50" y="20"/>
                      <a:pt x="50" y="18"/>
                      <a:pt x="51" y="16"/>
                    </a:cubicBezTo>
                    <a:cubicBezTo>
                      <a:pt x="51" y="16"/>
                      <a:pt x="52" y="15"/>
                      <a:pt x="52" y="15"/>
                    </a:cubicBezTo>
                    <a:cubicBezTo>
                      <a:pt x="53" y="15"/>
                      <a:pt x="55" y="16"/>
                      <a:pt x="57" y="18"/>
                    </a:cubicBezTo>
                    <a:cubicBezTo>
                      <a:pt x="59" y="19"/>
                      <a:pt x="62" y="21"/>
                      <a:pt x="64" y="21"/>
                    </a:cubicBezTo>
                    <a:cubicBezTo>
                      <a:pt x="64" y="21"/>
                      <a:pt x="65" y="21"/>
                      <a:pt x="65" y="20"/>
                    </a:cubicBezTo>
                    <a:cubicBezTo>
                      <a:pt x="65" y="20"/>
                      <a:pt x="66" y="17"/>
                      <a:pt x="65" y="10"/>
                    </a:cubicBezTo>
                    <a:cubicBezTo>
                      <a:pt x="60" y="7"/>
                      <a:pt x="54" y="5"/>
                      <a:pt x="46" y="7"/>
                    </a:cubicBezTo>
                    <a:lnTo>
                      <a:pt x="46" y="7"/>
                    </a:lnTo>
                    <a:lnTo>
                      <a:pt x="45" y="7"/>
                    </a:lnTo>
                    <a:cubicBezTo>
                      <a:pt x="37" y="5"/>
                      <a:pt x="32" y="4"/>
                      <a:pt x="28" y="0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6" y="7"/>
                      <a:pt x="24" y="13"/>
                      <a:pt x="20" y="16"/>
                    </a:cubicBezTo>
                    <a:cubicBezTo>
                      <a:pt x="19" y="17"/>
                      <a:pt x="17" y="18"/>
                      <a:pt x="15" y="19"/>
                    </a:cubicBezTo>
                    <a:cubicBezTo>
                      <a:pt x="10" y="21"/>
                      <a:pt x="5" y="24"/>
                      <a:pt x="5" y="30"/>
                    </a:cubicBezTo>
                    <a:cubicBezTo>
                      <a:pt x="5" y="37"/>
                      <a:pt x="9" y="42"/>
                      <a:pt x="12" y="47"/>
                    </a:cubicBezTo>
                    <a:cubicBezTo>
                      <a:pt x="15" y="52"/>
                      <a:pt x="17" y="56"/>
                      <a:pt x="17" y="60"/>
                    </a:cubicBezTo>
                    <a:cubicBezTo>
                      <a:pt x="17" y="63"/>
                      <a:pt x="16" y="66"/>
                      <a:pt x="15" y="68"/>
                    </a:cubicBezTo>
                    <a:cubicBezTo>
                      <a:pt x="14" y="70"/>
                      <a:pt x="13" y="73"/>
                      <a:pt x="13" y="76"/>
                    </a:cubicBezTo>
                    <a:cubicBezTo>
                      <a:pt x="13" y="82"/>
                      <a:pt x="15" y="86"/>
                      <a:pt x="17" y="90"/>
                    </a:cubicBezTo>
                    <a:cubicBezTo>
                      <a:pt x="19" y="95"/>
                      <a:pt x="21" y="100"/>
                      <a:pt x="21" y="107"/>
                    </a:cubicBezTo>
                    <a:cubicBezTo>
                      <a:pt x="21" y="114"/>
                      <a:pt x="12" y="124"/>
                      <a:pt x="5" y="131"/>
                    </a:cubicBezTo>
                    <a:lnTo>
                      <a:pt x="3" y="132"/>
                    </a:lnTo>
                    <a:lnTo>
                      <a:pt x="0" y="134"/>
                    </a:lnTo>
                    <a:cubicBezTo>
                      <a:pt x="4" y="138"/>
                      <a:pt x="26" y="160"/>
                      <a:pt x="51" y="170"/>
                    </a:cubicBezTo>
                    <a:cubicBezTo>
                      <a:pt x="64" y="176"/>
                      <a:pt x="84" y="185"/>
                      <a:pt x="103" y="195"/>
                    </a:cubicBezTo>
                    <a:cubicBezTo>
                      <a:pt x="115" y="201"/>
                      <a:pt x="126" y="207"/>
                      <a:pt x="136" y="211"/>
                    </a:cubicBezTo>
                    <a:cubicBezTo>
                      <a:pt x="135" y="191"/>
                      <a:pt x="131" y="176"/>
                      <a:pt x="125" y="1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1191"/>
              <p:cNvSpPr>
                <a:spLocks/>
              </p:cNvSpPr>
              <p:nvPr/>
            </p:nvSpPr>
            <p:spPr bwMode="auto">
              <a:xfrm>
                <a:off x="8689410" y="4666325"/>
                <a:ext cx="3759" cy="13157"/>
              </a:xfrm>
              <a:custGeom>
                <a:avLst/>
                <a:gdLst>
                  <a:gd name="T0" fmla="*/ 0 w 11"/>
                  <a:gd name="T1" fmla="*/ 12 h 35"/>
                  <a:gd name="T2" fmla="*/ 1 w 11"/>
                  <a:gd name="T3" fmla="*/ 17 h 35"/>
                  <a:gd name="T4" fmla="*/ 2 w 11"/>
                  <a:gd name="T5" fmla="*/ 17 h 35"/>
                  <a:gd name="T6" fmla="*/ 3 w 11"/>
                  <a:gd name="T7" fmla="*/ 23 h 35"/>
                  <a:gd name="T8" fmla="*/ 11 w 11"/>
                  <a:gd name="T9" fmla="*/ 35 h 35"/>
                  <a:gd name="T10" fmla="*/ 11 w 11"/>
                  <a:gd name="T11" fmla="*/ 34 h 35"/>
                  <a:gd name="T12" fmla="*/ 7 w 11"/>
                  <a:gd name="T13" fmla="*/ 24 h 35"/>
                  <a:gd name="T14" fmla="*/ 7 w 11"/>
                  <a:gd name="T15" fmla="*/ 13 h 35"/>
                  <a:gd name="T16" fmla="*/ 10 w 11"/>
                  <a:gd name="T17" fmla="*/ 3 h 35"/>
                  <a:gd name="T18" fmla="*/ 10 w 11"/>
                  <a:gd name="T19" fmla="*/ 0 h 35"/>
                  <a:gd name="T20" fmla="*/ 0 w 11"/>
                  <a:gd name="T21" fmla="*/ 1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35">
                    <a:moveTo>
                      <a:pt x="0" y="12"/>
                    </a:moveTo>
                    <a:cubicBezTo>
                      <a:pt x="0" y="15"/>
                      <a:pt x="1" y="15"/>
                      <a:pt x="1" y="17"/>
                    </a:cubicBezTo>
                    <a:cubicBezTo>
                      <a:pt x="1" y="17"/>
                      <a:pt x="2" y="17"/>
                      <a:pt x="2" y="17"/>
                    </a:cubicBezTo>
                    <a:cubicBezTo>
                      <a:pt x="2" y="19"/>
                      <a:pt x="3" y="21"/>
                      <a:pt x="3" y="23"/>
                    </a:cubicBezTo>
                    <a:cubicBezTo>
                      <a:pt x="4" y="30"/>
                      <a:pt x="6" y="34"/>
                      <a:pt x="11" y="35"/>
                    </a:cubicBezTo>
                    <a:lnTo>
                      <a:pt x="11" y="34"/>
                    </a:lnTo>
                    <a:cubicBezTo>
                      <a:pt x="10" y="32"/>
                      <a:pt x="7" y="28"/>
                      <a:pt x="7" y="24"/>
                    </a:cubicBezTo>
                    <a:lnTo>
                      <a:pt x="7" y="13"/>
                    </a:lnTo>
                    <a:cubicBezTo>
                      <a:pt x="7" y="10"/>
                      <a:pt x="9" y="5"/>
                      <a:pt x="10" y="3"/>
                    </a:cubicBezTo>
                    <a:lnTo>
                      <a:pt x="10" y="0"/>
                    </a:lnTo>
                    <a:cubicBezTo>
                      <a:pt x="4" y="2"/>
                      <a:pt x="0" y="6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1192"/>
              <p:cNvSpPr>
                <a:spLocks/>
              </p:cNvSpPr>
              <p:nvPr/>
            </p:nvSpPr>
            <p:spPr bwMode="auto">
              <a:xfrm>
                <a:off x="8693169" y="4640012"/>
                <a:ext cx="3759" cy="22554"/>
              </a:xfrm>
              <a:custGeom>
                <a:avLst/>
                <a:gdLst>
                  <a:gd name="T0" fmla="*/ 7 w 12"/>
                  <a:gd name="T1" fmla="*/ 54 h 54"/>
                  <a:gd name="T2" fmla="*/ 8 w 12"/>
                  <a:gd name="T3" fmla="*/ 51 h 54"/>
                  <a:gd name="T4" fmla="*/ 9 w 12"/>
                  <a:gd name="T5" fmla="*/ 46 h 54"/>
                  <a:gd name="T6" fmla="*/ 7 w 12"/>
                  <a:gd name="T7" fmla="*/ 41 h 54"/>
                  <a:gd name="T8" fmla="*/ 6 w 12"/>
                  <a:gd name="T9" fmla="*/ 35 h 54"/>
                  <a:gd name="T10" fmla="*/ 8 w 12"/>
                  <a:gd name="T11" fmla="*/ 30 h 54"/>
                  <a:gd name="T12" fmla="*/ 10 w 12"/>
                  <a:gd name="T13" fmla="*/ 27 h 54"/>
                  <a:gd name="T14" fmla="*/ 10 w 12"/>
                  <a:gd name="T15" fmla="*/ 22 h 54"/>
                  <a:gd name="T16" fmla="*/ 9 w 12"/>
                  <a:gd name="T17" fmla="*/ 15 h 54"/>
                  <a:gd name="T18" fmla="*/ 10 w 12"/>
                  <a:gd name="T19" fmla="*/ 9 h 54"/>
                  <a:gd name="T20" fmla="*/ 12 w 12"/>
                  <a:gd name="T21" fmla="*/ 4 h 54"/>
                  <a:gd name="T22" fmla="*/ 10 w 12"/>
                  <a:gd name="T23" fmla="*/ 0 h 54"/>
                  <a:gd name="T24" fmla="*/ 7 w 12"/>
                  <a:gd name="T25" fmla="*/ 6 h 54"/>
                  <a:gd name="T26" fmla="*/ 0 w 12"/>
                  <a:gd name="T27" fmla="*/ 15 h 54"/>
                  <a:gd name="T28" fmla="*/ 0 w 12"/>
                  <a:gd name="T29" fmla="*/ 16 h 54"/>
                  <a:gd name="T30" fmla="*/ 1 w 12"/>
                  <a:gd name="T31" fmla="*/ 20 h 54"/>
                  <a:gd name="T32" fmla="*/ 2 w 12"/>
                  <a:gd name="T33" fmla="*/ 23 h 54"/>
                  <a:gd name="T34" fmla="*/ 2 w 12"/>
                  <a:gd name="T35" fmla="*/ 35 h 54"/>
                  <a:gd name="T36" fmla="*/ 2 w 12"/>
                  <a:gd name="T37" fmla="*/ 39 h 54"/>
                  <a:gd name="T38" fmla="*/ 3 w 12"/>
                  <a:gd name="T39" fmla="*/ 44 h 54"/>
                  <a:gd name="T40" fmla="*/ 3 w 12"/>
                  <a:gd name="T41" fmla="*/ 44 h 54"/>
                  <a:gd name="T42" fmla="*/ 6 w 12"/>
                  <a:gd name="T43" fmla="*/ 47 h 54"/>
                  <a:gd name="T44" fmla="*/ 6 w 12"/>
                  <a:gd name="T45" fmla="*/ 49 h 54"/>
                  <a:gd name="T46" fmla="*/ 7 w 12"/>
                  <a:gd name="T4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" h="54">
                    <a:moveTo>
                      <a:pt x="7" y="54"/>
                    </a:moveTo>
                    <a:cubicBezTo>
                      <a:pt x="7" y="53"/>
                      <a:pt x="7" y="52"/>
                      <a:pt x="8" y="51"/>
                    </a:cubicBezTo>
                    <a:cubicBezTo>
                      <a:pt x="8" y="49"/>
                      <a:pt x="9" y="48"/>
                      <a:pt x="9" y="46"/>
                    </a:cubicBezTo>
                    <a:cubicBezTo>
                      <a:pt x="9" y="44"/>
                      <a:pt x="8" y="42"/>
                      <a:pt x="7" y="41"/>
                    </a:cubicBezTo>
                    <a:cubicBezTo>
                      <a:pt x="6" y="39"/>
                      <a:pt x="6" y="37"/>
                      <a:pt x="6" y="35"/>
                    </a:cubicBezTo>
                    <a:cubicBezTo>
                      <a:pt x="6" y="33"/>
                      <a:pt x="7" y="31"/>
                      <a:pt x="8" y="30"/>
                    </a:cubicBezTo>
                    <a:cubicBezTo>
                      <a:pt x="9" y="29"/>
                      <a:pt x="10" y="28"/>
                      <a:pt x="10" y="27"/>
                    </a:cubicBezTo>
                    <a:cubicBezTo>
                      <a:pt x="10" y="25"/>
                      <a:pt x="10" y="23"/>
                      <a:pt x="10" y="22"/>
                    </a:cubicBezTo>
                    <a:cubicBezTo>
                      <a:pt x="9" y="20"/>
                      <a:pt x="9" y="18"/>
                      <a:pt x="9" y="15"/>
                    </a:cubicBezTo>
                    <a:cubicBezTo>
                      <a:pt x="9" y="12"/>
                      <a:pt x="10" y="11"/>
                      <a:pt x="10" y="9"/>
                    </a:cubicBezTo>
                    <a:cubicBezTo>
                      <a:pt x="11" y="8"/>
                      <a:pt x="12" y="7"/>
                      <a:pt x="12" y="4"/>
                    </a:cubicBezTo>
                    <a:cubicBezTo>
                      <a:pt x="12" y="3"/>
                      <a:pt x="10" y="0"/>
                      <a:pt x="10" y="0"/>
                    </a:cubicBezTo>
                    <a:cubicBezTo>
                      <a:pt x="8" y="0"/>
                      <a:pt x="8" y="2"/>
                      <a:pt x="7" y="6"/>
                    </a:cubicBezTo>
                    <a:cubicBezTo>
                      <a:pt x="6" y="9"/>
                      <a:pt x="5" y="14"/>
                      <a:pt x="0" y="15"/>
                    </a:cubicBezTo>
                    <a:lnTo>
                      <a:pt x="0" y="16"/>
                    </a:lnTo>
                    <a:cubicBezTo>
                      <a:pt x="0" y="17"/>
                      <a:pt x="0" y="18"/>
                      <a:pt x="1" y="20"/>
                    </a:cubicBezTo>
                    <a:cubicBezTo>
                      <a:pt x="1" y="21"/>
                      <a:pt x="2" y="22"/>
                      <a:pt x="2" y="23"/>
                    </a:cubicBezTo>
                    <a:lnTo>
                      <a:pt x="2" y="35"/>
                    </a:lnTo>
                    <a:cubicBezTo>
                      <a:pt x="2" y="36"/>
                      <a:pt x="2" y="37"/>
                      <a:pt x="2" y="39"/>
                    </a:cubicBezTo>
                    <a:cubicBezTo>
                      <a:pt x="2" y="41"/>
                      <a:pt x="2" y="43"/>
                      <a:pt x="3" y="44"/>
                    </a:cubicBezTo>
                    <a:cubicBezTo>
                      <a:pt x="3" y="44"/>
                      <a:pt x="3" y="44"/>
                      <a:pt x="3" y="44"/>
                    </a:cubicBezTo>
                    <a:cubicBezTo>
                      <a:pt x="4" y="44"/>
                      <a:pt x="6" y="45"/>
                      <a:pt x="6" y="47"/>
                    </a:cubicBezTo>
                    <a:cubicBezTo>
                      <a:pt x="6" y="48"/>
                      <a:pt x="6" y="49"/>
                      <a:pt x="6" y="49"/>
                    </a:cubicBezTo>
                    <a:cubicBezTo>
                      <a:pt x="6" y="51"/>
                      <a:pt x="6" y="53"/>
                      <a:pt x="7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1193"/>
              <p:cNvSpPr>
                <a:spLocks/>
              </p:cNvSpPr>
              <p:nvPr/>
            </p:nvSpPr>
            <p:spPr bwMode="auto">
              <a:xfrm>
                <a:off x="8698807" y="4668204"/>
                <a:ext cx="1880" cy="3759"/>
              </a:xfrm>
              <a:custGeom>
                <a:avLst/>
                <a:gdLst>
                  <a:gd name="T0" fmla="*/ 0 w 3"/>
                  <a:gd name="T1" fmla="*/ 7 h 7"/>
                  <a:gd name="T2" fmla="*/ 0 w 3"/>
                  <a:gd name="T3" fmla="*/ 7 h 7"/>
                  <a:gd name="T4" fmla="*/ 3 w 3"/>
                  <a:gd name="T5" fmla="*/ 2 h 7"/>
                  <a:gd name="T6" fmla="*/ 1 w 3"/>
                  <a:gd name="T7" fmla="*/ 0 h 7"/>
                  <a:gd name="T8" fmla="*/ 1 w 3"/>
                  <a:gd name="T9" fmla="*/ 0 h 7"/>
                  <a:gd name="T10" fmla="*/ 0 w 3"/>
                  <a:gd name="T11" fmla="*/ 6 h 7"/>
                  <a:gd name="T12" fmla="*/ 0 w 3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1" y="5"/>
                      <a:pt x="2" y="3"/>
                      <a:pt x="3" y="2"/>
                    </a:cubicBez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3"/>
                      <a:pt x="0" y="6"/>
                    </a:cubicBezTo>
                    <a:cubicBezTo>
                      <a:pt x="0" y="6"/>
                      <a:pt x="0" y="6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1194"/>
              <p:cNvSpPr>
                <a:spLocks/>
              </p:cNvSpPr>
              <p:nvPr/>
            </p:nvSpPr>
            <p:spPr bwMode="auto">
              <a:xfrm>
                <a:off x="8698807" y="4619338"/>
                <a:ext cx="1880" cy="13157"/>
              </a:xfrm>
              <a:custGeom>
                <a:avLst/>
                <a:gdLst>
                  <a:gd name="T0" fmla="*/ 5 w 7"/>
                  <a:gd name="T1" fmla="*/ 28 h 28"/>
                  <a:gd name="T2" fmla="*/ 7 w 7"/>
                  <a:gd name="T3" fmla="*/ 20 h 28"/>
                  <a:gd name="T4" fmla="*/ 7 w 7"/>
                  <a:gd name="T5" fmla="*/ 6 h 28"/>
                  <a:gd name="T6" fmla="*/ 2 w 7"/>
                  <a:gd name="T7" fmla="*/ 0 h 28"/>
                  <a:gd name="T8" fmla="*/ 1 w 7"/>
                  <a:gd name="T9" fmla="*/ 2 h 28"/>
                  <a:gd name="T10" fmla="*/ 1 w 7"/>
                  <a:gd name="T11" fmla="*/ 8 h 28"/>
                  <a:gd name="T12" fmla="*/ 0 w 7"/>
                  <a:gd name="T13" fmla="*/ 14 h 28"/>
                  <a:gd name="T14" fmla="*/ 4 w 7"/>
                  <a:gd name="T15" fmla="*/ 27 h 28"/>
                  <a:gd name="T16" fmla="*/ 5 w 7"/>
                  <a:gd name="T1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8">
                    <a:moveTo>
                      <a:pt x="5" y="28"/>
                    </a:moveTo>
                    <a:cubicBezTo>
                      <a:pt x="6" y="25"/>
                      <a:pt x="7" y="21"/>
                      <a:pt x="7" y="20"/>
                    </a:cubicBezTo>
                    <a:lnTo>
                      <a:pt x="7" y="6"/>
                    </a:lnTo>
                    <a:cubicBezTo>
                      <a:pt x="7" y="3"/>
                      <a:pt x="4" y="0"/>
                      <a:pt x="2" y="0"/>
                    </a:cubicBezTo>
                    <a:cubicBezTo>
                      <a:pt x="2" y="0"/>
                      <a:pt x="1" y="0"/>
                      <a:pt x="1" y="2"/>
                    </a:cubicBezTo>
                    <a:cubicBezTo>
                      <a:pt x="1" y="4"/>
                      <a:pt x="1" y="6"/>
                      <a:pt x="1" y="8"/>
                    </a:cubicBezTo>
                    <a:cubicBezTo>
                      <a:pt x="1" y="10"/>
                      <a:pt x="0" y="12"/>
                      <a:pt x="0" y="14"/>
                    </a:cubicBezTo>
                    <a:cubicBezTo>
                      <a:pt x="0" y="20"/>
                      <a:pt x="2" y="23"/>
                      <a:pt x="4" y="27"/>
                    </a:cubicBezTo>
                    <a:cubicBezTo>
                      <a:pt x="4" y="27"/>
                      <a:pt x="5" y="27"/>
                      <a:pt x="5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1195"/>
              <p:cNvSpPr>
                <a:spLocks/>
              </p:cNvSpPr>
              <p:nvPr/>
            </p:nvSpPr>
            <p:spPr bwMode="auto">
              <a:xfrm>
                <a:off x="8698807" y="4598664"/>
                <a:ext cx="3759" cy="5639"/>
              </a:xfrm>
              <a:custGeom>
                <a:avLst/>
                <a:gdLst>
                  <a:gd name="T0" fmla="*/ 5 w 5"/>
                  <a:gd name="T1" fmla="*/ 14 h 14"/>
                  <a:gd name="T2" fmla="*/ 5 w 5"/>
                  <a:gd name="T3" fmla="*/ 14 h 14"/>
                  <a:gd name="T4" fmla="*/ 5 w 5"/>
                  <a:gd name="T5" fmla="*/ 11 h 14"/>
                  <a:gd name="T6" fmla="*/ 2 w 5"/>
                  <a:gd name="T7" fmla="*/ 1 h 14"/>
                  <a:gd name="T8" fmla="*/ 0 w 5"/>
                  <a:gd name="T9" fmla="*/ 0 h 14"/>
                  <a:gd name="T10" fmla="*/ 0 w 5"/>
                  <a:gd name="T11" fmla="*/ 1 h 14"/>
                  <a:gd name="T12" fmla="*/ 2 w 5"/>
                  <a:gd name="T13" fmla="*/ 5 h 14"/>
                  <a:gd name="T14" fmla="*/ 4 w 5"/>
                  <a:gd name="T15" fmla="*/ 9 h 14"/>
                  <a:gd name="T16" fmla="*/ 4 w 5"/>
                  <a:gd name="T17" fmla="*/ 13 h 14"/>
                  <a:gd name="T18" fmla="*/ 5 w 5"/>
                  <a:gd name="T1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14">
                    <a:moveTo>
                      <a:pt x="5" y="14"/>
                    </a:move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2"/>
                      <a:pt x="5" y="11"/>
                    </a:cubicBezTo>
                    <a:cubicBezTo>
                      <a:pt x="5" y="6"/>
                      <a:pt x="3" y="4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1" y="4"/>
                      <a:pt x="2" y="5"/>
                    </a:cubicBezTo>
                    <a:cubicBezTo>
                      <a:pt x="3" y="6"/>
                      <a:pt x="4" y="8"/>
                      <a:pt x="4" y="9"/>
                    </a:cubicBezTo>
                    <a:lnTo>
                      <a:pt x="4" y="13"/>
                    </a:lnTo>
                    <a:cubicBezTo>
                      <a:pt x="4" y="14"/>
                      <a:pt x="5" y="14"/>
                      <a:pt x="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1196"/>
              <p:cNvSpPr>
                <a:spLocks/>
              </p:cNvSpPr>
              <p:nvPr/>
            </p:nvSpPr>
            <p:spPr bwMode="auto">
              <a:xfrm>
                <a:off x="8698807" y="4594905"/>
                <a:ext cx="0" cy="1880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0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1" y="0"/>
                    </a:lnTo>
                    <a:lnTo>
                      <a:pt x="0" y="0"/>
                    </a:ln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1197"/>
              <p:cNvSpPr>
                <a:spLocks/>
              </p:cNvSpPr>
              <p:nvPr/>
            </p:nvSpPr>
            <p:spPr bwMode="auto">
              <a:xfrm>
                <a:off x="8698807" y="4587387"/>
                <a:ext cx="0" cy="0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0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1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lnTo>
                      <a:pt x="0" y="1"/>
                    </a:ln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1198"/>
              <p:cNvSpPr>
                <a:spLocks/>
              </p:cNvSpPr>
              <p:nvPr/>
            </p:nvSpPr>
            <p:spPr bwMode="auto">
              <a:xfrm>
                <a:off x="8696928" y="4581748"/>
                <a:ext cx="0" cy="1880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1 w 2"/>
                  <a:gd name="T5" fmla="*/ 2 h 2"/>
                  <a:gd name="T6" fmla="*/ 2 w 2"/>
                  <a:gd name="T7" fmla="*/ 1 h 2"/>
                  <a:gd name="T8" fmla="*/ 0 w 2"/>
                  <a:gd name="T9" fmla="*/ 0 h 2"/>
                  <a:gd name="T10" fmla="*/ 0 w 2"/>
                  <a:gd name="T11" fmla="*/ 1 h 2"/>
                  <a:gd name="T12" fmla="*/ 1 w 2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0" y="0"/>
                    </a:cubicBezTo>
                    <a:lnTo>
                      <a:pt x="0" y="1"/>
                    </a:ln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1199"/>
              <p:cNvSpPr>
                <a:spLocks/>
              </p:cNvSpPr>
              <p:nvPr/>
            </p:nvSpPr>
            <p:spPr bwMode="auto">
              <a:xfrm>
                <a:off x="8693169" y="4570471"/>
                <a:ext cx="0" cy="1880"/>
              </a:xfrm>
              <a:custGeom>
                <a:avLst/>
                <a:gdLst>
                  <a:gd name="T0" fmla="*/ 2 w 3"/>
                  <a:gd name="T1" fmla="*/ 0 h 6"/>
                  <a:gd name="T2" fmla="*/ 0 w 3"/>
                  <a:gd name="T3" fmla="*/ 3 h 6"/>
                  <a:gd name="T4" fmla="*/ 2 w 3"/>
                  <a:gd name="T5" fmla="*/ 6 h 6"/>
                  <a:gd name="T6" fmla="*/ 3 w 3"/>
                  <a:gd name="T7" fmla="*/ 3 h 6"/>
                  <a:gd name="T8" fmla="*/ 3 w 3"/>
                  <a:gd name="T9" fmla="*/ 0 h 6"/>
                  <a:gd name="T10" fmla="*/ 2 w 3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6">
                    <a:moveTo>
                      <a:pt x="2" y="0"/>
                    </a:moveTo>
                    <a:cubicBezTo>
                      <a:pt x="1" y="0"/>
                      <a:pt x="0" y="1"/>
                      <a:pt x="0" y="3"/>
                    </a:cubicBezTo>
                    <a:cubicBezTo>
                      <a:pt x="0" y="6"/>
                      <a:pt x="1" y="6"/>
                      <a:pt x="2" y="6"/>
                    </a:cubicBezTo>
                    <a:cubicBezTo>
                      <a:pt x="2" y="6"/>
                      <a:pt x="3" y="4"/>
                      <a:pt x="3" y="3"/>
                    </a:cubicBezTo>
                    <a:lnTo>
                      <a:pt x="3" y="0"/>
                    </a:ln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Freeform 1200"/>
              <p:cNvSpPr>
                <a:spLocks/>
              </p:cNvSpPr>
              <p:nvPr/>
            </p:nvSpPr>
            <p:spPr bwMode="auto">
              <a:xfrm>
                <a:off x="8691289" y="4564834"/>
                <a:ext cx="1880" cy="0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cubicBezTo>
                      <a:pt x="0" y="1"/>
                      <a:pt x="0" y="1"/>
                      <a:pt x="2" y="1"/>
                    </a:cubicBezTo>
                    <a:lnTo>
                      <a:pt x="1" y="0"/>
                    </a:ln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Freeform 1201"/>
              <p:cNvSpPr>
                <a:spLocks/>
              </p:cNvSpPr>
              <p:nvPr/>
            </p:nvSpPr>
            <p:spPr bwMode="auto">
              <a:xfrm>
                <a:off x="8689410" y="4559195"/>
                <a:ext cx="1880" cy="3759"/>
              </a:xfrm>
              <a:custGeom>
                <a:avLst/>
                <a:gdLst>
                  <a:gd name="T0" fmla="*/ 0 w 8"/>
                  <a:gd name="T1" fmla="*/ 0 h 9"/>
                  <a:gd name="T2" fmla="*/ 0 w 8"/>
                  <a:gd name="T3" fmla="*/ 0 h 9"/>
                  <a:gd name="T4" fmla="*/ 0 w 8"/>
                  <a:gd name="T5" fmla="*/ 2 h 9"/>
                  <a:gd name="T6" fmla="*/ 2 w 8"/>
                  <a:gd name="T7" fmla="*/ 5 h 9"/>
                  <a:gd name="T8" fmla="*/ 3 w 8"/>
                  <a:gd name="T9" fmla="*/ 5 h 9"/>
                  <a:gd name="T10" fmla="*/ 3 w 8"/>
                  <a:gd name="T11" fmla="*/ 6 h 9"/>
                  <a:gd name="T12" fmla="*/ 6 w 8"/>
                  <a:gd name="T13" fmla="*/ 9 h 9"/>
                  <a:gd name="T14" fmla="*/ 8 w 8"/>
                  <a:gd name="T15" fmla="*/ 6 h 9"/>
                  <a:gd name="T16" fmla="*/ 0 w 8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9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1"/>
                      <a:pt x="0" y="2"/>
                      <a:pt x="0" y="2"/>
                    </a:cubicBezTo>
                    <a:cubicBezTo>
                      <a:pt x="1" y="4"/>
                      <a:pt x="1" y="5"/>
                      <a:pt x="2" y="5"/>
                    </a:cubicBezTo>
                    <a:lnTo>
                      <a:pt x="3" y="5"/>
                    </a:lnTo>
                    <a:lnTo>
                      <a:pt x="3" y="6"/>
                    </a:lnTo>
                    <a:cubicBezTo>
                      <a:pt x="3" y="9"/>
                      <a:pt x="3" y="9"/>
                      <a:pt x="6" y="9"/>
                    </a:cubicBezTo>
                    <a:cubicBezTo>
                      <a:pt x="7" y="9"/>
                      <a:pt x="7" y="8"/>
                      <a:pt x="8" y="6"/>
                    </a:cubicBezTo>
                    <a:cubicBezTo>
                      <a:pt x="6" y="4"/>
                      <a:pt x="2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Freeform 1202"/>
              <p:cNvSpPr>
                <a:spLocks/>
              </p:cNvSpPr>
              <p:nvPr/>
            </p:nvSpPr>
            <p:spPr bwMode="auto">
              <a:xfrm>
                <a:off x="8683771" y="4540400"/>
                <a:ext cx="1880" cy="11277"/>
              </a:xfrm>
              <a:custGeom>
                <a:avLst/>
                <a:gdLst>
                  <a:gd name="T0" fmla="*/ 3 w 7"/>
                  <a:gd name="T1" fmla="*/ 2 h 26"/>
                  <a:gd name="T2" fmla="*/ 3 w 7"/>
                  <a:gd name="T3" fmla="*/ 2 h 26"/>
                  <a:gd name="T4" fmla="*/ 0 w 7"/>
                  <a:gd name="T5" fmla="*/ 0 h 26"/>
                  <a:gd name="T6" fmla="*/ 0 w 7"/>
                  <a:gd name="T7" fmla="*/ 4 h 26"/>
                  <a:gd name="T8" fmla="*/ 1 w 7"/>
                  <a:gd name="T9" fmla="*/ 7 h 26"/>
                  <a:gd name="T10" fmla="*/ 2 w 7"/>
                  <a:gd name="T11" fmla="*/ 12 h 26"/>
                  <a:gd name="T12" fmla="*/ 1 w 7"/>
                  <a:gd name="T13" fmla="*/ 16 h 26"/>
                  <a:gd name="T14" fmla="*/ 0 w 7"/>
                  <a:gd name="T15" fmla="*/ 20 h 26"/>
                  <a:gd name="T16" fmla="*/ 5 w 7"/>
                  <a:gd name="T17" fmla="*/ 26 h 26"/>
                  <a:gd name="T18" fmla="*/ 7 w 7"/>
                  <a:gd name="T19" fmla="*/ 24 h 26"/>
                  <a:gd name="T20" fmla="*/ 7 w 7"/>
                  <a:gd name="T21" fmla="*/ 12 h 26"/>
                  <a:gd name="T22" fmla="*/ 5 w 7"/>
                  <a:gd name="T23" fmla="*/ 5 h 26"/>
                  <a:gd name="T24" fmla="*/ 3 w 7"/>
                  <a:gd name="T25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26">
                    <a:moveTo>
                      <a:pt x="3" y="2"/>
                    </a:moveTo>
                    <a:lnTo>
                      <a:pt x="3" y="2"/>
                    </a:lnTo>
                    <a:cubicBezTo>
                      <a:pt x="2" y="1"/>
                      <a:pt x="1" y="1"/>
                      <a:pt x="0" y="0"/>
                    </a:cubicBezTo>
                    <a:lnTo>
                      <a:pt x="0" y="4"/>
                    </a:lnTo>
                    <a:cubicBezTo>
                      <a:pt x="0" y="6"/>
                      <a:pt x="0" y="7"/>
                      <a:pt x="1" y="7"/>
                    </a:cubicBezTo>
                    <a:cubicBezTo>
                      <a:pt x="1" y="8"/>
                      <a:pt x="2" y="9"/>
                      <a:pt x="2" y="12"/>
                    </a:cubicBezTo>
                    <a:cubicBezTo>
                      <a:pt x="2" y="14"/>
                      <a:pt x="2" y="15"/>
                      <a:pt x="1" y="16"/>
                    </a:cubicBezTo>
                    <a:cubicBezTo>
                      <a:pt x="0" y="17"/>
                      <a:pt x="0" y="18"/>
                      <a:pt x="0" y="20"/>
                    </a:cubicBezTo>
                    <a:cubicBezTo>
                      <a:pt x="0" y="22"/>
                      <a:pt x="4" y="26"/>
                      <a:pt x="5" y="26"/>
                    </a:cubicBezTo>
                    <a:cubicBezTo>
                      <a:pt x="7" y="26"/>
                      <a:pt x="7" y="24"/>
                      <a:pt x="7" y="24"/>
                    </a:cubicBezTo>
                    <a:lnTo>
                      <a:pt x="7" y="12"/>
                    </a:lnTo>
                    <a:cubicBezTo>
                      <a:pt x="6" y="10"/>
                      <a:pt x="5" y="7"/>
                      <a:pt x="5" y="5"/>
                    </a:cubicBezTo>
                    <a:cubicBezTo>
                      <a:pt x="5" y="2"/>
                      <a:pt x="5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Freeform 1203"/>
              <p:cNvSpPr>
                <a:spLocks/>
              </p:cNvSpPr>
              <p:nvPr/>
            </p:nvSpPr>
            <p:spPr bwMode="auto">
              <a:xfrm>
                <a:off x="8683771" y="4536641"/>
                <a:ext cx="1880" cy="1880"/>
              </a:xfrm>
              <a:custGeom>
                <a:avLst/>
                <a:gdLst>
                  <a:gd name="T0" fmla="*/ 0 w 6"/>
                  <a:gd name="T1" fmla="*/ 0 h 4"/>
                  <a:gd name="T2" fmla="*/ 0 w 6"/>
                  <a:gd name="T3" fmla="*/ 2 h 4"/>
                  <a:gd name="T4" fmla="*/ 3 w 6"/>
                  <a:gd name="T5" fmla="*/ 4 h 4"/>
                  <a:gd name="T6" fmla="*/ 6 w 6"/>
                  <a:gd name="T7" fmla="*/ 3 h 4"/>
                  <a:gd name="T8" fmla="*/ 2 w 6"/>
                  <a:gd name="T9" fmla="*/ 0 h 4"/>
                  <a:gd name="T10" fmla="*/ 0 w 6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0" y="0"/>
                    </a:moveTo>
                    <a:lnTo>
                      <a:pt x="0" y="2"/>
                    </a:lnTo>
                    <a:cubicBezTo>
                      <a:pt x="0" y="3"/>
                      <a:pt x="1" y="4"/>
                      <a:pt x="3" y="4"/>
                    </a:cubicBezTo>
                    <a:cubicBezTo>
                      <a:pt x="5" y="4"/>
                      <a:pt x="6" y="4"/>
                      <a:pt x="6" y="3"/>
                    </a:cubicBezTo>
                    <a:lnTo>
                      <a:pt x="2" y="0"/>
                    </a:ln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Freeform 1204"/>
              <p:cNvSpPr>
                <a:spLocks/>
              </p:cNvSpPr>
              <p:nvPr/>
            </p:nvSpPr>
            <p:spPr bwMode="auto">
              <a:xfrm>
                <a:off x="8678134" y="4542280"/>
                <a:ext cx="1880" cy="1880"/>
              </a:xfrm>
              <a:custGeom>
                <a:avLst/>
                <a:gdLst>
                  <a:gd name="T0" fmla="*/ 3 w 5"/>
                  <a:gd name="T1" fmla="*/ 0 h 4"/>
                  <a:gd name="T2" fmla="*/ 2 w 5"/>
                  <a:gd name="T3" fmla="*/ 0 h 4"/>
                  <a:gd name="T4" fmla="*/ 0 w 5"/>
                  <a:gd name="T5" fmla="*/ 3 h 4"/>
                  <a:gd name="T6" fmla="*/ 4 w 5"/>
                  <a:gd name="T7" fmla="*/ 4 h 4"/>
                  <a:gd name="T8" fmla="*/ 5 w 5"/>
                  <a:gd name="T9" fmla="*/ 4 h 4"/>
                  <a:gd name="T10" fmla="*/ 5 w 5"/>
                  <a:gd name="T11" fmla="*/ 1 h 4"/>
                  <a:gd name="T12" fmla="*/ 3 w 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3" y="0"/>
                    </a:moveTo>
                    <a:cubicBezTo>
                      <a:pt x="3" y="0"/>
                      <a:pt x="3" y="0"/>
                      <a:pt x="2" y="0"/>
                    </a:cubicBezTo>
                    <a:cubicBezTo>
                      <a:pt x="2" y="0"/>
                      <a:pt x="1" y="2"/>
                      <a:pt x="0" y="3"/>
                    </a:cubicBezTo>
                    <a:cubicBezTo>
                      <a:pt x="1" y="3"/>
                      <a:pt x="3" y="4"/>
                      <a:pt x="4" y="4"/>
                    </a:cubicBezTo>
                    <a:lnTo>
                      <a:pt x="5" y="4"/>
                    </a:lnTo>
                    <a:lnTo>
                      <a:pt x="5" y="1"/>
                    </a:lnTo>
                    <a:cubicBezTo>
                      <a:pt x="4" y="1"/>
                      <a:pt x="4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Freeform 1205"/>
              <p:cNvSpPr>
                <a:spLocks/>
              </p:cNvSpPr>
              <p:nvPr/>
            </p:nvSpPr>
            <p:spPr bwMode="auto">
              <a:xfrm>
                <a:off x="8499584" y="4256601"/>
                <a:ext cx="7518" cy="16916"/>
              </a:xfrm>
              <a:custGeom>
                <a:avLst/>
                <a:gdLst>
                  <a:gd name="T0" fmla="*/ 16 w 16"/>
                  <a:gd name="T1" fmla="*/ 43 h 43"/>
                  <a:gd name="T2" fmla="*/ 16 w 16"/>
                  <a:gd name="T3" fmla="*/ 43 h 43"/>
                  <a:gd name="T4" fmla="*/ 16 w 16"/>
                  <a:gd name="T5" fmla="*/ 0 h 43"/>
                  <a:gd name="T6" fmla="*/ 0 w 16"/>
                  <a:gd name="T7" fmla="*/ 29 h 43"/>
                  <a:gd name="T8" fmla="*/ 16 w 16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43">
                    <a:moveTo>
                      <a:pt x="16" y="43"/>
                    </a:moveTo>
                    <a:lnTo>
                      <a:pt x="16" y="43"/>
                    </a:lnTo>
                    <a:lnTo>
                      <a:pt x="16" y="0"/>
                    </a:lnTo>
                    <a:cubicBezTo>
                      <a:pt x="5" y="6"/>
                      <a:pt x="0" y="16"/>
                      <a:pt x="0" y="29"/>
                    </a:cubicBezTo>
                    <a:cubicBezTo>
                      <a:pt x="0" y="42"/>
                      <a:pt x="7" y="42"/>
                      <a:pt x="16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Freeform 1206"/>
              <p:cNvSpPr>
                <a:spLocks/>
              </p:cNvSpPr>
              <p:nvPr/>
            </p:nvSpPr>
            <p:spPr bwMode="auto">
              <a:xfrm>
                <a:off x="8552209" y="4341177"/>
                <a:ext cx="84576" cy="157875"/>
              </a:xfrm>
              <a:custGeom>
                <a:avLst/>
                <a:gdLst>
                  <a:gd name="T0" fmla="*/ 195 w 199"/>
                  <a:gd name="T1" fmla="*/ 226 h 373"/>
                  <a:gd name="T2" fmla="*/ 186 w 199"/>
                  <a:gd name="T3" fmla="*/ 230 h 373"/>
                  <a:gd name="T4" fmla="*/ 187 w 199"/>
                  <a:gd name="T5" fmla="*/ 243 h 373"/>
                  <a:gd name="T6" fmla="*/ 158 w 199"/>
                  <a:gd name="T7" fmla="*/ 214 h 373"/>
                  <a:gd name="T8" fmla="*/ 134 w 199"/>
                  <a:gd name="T9" fmla="*/ 175 h 373"/>
                  <a:gd name="T10" fmla="*/ 141 w 199"/>
                  <a:gd name="T11" fmla="*/ 158 h 373"/>
                  <a:gd name="T12" fmla="*/ 141 w 199"/>
                  <a:gd name="T13" fmla="*/ 138 h 373"/>
                  <a:gd name="T14" fmla="*/ 144 w 199"/>
                  <a:gd name="T15" fmla="*/ 136 h 373"/>
                  <a:gd name="T16" fmla="*/ 158 w 199"/>
                  <a:gd name="T17" fmla="*/ 148 h 373"/>
                  <a:gd name="T18" fmla="*/ 154 w 199"/>
                  <a:gd name="T19" fmla="*/ 137 h 373"/>
                  <a:gd name="T20" fmla="*/ 179 w 199"/>
                  <a:gd name="T21" fmla="*/ 88 h 373"/>
                  <a:gd name="T22" fmla="*/ 182 w 199"/>
                  <a:gd name="T23" fmla="*/ 88 h 373"/>
                  <a:gd name="T24" fmla="*/ 145 w 199"/>
                  <a:gd name="T25" fmla="*/ 2 h 373"/>
                  <a:gd name="T26" fmla="*/ 133 w 199"/>
                  <a:gd name="T27" fmla="*/ 2 h 373"/>
                  <a:gd name="T28" fmla="*/ 131 w 199"/>
                  <a:gd name="T29" fmla="*/ 10 h 373"/>
                  <a:gd name="T30" fmla="*/ 127 w 199"/>
                  <a:gd name="T31" fmla="*/ 23 h 373"/>
                  <a:gd name="T32" fmla="*/ 123 w 199"/>
                  <a:gd name="T33" fmla="*/ 46 h 373"/>
                  <a:gd name="T34" fmla="*/ 95 w 199"/>
                  <a:gd name="T35" fmla="*/ 60 h 373"/>
                  <a:gd name="T36" fmla="*/ 83 w 199"/>
                  <a:gd name="T37" fmla="*/ 67 h 373"/>
                  <a:gd name="T38" fmla="*/ 69 w 199"/>
                  <a:gd name="T39" fmla="*/ 44 h 373"/>
                  <a:gd name="T40" fmla="*/ 59 w 199"/>
                  <a:gd name="T41" fmla="*/ 51 h 373"/>
                  <a:gd name="T42" fmla="*/ 18 w 199"/>
                  <a:gd name="T43" fmla="*/ 81 h 373"/>
                  <a:gd name="T44" fmla="*/ 12 w 199"/>
                  <a:gd name="T45" fmla="*/ 89 h 373"/>
                  <a:gd name="T46" fmla="*/ 5 w 199"/>
                  <a:gd name="T47" fmla="*/ 97 h 373"/>
                  <a:gd name="T48" fmla="*/ 0 w 199"/>
                  <a:gd name="T49" fmla="*/ 108 h 373"/>
                  <a:gd name="T50" fmla="*/ 5 w 199"/>
                  <a:gd name="T51" fmla="*/ 112 h 373"/>
                  <a:gd name="T52" fmla="*/ 14 w 199"/>
                  <a:gd name="T53" fmla="*/ 121 h 373"/>
                  <a:gd name="T54" fmla="*/ 25 w 199"/>
                  <a:gd name="T55" fmla="*/ 128 h 373"/>
                  <a:gd name="T56" fmla="*/ 40 w 199"/>
                  <a:gd name="T57" fmla="*/ 140 h 373"/>
                  <a:gd name="T58" fmla="*/ 50 w 199"/>
                  <a:gd name="T59" fmla="*/ 150 h 373"/>
                  <a:gd name="T60" fmla="*/ 64 w 199"/>
                  <a:gd name="T61" fmla="*/ 162 h 373"/>
                  <a:gd name="T62" fmla="*/ 68 w 199"/>
                  <a:gd name="T63" fmla="*/ 165 h 373"/>
                  <a:gd name="T64" fmla="*/ 72 w 199"/>
                  <a:gd name="T65" fmla="*/ 165 h 373"/>
                  <a:gd name="T66" fmla="*/ 82 w 199"/>
                  <a:gd name="T67" fmla="*/ 165 h 373"/>
                  <a:gd name="T68" fmla="*/ 62 w 199"/>
                  <a:gd name="T69" fmla="*/ 146 h 373"/>
                  <a:gd name="T70" fmla="*/ 78 w 199"/>
                  <a:gd name="T71" fmla="*/ 116 h 373"/>
                  <a:gd name="T72" fmla="*/ 80 w 199"/>
                  <a:gd name="T73" fmla="*/ 117 h 373"/>
                  <a:gd name="T74" fmla="*/ 95 w 199"/>
                  <a:gd name="T75" fmla="*/ 156 h 373"/>
                  <a:gd name="T76" fmla="*/ 112 w 199"/>
                  <a:gd name="T77" fmla="*/ 193 h 373"/>
                  <a:gd name="T78" fmla="*/ 137 w 199"/>
                  <a:gd name="T79" fmla="*/ 278 h 373"/>
                  <a:gd name="T80" fmla="*/ 145 w 199"/>
                  <a:gd name="T81" fmla="*/ 325 h 373"/>
                  <a:gd name="T82" fmla="*/ 171 w 199"/>
                  <a:gd name="T83" fmla="*/ 373 h 373"/>
                  <a:gd name="T84" fmla="*/ 191 w 199"/>
                  <a:gd name="T85" fmla="*/ 347 h 373"/>
                  <a:gd name="T86" fmla="*/ 183 w 199"/>
                  <a:gd name="T87" fmla="*/ 316 h 373"/>
                  <a:gd name="T88" fmla="*/ 187 w 199"/>
                  <a:gd name="T89" fmla="*/ 300 h 373"/>
                  <a:gd name="T90" fmla="*/ 176 w 199"/>
                  <a:gd name="T91" fmla="*/ 270 h 373"/>
                  <a:gd name="T92" fmla="*/ 190 w 199"/>
                  <a:gd name="T93" fmla="*/ 256 h 373"/>
                  <a:gd name="T94" fmla="*/ 199 w 199"/>
                  <a:gd name="T95" fmla="*/ 238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99" h="373">
                    <a:moveTo>
                      <a:pt x="199" y="238"/>
                    </a:moveTo>
                    <a:cubicBezTo>
                      <a:pt x="197" y="235"/>
                      <a:pt x="196" y="231"/>
                      <a:pt x="195" y="226"/>
                    </a:cubicBezTo>
                    <a:cubicBezTo>
                      <a:pt x="195" y="225"/>
                      <a:pt x="193" y="224"/>
                      <a:pt x="192" y="224"/>
                    </a:cubicBezTo>
                    <a:cubicBezTo>
                      <a:pt x="190" y="224"/>
                      <a:pt x="188" y="226"/>
                      <a:pt x="186" y="230"/>
                    </a:cubicBezTo>
                    <a:cubicBezTo>
                      <a:pt x="185" y="231"/>
                      <a:pt x="186" y="233"/>
                      <a:pt x="186" y="236"/>
                    </a:cubicBezTo>
                    <a:cubicBezTo>
                      <a:pt x="187" y="239"/>
                      <a:pt x="188" y="241"/>
                      <a:pt x="187" y="243"/>
                    </a:cubicBezTo>
                    <a:cubicBezTo>
                      <a:pt x="186" y="244"/>
                      <a:pt x="184" y="245"/>
                      <a:pt x="181" y="244"/>
                    </a:cubicBezTo>
                    <a:cubicBezTo>
                      <a:pt x="175" y="242"/>
                      <a:pt x="167" y="229"/>
                      <a:pt x="158" y="214"/>
                    </a:cubicBezTo>
                    <a:cubicBezTo>
                      <a:pt x="151" y="204"/>
                      <a:pt x="144" y="192"/>
                      <a:pt x="138" y="186"/>
                    </a:cubicBezTo>
                    <a:cubicBezTo>
                      <a:pt x="134" y="182"/>
                      <a:pt x="133" y="178"/>
                      <a:pt x="134" y="175"/>
                    </a:cubicBezTo>
                    <a:cubicBezTo>
                      <a:pt x="136" y="171"/>
                      <a:pt x="140" y="169"/>
                      <a:pt x="147" y="167"/>
                    </a:cubicBezTo>
                    <a:cubicBezTo>
                      <a:pt x="148" y="164"/>
                      <a:pt x="147" y="162"/>
                      <a:pt x="141" y="158"/>
                    </a:cubicBezTo>
                    <a:cubicBezTo>
                      <a:pt x="141" y="157"/>
                      <a:pt x="141" y="157"/>
                      <a:pt x="141" y="157"/>
                    </a:cubicBezTo>
                    <a:lnTo>
                      <a:pt x="141" y="138"/>
                    </a:lnTo>
                    <a:cubicBezTo>
                      <a:pt x="141" y="138"/>
                      <a:pt x="141" y="138"/>
                      <a:pt x="141" y="138"/>
                    </a:cubicBezTo>
                    <a:cubicBezTo>
                      <a:pt x="142" y="136"/>
                      <a:pt x="143" y="136"/>
                      <a:pt x="144" y="136"/>
                    </a:cubicBezTo>
                    <a:cubicBezTo>
                      <a:pt x="146" y="136"/>
                      <a:pt x="149" y="139"/>
                      <a:pt x="152" y="142"/>
                    </a:cubicBezTo>
                    <a:cubicBezTo>
                      <a:pt x="154" y="145"/>
                      <a:pt x="157" y="148"/>
                      <a:pt x="158" y="148"/>
                    </a:cubicBezTo>
                    <a:cubicBezTo>
                      <a:pt x="160" y="148"/>
                      <a:pt x="160" y="147"/>
                      <a:pt x="160" y="147"/>
                    </a:cubicBezTo>
                    <a:cubicBezTo>
                      <a:pt x="161" y="145"/>
                      <a:pt x="157" y="141"/>
                      <a:pt x="154" y="137"/>
                    </a:cubicBezTo>
                    <a:cubicBezTo>
                      <a:pt x="151" y="132"/>
                      <a:pt x="147" y="127"/>
                      <a:pt x="147" y="123"/>
                    </a:cubicBezTo>
                    <a:cubicBezTo>
                      <a:pt x="148" y="88"/>
                      <a:pt x="171" y="88"/>
                      <a:pt x="179" y="88"/>
                    </a:cubicBezTo>
                    <a:lnTo>
                      <a:pt x="180" y="88"/>
                    </a:lnTo>
                    <a:cubicBezTo>
                      <a:pt x="181" y="88"/>
                      <a:pt x="182" y="88"/>
                      <a:pt x="182" y="88"/>
                    </a:cubicBezTo>
                    <a:cubicBezTo>
                      <a:pt x="173" y="76"/>
                      <a:pt x="161" y="44"/>
                      <a:pt x="151" y="0"/>
                    </a:cubicBezTo>
                    <a:cubicBezTo>
                      <a:pt x="148" y="0"/>
                      <a:pt x="147" y="1"/>
                      <a:pt x="145" y="2"/>
                    </a:cubicBezTo>
                    <a:cubicBezTo>
                      <a:pt x="143" y="3"/>
                      <a:pt x="141" y="4"/>
                      <a:pt x="139" y="4"/>
                    </a:cubicBezTo>
                    <a:cubicBezTo>
                      <a:pt x="136" y="4"/>
                      <a:pt x="135" y="3"/>
                      <a:pt x="133" y="2"/>
                    </a:cubicBezTo>
                    <a:cubicBezTo>
                      <a:pt x="133" y="2"/>
                      <a:pt x="133" y="2"/>
                      <a:pt x="133" y="2"/>
                    </a:cubicBezTo>
                    <a:cubicBezTo>
                      <a:pt x="131" y="4"/>
                      <a:pt x="131" y="7"/>
                      <a:pt x="131" y="10"/>
                    </a:cubicBezTo>
                    <a:cubicBezTo>
                      <a:pt x="131" y="12"/>
                      <a:pt x="130" y="14"/>
                      <a:pt x="130" y="17"/>
                    </a:cubicBezTo>
                    <a:cubicBezTo>
                      <a:pt x="129" y="19"/>
                      <a:pt x="128" y="21"/>
                      <a:pt x="127" y="23"/>
                    </a:cubicBezTo>
                    <a:cubicBezTo>
                      <a:pt x="125" y="27"/>
                      <a:pt x="123" y="32"/>
                      <a:pt x="123" y="38"/>
                    </a:cubicBezTo>
                    <a:lnTo>
                      <a:pt x="123" y="46"/>
                    </a:lnTo>
                    <a:cubicBezTo>
                      <a:pt x="123" y="56"/>
                      <a:pt x="114" y="57"/>
                      <a:pt x="106" y="58"/>
                    </a:cubicBezTo>
                    <a:cubicBezTo>
                      <a:pt x="102" y="58"/>
                      <a:pt x="98" y="58"/>
                      <a:pt x="95" y="60"/>
                    </a:cubicBezTo>
                    <a:cubicBezTo>
                      <a:pt x="95" y="60"/>
                      <a:pt x="94" y="61"/>
                      <a:pt x="93" y="62"/>
                    </a:cubicBezTo>
                    <a:cubicBezTo>
                      <a:pt x="90" y="64"/>
                      <a:pt x="86" y="67"/>
                      <a:pt x="83" y="67"/>
                    </a:cubicBezTo>
                    <a:cubicBezTo>
                      <a:pt x="76" y="67"/>
                      <a:pt x="74" y="60"/>
                      <a:pt x="73" y="53"/>
                    </a:cubicBezTo>
                    <a:cubicBezTo>
                      <a:pt x="72" y="48"/>
                      <a:pt x="71" y="44"/>
                      <a:pt x="69" y="44"/>
                    </a:cubicBezTo>
                    <a:cubicBezTo>
                      <a:pt x="66" y="44"/>
                      <a:pt x="65" y="46"/>
                      <a:pt x="63" y="48"/>
                    </a:cubicBezTo>
                    <a:cubicBezTo>
                      <a:pt x="62" y="49"/>
                      <a:pt x="61" y="51"/>
                      <a:pt x="59" y="51"/>
                    </a:cubicBezTo>
                    <a:cubicBezTo>
                      <a:pt x="45" y="55"/>
                      <a:pt x="36" y="60"/>
                      <a:pt x="28" y="71"/>
                    </a:cubicBezTo>
                    <a:cubicBezTo>
                      <a:pt x="25" y="76"/>
                      <a:pt x="22" y="78"/>
                      <a:pt x="18" y="81"/>
                    </a:cubicBezTo>
                    <a:cubicBezTo>
                      <a:pt x="16" y="82"/>
                      <a:pt x="14" y="84"/>
                      <a:pt x="12" y="86"/>
                    </a:cubicBezTo>
                    <a:cubicBezTo>
                      <a:pt x="12" y="86"/>
                      <a:pt x="12" y="88"/>
                      <a:pt x="12" y="89"/>
                    </a:cubicBezTo>
                    <a:cubicBezTo>
                      <a:pt x="12" y="90"/>
                      <a:pt x="12" y="93"/>
                      <a:pt x="10" y="94"/>
                    </a:cubicBezTo>
                    <a:cubicBezTo>
                      <a:pt x="8" y="95"/>
                      <a:pt x="6" y="96"/>
                      <a:pt x="5" y="97"/>
                    </a:cubicBezTo>
                    <a:cubicBezTo>
                      <a:pt x="2" y="98"/>
                      <a:pt x="1" y="98"/>
                      <a:pt x="1" y="105"/>
                    </a:cubicBezTo>
                    <a:cubicBezTo>
                      <a:pt x="1" y="106"/>
                      <a:pt x="1" y="107"/>
                      <a:pt x="0" y="108"/>
                    </a:cubicBezTo>
                    <a:cubicBezTo>
                      <a:pt x="0" y="109"/>
                      <a:pt x="0" y="111"/>
                      <a:pt x="0" y="111"/>
                    </a:cubicBezTo>
                    <a:cubicBezTo>
                      <a:pt x="1" y="112"/>
                      <a:pt x="3" y="112"/>
                      <a:pt x="5" y="112"/>
                    </a:cubicBezTo>
                    <a:cubicBezTo>
                      <a:pt x="7" y="112"/>
                      <a:pt x="10" y="112"/>
                      <a:pt x="12" y="112"/>
                    </a:cubicBezTo>
                    <a:cubicBezTo>
                      <a:pt x="15" y="114"/>
                      <a:pt x="15" y="118"/>
                      <a:pt x="14" y="121"/>
                    </a:cubicBezTo>
                    <a:cubicBezTo>
                      <a:pt x="14" y="122"/>
                      <a:pt x="14" y="123"/>
                      <a:pt x="14" y="124"/>
                    </a:cubicBezTo>
                    <a:cubicBezTo>
                      <a:pt x="15" y="128"/>
                      <a:pt x="19" y="128"/>
                      <a:pt x="25" y="128"/>
                    </a:cubicBezTo>
                    <a:cubicBezTo>
                      <a:pt x="25" y="128"/>
                      <a:pt x="25" y="128"/>
                      <a:pt x="25" y="128"/>
                    </a:cubicBezTo>
                    <a:lnTo>
                      <a:pt x="40" y="140"/>
                    </a:lnTo>
                    <a:cubicBezTo>
                      <a:pt x="40" y="140"/>
                      <a:pt x="40" y="140"/>
                      <a:pt x="40" y="141"/>
                    </a:cubicBezTo>
                    <a:cubicBezTo>
                      <a:pt x="40" y="150"/>
                      <a:pt x="43" y="150"/>
                      <a:pt x="50" y="150"/>
                    </a:cubicBezTo>
                    <a:cubicBezTo>
                      <a:pt x="51" y="150"/>
                      <a:pt x="53" y="150"/>
                      <a:pt x="56" y="151"/>
                    </a:cubicBezTo>
                    <a:cubicBezTo>
                      <a:pt x="61" y="151"/>
                      <a:pt x="62" y="157"/>
                      <a:pt x="64" y="162"/>
                    </a:cubicBezTo>
                    <a:cubicBezTo>
                      <a:pt x="64" y="164"/>
                      <a:pt x="65" y="166"/>
                      <a:pt x="66" y="166"/>
                    </a:cubicBezTo>
                    <a:cubicBezTo>
                      <a:pt x="67" y="166"/>
                      <a:pt x="67" y="166"/>
                      <a:pt x="68" y="165"/>
                    </a:cubicBezTo>
                    <a:cubicBezTo>
                      <a:pt x="69" y="165"/>
                      <a:pt x="70" y="164"/>
                      <a:pt x="71" y="164"/>
                    </a:cubicBezTo>
                    <a:cubicBezTo>
                      <a:pt x="72" y="164"/>
                      <a:pt x="72" y="165"/>
                      <a:pt x="72" y="165"/>
                    </a:cubicBezTo>
                    <a:cubicBezTo>
                      <a:pt x="72" y="167"/>
                      <a:pt x="75" y="169"/>
                      <a:pt x="77" y="169"/>
                    </a:cubicBezTo>
                    <a:cubicBezTo>
                      <a:pt x="79" y="169"/>
                      <a:pt x="81" y="167"/>
                      <a:pt x="82" y="165"/>
                    </a:cubicBezTo>
                    <a:cubicBezTo>
                      <a:pt x="82" y="165"/>
                      <a:pt x="82" y="165"/>
                      <a:pt x="82" y="165"/>
                    </a:cubicBezTo>
                    <a:cubicBezTo>
                      <a:pt x="78" y="155"/>
                      <a:pt x="67" y="149"/>
                      <a:pt x="62" y="146"/>
                    </a:cubicBezTo>
                    <a:cubicBezTo>
                      <a:pt x="59" y="145"/>
                      <a:pt x="59" y="145"/>
                      <a:pt x="59" y="144"/>
                    </a:cubicBezTo>
                    <a:cubicBezTo>
                      <a:pt x="59" y="138"/>
                      <a:pt x="67" y="116"/>
                      <a:pt x="78" y="116"/>
                    </a:cubicBezTo>
                    <a:cubicBezTo>
                      <a:pt x="78" y="116"/>
                      <a:pt x="79" y="116"/>
                      <a:pt x="79" y="116"/>
                    </a:cubicBezTo>
                    <a:cubicBezTo>
                      <a:pt x="80" y="116"/>
                      <a:pt x="80" y="116"/>
                      <a:pt x="80" y="117"/>
                    </a:cubicBezTo>
                    <a:cubicBezTo>
                      <a:pt x="80" y="117"/>
                      <a:pt x="80" y="117"/>
                      <a:pt x="80" y="118"/>
                    </a:cubicBezTo>
                    <a:cubicBezTo>
                      <a:pt x="69" y="140"/>
                      <a:pt x="84" y="149"/>
                      <a:pt x="95" y="156"/>
                    </a:cubicBezTo>
                    <a:cubicBezTo>
                      <a:pt x="101" y="159"/>
                      <a:pt x="105" y="162"/>
                      <a:pt x="107" y="166"/>
                    </a:cubicBezTo>
                    <a:cubicBezTo>
                      <a:pt x="111" y="177"/>
                      <a:pt x="112" y="184"/>
                      <a:pt x="112" y="193"/>
                    </a:cubicBezTo>
                    <a:cubicBezTo>
                      <a:pt x="112" y="203"/>
                      <a:pt x="113" y="214"/>
                      <a:pt x="122" y="235"/>
                    </a:cubicBezTo>
                    <a:cubicBezTo>
                      <a:pt x="126" y="244"/>
                      <a:pt x="133" y="262"/>
                      <a:pt x="137" y="278"/>
                    </a:cubicBezTo>
                    <a:cubicBezTo>
                      <a:pt x="142" y="295"/>
                      <a:pt x="139" y="304"/>
                      <a:pt x="137" y="309"/>
                    </a:cubicBezTo>
                    <a:cubicBezTo>
                      <a:pt x="135" y="315"/>
                      <a:pt x="134" y="318"/>
                      <a:pt x="145" y="325"/>
                    </a:cubicBezTo>
                    <a:cubicBezTo>
                      <a:pt x="151" y="329"/>
                      <a:pt x="151" y="333"/>
                      <a:pt x="152" y="339"/>
                    </a:cubicBezTo>
                    <a:cubicBezTo>
                      <a:pt x="153" y="347"/>
                      <a:pt x="155" y="357"/>
                      <a:pt x="171" y="373"/>
                    </a:cubicBezTo>
                    <a:lnTo>
                      <a:pt x="175" y="371"/>
                    </a:lnTo>
                    <a:cubicBezTo>
                      <a:pt x="183" y="364"/>
                      <a:pt x="191" y="354"/>
                      <a:pt x="191" y="347"/>
                    </a:cubicBezTo>
                    <a:cubicBezTo>
                      <a:pt x="191" y="340"/>
                      <a:pt x="189" y="335"/>
                      <a:pt x="187" y="330"/>
                    </a:cubicBezTo>
                    <a:cubicBezTo>
                      <a:pt x="185" y="326"/>
                      <a:pt x="183" y="322"/>
                      <a:pt x="183" y="316"/>
                    </a:cubicBezTo>
                    <a:cubicBezTo>
                      <a:pt x="183" y="313"/>
                      <a:pt x="184" y="310"/>
                      <a:pt x="185" y="308"/>
                    </a:cubicBezTo>
                    <a:cubicBezTo>
                      <a:pt x="186" y="306"/>
                      <a:pt x="187" y="303"/>
                      <a:pt x="187" y="300"/>
                    </a:cubicBezTo>
                    <a:cubicBezTo>
                      <a:pt x="187" y="296"/>
                      <a:pt x="185" y="292"/>
                      <a:pt x="182" y="287"/>
                    </a:cubicBezTo>
                    <a:cubicBezTo>
                      <a:pt x="179" y="282"/>
                      <a:pt x="176" y="277"/>
                      <a:pt x="176" y="270"/>
                    </a:cubicBezTo>
                    <a:cubicBezTo>
                      <a:pt x="176" y="264"/>
                      <a:pt x="181" y="261"/>
                      <a:pt x="185" y="259"/>
                    </a:cubicBezTo>
                    <a:cubicBezTo>
                      <a:pt x="187" y="258"/>
                      <a:pt x="189" y="257"/>
                      <a:pt x="190" y="256"/>
                    </a:cubicBezTo>
                    <a:cubicBezTo>
                      <a:pt x="194" y="253"/>
                      <a:pt x="196" y="247"/>
                      <a:pt x="198" y="241"/>
                    </a:cubicBezTo>
                    <a:cubicBezTo>
                      <a:pt x="198" y="240"/>
                      <a:pt x="199" y="239"/>
                      <a:pt x="199" y="2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Freeform 1207"/>
              <p:cNvSpPr>
                <a:spLocks/>
              </p:cNvSpPr>
              <p:nvPr/>
            </p:nvSpPr>
            <p:spPr bwMode="auto">
              <a:xfrm>
                <a:off x="8576643" y="4594905"/>
                <a:ext cx="78937" cy="84577"/>
              </a:xfrm>
              <a:custGeom>
                <a:avLst/>
                <a:gdLst>
                  <a:gd name="T0" fmla="*/ 170 w 184"/>
                  <a:gd name="T1" fmla="*/ 166 h 199"/>
                  <a:gd name="T2" fmla="*/ 178 w 184"/>
                  <a:gd name="T3" fmla="*/ 169 h 199"/>
                  <a:gd name="T4" fmla="*/ 184 w 184"/>
                  <a:gd name="T5" fmla="*/ 172 h 199"/>
                  <a:gd name="T6" fmla="*/ 157 w 184"/>
                  <a:gd name="T7" fmla="*/ 157 h 199"/>
                  <a:gd name="T8" fmla="*/ 125 w 184"/>
                  <a:gd name="T9" fmla="*/ 139 h 199"/>
                  <a:gd name="T10" fmla="*/ 118 w 184"/>
                  <a:gd name="T11" fmla="*/ 127 h 199"/>
                  <a:gd name="T12" fmla="*/ 112 w 184"/>
                  <a:gd name="T13" fmla="*/ 115 h 199"/>
                  <a:gd name="T14" fmla="*/ 111 w 184"/>
                  <a:gd name="T15" fmla="*/ 114 h 199"/>
                  <a:gd name="T16" fmla="*/ 112 w 184"/>
                  <a:gd name="T17" fmla="*/ 96 h 199"/>
                  <a:gd name="T18" fmla="*/ 119 w 184"/>
                  <a:gd name="T19" fmla="*/ 90 h 199"/>
                  <a:gd name="T20" fmla="*/ 130 w 184"/>
                  <a:gd name="T21" fmla="*/ 93 h 199"/>
                  <a:gd name="T22" fmla="*/ 146 w 184"/>
                  <a:gd name="T23" fmla="*/ 97 h 199"/>
                  <a:gd name="T24" fmla="*/ 129 w 184"/>
                  <a:gd name="T25" fmla="*/ 87 h 199"/>
                  <a:gd name="T26" fmla="*/ 116 w 184"/>
                  <a:gd name="T27" fmla="*/ 79 h 199"/>
                  <a:gd name="T28" fmla="*/ 56 w 184"/>
                  <a:gd name="T29" fmla="*/ 43 h 199"/>
                  <a:gd name="T30" fmla="*/ 43 w 184"/>
                  <a:gd name="T31" fmla="*/ 27 h 199"/>
                  <a:gd name="T32" fmla="*/ 9 w 184"/>
                  <a:gd name="T33" fmla="*/ 0 h 199"/>
                  <a:gd name="T34" fmla="*/ 11 w 184"/>
                  <a:gd name="T35" fmla="*/ 7 h 199"/>
                  <a:gd name="T36" fmla="*/ 12 w 184"/>
                  <a:gd name="T37" fmla="*/ 15 h 199"/>
                  <a:gd name="T38" fmla="*/ 2 w 184"/>
                  <a:gd name="T39" fmla="*/ 17 h 199"/>
                  <a:gd name="T40" fmla="*/ 0 w 184"/>
                  <a:gd name="T41" fmla="*/ 18 h 199"/>
                  <a:gd name="T42" fmla="*/ 6 w 184"/>
                  <a:gd name="T43" fmla="*/ 24 h 199"/>
                  <a:gd name="T44" fmla="*/ 23 w 184"/>
                  <a:gd name="T45" fmla="*/ 46 h 199"/>
                  <a:gd name="T46" fmla="*/ 28 w 184"/>
                  <a:gd name="T47" fmla="*/ 53 h 199"/>
                  <a:gd name="T48" fmla="*/ 32 w 184"/>
                  <a:gd name="T49" fmla="*/ 61 h 199"/>
                  <a:gd name="T50" fmla="*/ 35 w 184"/>
                  <a:gd name="T51" fmla="*/ 61 h 199"/>
                  <a:gd name="T52" fmla="*/ 102 w 184"/>
                  <a:gd name="T53" fmla="*/ 134 h 199"/>
                  <a:gd name="T54" fmla="*/ 136 w 184"/>
                  <a:gd name="T55" fmla="*/ 168 h 199"/>
                  <a:gd name="T56" fmla="*/ 165 w 184"/>
                  <a:gd name="T57" fmla="*/ 199 h 199"/>
                  <a:gd name="T58" fmla="*/ 160 w 184"/>
                  <a:gd name="T59" fmla="*/ 188 h 199"/>
                  <a:gd name="T60" fmla="*/ 156 w 184"/>
                  <a:gd name="T61" fmla="*/ 174 h 199"/>
                  <a:gd name="T62" fmla="*/ 170 w 184"/>
                  <a:gd name="T63" fmla="*/ 166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4" h="199">
                    <a:moveTo>
                      <a:pt x="170" y="166"/>
                    </a:moveTo>
                    <a:cubicBezTo>
                      <a:pt x="173" y="166"/>
                      <a:pt x="175" y="167"/>
                      <a:pt x="178" y="169"/>
                    </a:cubicBezTo>
                    <a:cubicBezTo>
                      <a:pt x="180" y="170"/>
                      <a:pt x="182" y="171"/>
                      <a:pt x="184" y="172"/>
                    </a:cubicBezTo>
                    <a:cubicBezTo>
                      <a:pt x="180" y="162"/>
                      <a:pt x="169" y="160"/>
                      <a:pt x="157" y="157"/>
                    </a:cubicBezTo>
                    <a:cubicBezTo>
                      <a:pt x="145" y="155"/>
                      <a:pt x="131" y="153"/>
                      <a:pt x="125" y="139"/>
                    </a:cubicBezTo>
                    <a:cubicBezTo>
                      <a:pt x="121" y="136"/>
                      <a:pt x="120" y="131"/>
                      <a:pt x="118" y="127"/>
                    </a:cubicBezTo>
                    <a:cubicBezTo>
                      <a:pt x="117" y="123"/>
                      <a:pt x="115" y="118"/>
                      <a:pt x="112" y="115"/>
                    </a:cubicBezTo>
                    <a:lnTo>
                      <a:pt x="111" y="114"/>
                    </a:lnTo>
                    <a:lnTo>
                      <a:pt x="112" y="96"/>
                    </a:lnTo>
                    <a:cubicBezTo>
                      <a:pt x="113" y="92"/>
                      <a:pt x="116" y="90"/>
                      <a:pt x="119" y="90"/>
                    </a:cubicBezTo>
                    <a:cubicBezTo>
                      <a:pt x="122" y="90"/>
                      <a:pt x="126" y="92"/>
                      <a:pt x="130" y="93"/>
                    </a:cubicBezTo>
                    <a:cubicBezTo>
                      <a:pt x="135" y="95"/>
                      <a:pt x="141" y="97"/>
                      <a:pt x="146" y="97"/>
                    </a:cubicBezTo>
                    <a:cubicBezTo>
                      <a:pt x="137" y="93"/>
                      <a:pt x="133" y="90"/>
                      <a:pt x="129" y="87"/>
                    </a:cubicBezTo>
                    <a:cubicBezTo>
                      <a:pt x="125" y="84"/>
                      <a:pt x="122" y="81"/>
                      <a:pt x="116" y="79"/>
                    </a:cubicBezTo>
                    <a:cubicBezTo>
                      <a:pt x="88" y="67"/>
                      <a:pt x="68" y="56"/>
                      <a:pt x="56" y="43"/>
                    </a:cubicBezTo>
                    <a:cubicBezTo>
                      <a:pt x="51" y="37"/>
                      <a:pt x="47" y="32"/>
                      <a:pt x="43" y="27"/>
                    </a:cubicBezTo>
                    <a:cubicBezTo>
                      <a:pt x="34" y="15"/>
                      <a:pt x="28" y="8"/>
                      <a:pt x="9" y="0"/>
                    </a:cubicBezTo>
                    <a:cubicBezTo>
                      <a:pt x="9" y="2"/>
                      <a:pt x="10" y="5"/>
                      <a:pt x="11" y="7"/>
                    </a:cubicBezTo>
                    <a:cubicBezTo>
                      <a:pt x="12" y="10"/>
                      <a:pt x="13" y="13"/>
                      <a:pt x="12" y="15"/>
                    </a:cubicBezTo>
                    <a:cubicBezTo>
                      <a:pt x="10" y="17"/>
                      <a:pt x="7" y="18"/>
                      <a:pt x="2" y="17"/>
                    </a:cubicBezTo>
                    <a:cubicBezTo>
                      <a:pt x="1" y="17"/>
                      <a:pt x="0" y="18"/>
                      <a:pt x="0" y="18"/>
                    </a:cubicBezTo>
                    <a:cubicBezTo>
                      <a:pt x="1" y="18"/>
                      <a:pt x="4" y="21"/>
                      <a:pt x="6" y="24"/>
                    </a:cubicBezTo>
                    <a:cubicBezTo>
                      <a:pt x="13" y="29"/>
                      <a:pt x="21" y="37"/>
                      <a:pt x="23" y="46"/>
                    </a:cubicBezTo>
                    <a:cubicBezTo>
                      <a:pt x="25" y="49"/>
                      <a:pt x="26" y="51"/>
                      <a:pt x="28" y="53"/>
                    </a:cubicBezTo>
                    <a:cubicBezTo>
                      <a:pt x="29" y="56"/>
                      <a:pt x="30" y="58"/>
                      <a:pt x="32" y="61"/>
                    </a:cubicBezTo>
                    <a:lnTo>
                      <a:pt x="35" y="61"/>
                    </a:lnTo>
                    <a:cubicBezTo>
                      <a:pt x="59" y="63"/>
                      <a:pt x="91" y="106"/>
                      <a:pt x="102" y="134"/>
                    </a:cubicBezTo>
                    <a:cubicBezTo>
                      <a:pt x="119" y="141"/>
                      <a:pt x="128" y="154"/>
                      <a:pt x="136" y="168"/>
                    </a:cubicBezTo>
                    <a:cubicBezTo>
                      <a:pt x="144" y="179"/>
                      <a:pt x="152" y="191"/>
                      <a:pt x="165" y="199"/>
                    </a:cubicBezTo>
                    <a:cubicBezTo>
                      <a:pt x="164" y="196"/>
                      <a:pt x="162" y="192"/>
                      <a:pt x="160" y="188"/>
                    </a:cubicBezTo>
                    <a:cubicBezTo>
                      <a:pt x="157" y="182"/>
                      <a:pt x="154" y="177"/>
                      <a:pt x="156" y="174"/>
                    </a:cubicBezTo>
                    <a:cubicBezTo>
                      <a:pt x="160" y="170"/>
                      <a:pt x="164" y="166"/>
                      <a:pt x="170" y="1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1208"/>
              <p:cNvSpPr>
                <a:spLocks/>
              </p:cNvSpPr>
              <p:nvPr/>
            </p:nvSpPr>
            <p:spPr bwMode="auto">
              <a:xfrm>
                <a:off x="8683771" y="4425753"/>
                <a:ext cx="3759" cy="1880"/>
              </a:xfrm>
              <a:custGeom>
                <a:avLst/>
                <a:gdLst>
                  <a:gd name="T0" fmla="*/ 10 w 11"/>
                  <a:gd name="T1" fmla="*/ 1 h 5"/>
                  <a:gd name="T2" fmla="*/ 11 w 11"/>
                  <a:gd name="T3" fmla="*/ 1 h 5"/>
                  <a:gd name="T4" fmla="*/ 7 w 11"/>
                  <a:gd name="T5" fmla="*/ 0 h 5"/>
                  <a:gd name="T6" fmla="*/ 0 w 11"/>
                  <a:gd name="T7" fmla="*/ 4 h 5"/>
                  <a:gd name="T8" fmla="*/ 1 w 11"/>
                  <a:gd name="T9" fmla="*/ 5 h 5"/>
                  <a:gd name="T10" fmla="*/ 4 w 11"/>
                  <a:gd name="T11" fmla="*/ 5 h 5"/>
                  <a:gd name="T12" fmla="*/ 8 w 11"/>
                  <a:gd name="T13" fmla="*/ 3 h 5"/>
                  <a:gd name="T14" fmla="*/ 10 w 11"/>
                  <a:gd name="T15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5">
                    <a:moveTo>
                      <a:pt x="10" y="1"/>
                    </a:moveTo>
                    <a:cubicBezTo>
                      <a:pt x="11" y="1"/>
                      <a:pt x="11" y="1"/>
                      <a:pt x="11" y="1"/>
                    </a:cubicBezTo>
                    <a:cubicBezTo>
                      <a:pt x="11" y="0"/>
                      <a:pt x="9" y="0"/>
                      <a:pt x="7" y="0"/>
                    </a:cubicBezTo>
                    <a:cubicBezTo>
                      <a:pt x="4" y="0"/>
                      <a:pt x="0" y="2"/>
                      <a:pt x="0" y="4"/>
                    </a:cubicBezTo>
                    <a:cubicBezTo>
                      <a:pt x="0" y="4"/>
                      <a:pt x="1" y="5"/>
                      <a:pt x="1" y="5"/>
                    </a:cubicBezTo>
                    <a:lnTo>
                      <a:pt x="4" y="5"/>
                    </a:lnTo>
                    <a:lnTo>
                      <a:pt x="8" y="3"/>
                    </a:lnTo>
                    <a:cubicBezTo>
                      <a:pt x="8" y="2"/>
                      <a:pt x="9" y="1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Freeform 1209"/>
              <p:cNvSpPr>
                <a:spLocks/>
              </p:cNvSpPr>
              <p:nvPr/>
            </p:nvSpPr>
            <p:spPr bwMode="auto">
              <a:xfrm>
                <a:off x="8672495" y="4433271"/>
                <a:ext cx="7518" cy="1880"/>
              </a:xfrm>
              <a:custGeom>
                <a:avLst/>
                <a:gdLst>
                  <a:gd name="T0" fmla="*/ 2 w 16"/>
                  <a:gd name="T1" fmla="*/ 0 h 6"/>
                  <a:gd name="T2" fmla="*/ 1 w 16"/>
                  <a:gd name="T3" fmla="*/ 1 h 6"/>
                  <a:gd name="T4" fmla="*/ 0 w 16"/>
                  <a:gd name="T5" fmla="*/ 3 h 6"/>
                  <a:gd name="T6" fmla="*/ 0 w 16"/>
                  <a:gd name="T7" fmla="*/ 6 h 6"/>
                  <a:gd name="T8" fmla="*/ 6 w 16"/>
                  <a:gd name="T9" fmla="*/ 6 h 6"/>
                  <a:gd name="T10" fmla="*/ 12 w 16"/>
                  <a:gd name="T11" fmla="*/ 6 h 6"/>
                  <a:gd name="T12" fmla="*/ 16 w 16"/>
                  <a:gd name="T13" fmla="*/ 3 h 6"/>
                  <a:gd name="T14" fmla="*/ 13 w 16"/>
                  <a:gd name="T15" fmla="*/ 3 h 6"/>
                  <a:gd name="T16" fmla="*/ 2 w 16"/>
                  <a:gd name="T1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6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3"/>
                    </a:cubicBezTo>
                    <a:lnTo>
                      <a:pt x="0" y="6"/>
                    </a:lnTo>
                    <a:cubicBezTo>
                      <a:pt x="2" y="6"/>
                      <a:pt x="3" y="6"/>
                      <a:pt x="6" y="6"/>
                    </a:cubicBezTo>
                    <a:cubicBezTo>
                      <a:pt x="7" y="6"/>
                      <a:pt x="9" y="6"/>
                      <a:pt x="12" y="6"/>
                    </a:cubicBezTo>
                    <a:cubicBezTo>
                      <a:pt x="15" y="6"/>
                      <a:pt x="16" y="5"/>
                      <a:pt x="16" y="3"/>
                    </a:cubicBezTo>
                    <a:lnTo>
                      <a:pt x="13" y="3"/>
                    </a:lnTo>
                    <a:cubicBezTo>
                      <a:pt x="9" y="3"/>
                      <a:pt x="5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Freeform 1211"/>
              <p:cNvSpPr>
                <a:spLocks/>
              </p:cNvSpPr>
              <p:nvPr/>
            </p:nvSpPr>
            <p:spPr bwMode="auto">
              <a:xfrm>
                <a:off x="8621750" y="4418235"/>
                <a:ext cx="3759" cy="9398"/>
              </a:xfrm>
              <a:custGeom>
                <a:avLst/>
                <a:gdLst>
                  <a:gd name="T0" fmla="*/ 1 w 9"/>
                  <a:gd name="T1" fmla="*/ 4 h 23"/>
                  <a:gd name="T2" fmla="*/ 3 w 9"/>
                  <a:gd name="T3" fmla="*/ 15 h 23"/>
                  <a:gd name="T4" fmla="*/ 5 w 9"/>
                  <a:gd name="T5" fmla="*/ 18 h 23"/>
                  <a:gd name="T6" fmla="*/ 9 w 9"/>
                  <a:gd name="T7" fmla="*/ 23 h 23"/>
                  <a:gd name="T8" fmla="*/ 8 w 9"/>
                  <a:gd name="T9" fmla="*/ 18 h 23"/>
                  <a:gd name="T10" fmla="*/ 7 w 9"/>
                  <a:gd name="T11" fmla="*/ 10 h 23"/>
                  <a:gd name="T12" fmla="*/ 7 w 9"/>
                  <a:gd name="T13" fmla="*/ 3 h 23"/>
                  <a:gd name="T14" fmla="*/ 2 w 9"/>
                  <a:gd name="T15" fmla="*/ 0 h 23"/>
                  <a:gd name="T16" fmla="*/ 0 w 9"/>
                  <a:gd name="T17" fmla="*/ 2 h 23"/>
                  <a:gd name="T18" fmla="*/ 1 w 9"/>
                  <a:gd name="T19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23">
                    <a:moveTo>
                      <a:pt x="1" y="4"/>
                    </a:moveTo>
                    <a:lnTo>
                      <a:pt x="3" y="15"/>
                    </a:lnTo>
                    <a:cubicBezTo>
                      <a:pt x="3" y="16"/>
                      <a:pt x="4" y="17"/>
                      <a:pt x="5" y="18"/>
                    </a:cubicBezTo>
                    <a:cubicBezTo>
                      <a:pt x="7" y="19"/>
                      <a:pt x="8" y="21"/>
                      <a:pt x="9" y="23"/>
                    </a:cubicBezTo>
                    <a:cubicBezTo>
                      <a:pt x="9" y="21"/>
                      <a:pt x="8" y="20"/>
                      <a:pt x="8" y="18"/>
                    </a:cubicBezTo>
                    <a:cubicBezTo>
                      <a:pt x="7" y="15"/>
                      <a:pt x="7" y="12"/>
                      <a:pt x="7" y="10"/>
                    </a:cubicBezTo>
                    <a:lnTo>
                      <a:pt x="7" y="3"/>
                    </a:lnTo>
                    <a:lnTo>
                      <a:pt x="2" y="0"/>
                    </a:ln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Freeform 1212"/>
              <p:cNvSpPr>
                <a:spLocks/>
              </p:cNvSpPr>
              <p:nvPr/>
            </p:nvSpPr>
            <p:spPr bwMode="auto">
              <a:xfrm>
                <a:off x="8571004" y="4589266"/>
                <a:ext cx="7518" cy="3759"/>
              </a:xfrm>
              <a:custGeom>
                <a:avLst/>
                <a:gdLst>
                  <a:gd name="T0" fmla="*/ 6 w 14"/>
                  <a:gd name="T1" fmla="*/ 0 h 9"/>
                  <a:gd name="T2" fmla="*/ 0 w 14"/>
                  <a:gd name="T3" fmla="*/ 7 h 9"/>
                  <a:gd name="T4" fmla="*/ 5 w 14"/>
                  <a:gd name="T5" fmla="*/ 8 h 9"/>
                  <a:gd name="T6" fmla="*/ 9 w 14"/>
                  <a:gd name="T7" fmla="*/ 9 h 9"/>
                  <a:gd name="T8" fmla="*/ 14 w 14"/>
                  <a:gd name="T9" fmla="*/ 7 h 9"/>
                  <a:gd name="T10" fmla="*/ 11 w 14"/>
                  <a:gd name="T11" fmla="*/ 5 h 9"/>
                  <a:gd name="T12" fmla="*/ 6 w 14"/>
                  <a:gd name="T1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9">
                    <a:moveTo>
                      <a:pt x="6" y="0"/>
                    </a:moveTo>
                    <a:cubicBezTo>
                      <a:pt x="1" y="2"/>
                      <a:pt x="0" y="2"/>
                      <a:pt x="0" y="7"/>
                    </a:cubicBezTo>
                    <a:cubicBezTo>
                      <a:pt x="2" y="8"/>
                      <a:pt x="4" y="8"/>
                      <a:pt x="5" y="8"/>
                    </a:cubicBezTo>
                    <a:cubicBezTo>
                      <a:pt x="7" y="9"/>
                      <a:pt x="8" y="9"/>
                      <a:pt x="9" y="9"/>
                    </a:cubicBezTo>
                    <a:cubicBezTo>
                      <a:pt x="11" y="9"/>
                      <a:pt x="12" y="9"/>
                      <a:pt x="14" y="7"/>
                    </a:cubicBezTo>
                    <a:cubicBezTo>
                      <a:pt x="13" y="6"/>
                      <a:pt x="12" y="5"/>
                      <a:pt x="11" y="5"/>
                    </a:cubicBezTo>
                    <a:cubicBezTo>
                      <a:pt x="9" y="4"/>
                      <a:pt x="7" y="2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Freeform 1213"/>
              <p:cNvSpPr>
                <a:spLocks/>
              </p:cNvSpPr>
              <p:nvPr/>
            </p:nvSpPr>
            <p:spPr bwMode="auto">
              <a:xfrm>
                <a:off x="8533414" y="4611820"/>
                <a:ext cx="0" cy="1880"/>
              </a:xfrm>
              <a:custGeom>
                <a:avLst/>
                <a:gdLst>
                  <a:gd name="T0" fmla="*/ 3 w 3"/>
                  <a:gd name="T1" fmla="*/ 0 h 4"/>
                  <a:gd name="T2" fmla="*/ 0 w 3"/>
                  <a:gd name="T3" fmla="*/ 3 h 4"/>
                  <a:gd name="T4" fmla="*/ 3 w 3"/>
                  <a:gd name="T5" fmla="*/ 4 h 4"/>
                  <a:gd name="T6" fmla="*/ 3 w 3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3" y="0"/>
                    </a:moveTo>
                    <a:cubicBezTo>
                      <a:pt x="2" y="1"/>
                      <a:pt x="1" y="2"/>
                      <a:pt x="0" y="3"/>
                    </a:cubicBezTo>
                    <a:cubicBezTo>
                      <a:pt x="1" y="3"/>
                      <a:pt x="2" y="4"/>
                      <a:pt x="3" y="4"/>
                    </a:cubicBezTo>
                    <a:lnTo>
                      <a:pt x="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Freeform 1214"/>
              <p:cNvSpPr>
                <a:spLocks/>
              </p:cNvSpPr>
              <p:nvPr/>
            </p:nvSpPr>
            <p:spPr bwMode="auto">
              <a:xfrm>
                <a:off x="8537173" y="4606182"/>
                <a:ext cx="5639" cy="5639"/>
              </a:xfrm>
              <a:custGeom>
                <a:avLst/>
                <a:gdLst>
                  <a:gd name="T0" fmla="*/ 11 w 11"/>
                  <a:gd name="T1" fmla="*/ 13 h 13"/>
                  <a:gd name="T2" fmla="*/ 7 w 11"/>
                  <a:gd name="T3" fmla="*/ 0 h 13"/>
                  <a:gd name="T4" fmla="*/ 0 w 11"/>
                  <a:gd name="T5" fmla="*/ 9 h 13"/>
                  <a:gd name="T6" fmla="*/ 1 w 11"/>
                  <a:gd name="T7" fmla="*/ 13 h 13"/>
                  <a:gd name="T8" fmla="*/ 11 w 11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3">
                    <a:moveTo>
                      <a:pt x="11" y="13"/>
                    </a:moveTo>
                    <a:lnTo>
                      <a:pt x="7" y="0"/>
                    </a:lnTo>
                    <a:lnTo>
                      <a:pt x="0" y="9"/>
                    </a:lnTo>
                    <a:cubicBezTo>
                      <a:pt x="1" y="10"/>
                      <a:pt x="1" y="12"/>
                      <a:pt x="1" y="13"/>
                    </a:cubicBezTo>
                    <a:lnTo>
                      <a:pt x="11" y="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" name="Freeform 1215"/>
              <p:cNvSpPr>
                <a:spLocks/>
              </p:cNvSpPr>
              <p:nvPr/>
            </p:nvSpPr>
            <p:spPr bwMode="auto">
              <a:xfrm>
                <a:off x="8499584" y="4390043"/>
                <a:ext cx="92094" cy="127804"/>
              </a:xfrm>
              <a:custGeom>
                <a:avLst/>
                <a:gdLst>
                  <a:gd name="T0" fmla="*/ 199 w 216"/>
                  <a:gd name="T1" fmla="*/ 57 h 301"/>
                  <a:gd name="T2" fmla="*/ 188 w 216"/>
                  <a:gd name="T3" fmla="*/ 55 h 301"/>
                  <a:gd name="T4" fmla="*/ 172 w 216"/>
                  <a:gd name="T5" fmla="*/ 38 h 301"/>
                  <a:gd name="T6" fmla="*/ 134 w 216"/>
                  <a:gd name="T7" fmla="*/ 11 h 301"/>
                  <a:gd name="T8" fmla="*/ 128 w 216"/>
                  <a:gd name="T9" fmla="*/ 0 h 301"/>
                  <a:gd name="T10" fmla="*/ 123 w 216"/>
                  <a:gd name="T11" fmla="*/ 4 h 301"/>
                  <a:gd name="T12" fmla="*/ 100 w 216"/>
                  <a:gd name="T13" fmla="*/ 14 h 301"/>
                  <a:gd name="T14" fmla="*/ 85 w 216"/>
                  <a:gd name="T15" fmla="*/ 21 h 301"/>
                  <a:gd name="T16" fmla="*/ 66 w 216"/>
                  <a:gd name="T17" fmla="*/ 28 h 301"/>
                  <a:gd name="T18" fmla="*/ 52 w 216"/>
                  <a:gd name="T19" fmla="*/ 18 h 301"/>
                  <a:gd name="T20" fmla="*/ 46 w 216"/>
                  <a:gd name="T21" fmla="*/ 22 h 301"/>
                  <a:gd name="T22" fmla="*/ 49 w 216"/>
                  <a:gd name="T23" fmla="*/ 35 h 301"/>
                  <a:gd name="T24" fmla="*/ 46 w 216"/>
                  <a:gd name="T25" fmla="*/ 48 h 301"/>
                  <a:gd name="T26" fmla="*/ 37 w 216"/>
                  <a:gd name="T27" fmla="*/ 51 h 301"/>
                  <a:gd name="T28" fmla="*/ 20 w 216"/>
                  <a:gd name="T29" fmla="*/ 70 h 301"/>
                  <a:gd name="T30" fmla="*/ 27 w 216"/>
                  <a:gd name="T31" fmla="*/ 79 h 301"/>
                  <a:gd name="T32" fmla="*/ 26 w 216"/>
                  <a:gd name="T33" fmla="*/ 91 h 301"/>
                  <a:gd name="T34" fmla="*/ 33 w 216"/>
                  <a:gd name="T35" fmla="*/ 111 h 301"/>
                  <a:gd name="T36" fmla="*/ 45 w 216"/>
                  <a:gd name="T37" fmla="*/ 126 h 301"/>
                  <a:gd name="T38" fmla="*/ 46 w 216"/>
                  <a:gd name="T39" fmla="*/ 131 h 301"/>
                  <a:gd name="T40" fmla="*/ 25 w 216"/>
                  <a:gd name="T41" fmla="*/ 155 h 301"/>
                  <a:gd name="T42" fmla="*/ 20 w 216"/>
                  <a:gd name="T43" fmla="*/ 160 h 301"/>
                  <a:gd name="T44" fmla="*/ 11 w 216"/>
                  <a:gd name="T45" fmla="*/ 176 h 301"/>
                  <a:gd name="T46" fmla="*/ 9 w 216"/>
                  <a:gd name="T47" fmla="*/ 189 h 301"/>
                  <a:gd name="T48" fmla="*/ 14 w 216"/>
                  <a:gd name="T49" fmla="*/ 237 h 301"/>
                  <a:gd name="T50" fmla="*/ 26 w 216"/>
                  <a:gd name="T51" fmla="*/ 253 h 301"/>
                  <a:gd name="T52" fmla="*/ 33 w 216"/>
                  <a:gd name="T53" fmla="*/ 264 h 301"/>
                  <a:gd name="T54" fmla="*/ 78 w 216"/>
                  <a:gd name="T55" fmla="*/ 277 h 301"/>
                  <a:gd name="T56" fmla="*/ 81 w 216"/>
                  <a:gd name="T57" fmla="*/ 294 h 301"/>
                  <a:gd name="T58" fmla="*/ 95 w 216"/>
                  <a:gd name="T59" fmla="*/ 290 h 301"/>
                  <a:gd name="T60" fmla="*/ 111 w 216"/>
                  <a:gd name="T61" fmla="*/ 295 h 301"/>
                  <a:gd name="T62" fmla="*/ 122 w 216"/>
                  <a:gd name="T63" fmla="*/ 296 h 301"/>
                  <a:gd name="T64" fmla="*/ 149 w 216"/>
                  <a:gd name="T65" fmla="*/ 250 h 301"/>
                  <a:gd name="T66" fmla="*/ 170 w 216"/>
                  <a:gd name="T67" fmla="*/ 237 h 301"/>
                  <a:gd name="T68" fmla="*/ 171 w 216"/>
                  <a:gd name="T69" fmla="*/ 257 h 301"/>
                  <a:gd name="T70" fmla="*/ 187 w 216"/>
                  <a:gd name="T71" fmla="*/ 221 h 301"/>
                  <a:gd name="T72" fmla="*/ 193 w 216"/>
                  <a:gd name="T73" fmla="*/ 213 h 301"/>
                  <a:gd name="T74" fmla="*/ 195 w 216"/>
                  <a:gd name="T75" fmla="*/ 200 h 301"/>
                  <a:gd name="T76" fmla="*/ 172 w 216"/>
                  <a:gd name="T77" fmla="*/ 174 h 301"/>
                  <a:gd name="T78" fmla="*/ 168 w 216"/>
                  <a:gd name="T79" fmla="*/ 97 h 301"/>
                  <a:gd name="T80" fmla="*/ 176 w 216"/>
                  <a:gd name="T81" fmla="*/ 95 h 301"/>
                  <a:gd name="T82" fmla="*/ 180 w 216"/>
                  <a:gd name="T83" fmla="*/ 81 h 301"/>
                  <a:gd name="T84" fmla="*/ 198 w 216"/>
                  <a:gd name="T85" fmla="*/ 104 h 301"/>
                  <a:gd name="T86" fmla="*/ 212 w 216"/>
                  <a:gd name="T87" fmla="*/ 106 h 301"/>
                  <a:gd name="T88" fmla="*/ 210 w 216"/>
                  <a:gd name="T89" fmla="*/ 91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16" h="301">
                    <a:moveTo>
                      <a:pt x="205" y="64"/>
                    </a:moveTo>
                    <a:cubicBezTo>
                      <a:pt x="206" y="61"/>
                      <a:pt x="206" y="57"/>
                      <a:pt x="206" y="54"/>
                    </a:cubicBezTo>
                    <a:cubicBezTo>
                      <a:pt x="204" y="55"/>
                      <a:pt x="202" y="57"/>
                      <a:pt x="199" y="57"/>
                    </a:cubicBezTo>
                    <a:cubicBezTo>
                      <a:pt x="197" y="57"/>
                      <a:pt x="194" y="55"/>
                      <a:pt x="193" y="53"/>
                    </a:cubicBezTo>
                    <a:cubicBezTo>
                      <a:pt x="193" y="53"/>
                      <a:pt x="193" y="53"/>
                      <a:pt x="192" y="53"/>
                    </a:cubicBezTo>
                    <a:cubicBezTo>
                      <a:pt x="192" y="54"/>
                      <a:pt x="190" y="55"/>
                      <a:pt x="188" y="55"/>
                    </a:cubicBezTo>
                    <a:cubicBezTo>
                      <a:pt x="186" y="55"/>
                      <a:pt x="185" y="52"/>
                      <a:pt x="184" y="48"/>
                    </a:cubicBezTo>
                    <a:cubicBezTo>
                      <a:pt x="183" y="44"/>
                      <a:pt x="182" y="39"/>
                      <a:pt x="178" y="39"/>
                    </a:cubicBezTo>
                    <a:cubicBezTo>
                      <a:pt x="176" y="39"/>
                      <a:pt x="174" y="39"/>
                      <a:pt x="172" y="38"/>
                    </a:cubicBezTo>
                    <a:cubicBezTo>
                      <a:pt x="166" y="38"/>
                      <a:pt x="161" y="38"/>
                      <a:pt x="160" y="27"/>
                    </a:cubicBezTo>
                    <a:lnTo>
                      <a:pt x="147" y="16"/>
                    </a:lnTo>
                    <a:cubicBezTo>
                      <a:pt x="142" y="16"/>
                      <a:pt x="135" y="16"/>
                      <a:pt x="134" y="11"/>
                    </a:cubicBezTo>
                    <a:cubicBezTo>
                      <a:pt x="134" y="9"/>
                      <a:pt x="135" y="8"/>
                      <a:pt x="135" y="7"/>
                    </a:cubicBezTo>
                    <a:cubicBezTo>
                      <a:pt x="135" y="3"/>
                      <a:pt x="136" y="1"/>
                      <a:pt x="134" y="0"/>
                    </a:cubicBezTo>
                    <a:cubicBezTo>
                      <a:pt x="133" y="0"/>
                      <a:pt x="130" y="0"/>
                      <a:pt x="128" y="0"/>
                    </a:cubicBezTo>
                    <a:cubicBezTo>
                      <a:pt x="125" y="0"/>
                      <a:pt x="127" y="0"/>
                      <a:pt x="125" y="0"/>
                    </a:cubicBezTo>
                    <a:lnTo>
                      <a:pt x="123" y="0"/>
                    </a:lnTo>
                    <a:cubicBezTo>
                      <a:pt x="123" y="0"/>
                      <a:pt x="123" y="3"/>
                      <a:pt x="123" y="4"/>
                    </a:cubicBezTo>
                    <a:cubicBezTo>
                      <a:pt x="123" y="6"/>
                      <a:pt x="121" y="5"/>
                      <a:pt x="120" y="6"/>
                    </a:cubicBezTo>
                    <a:cubicBezTo>
                      <a:pt x="117" y="9"/>
                      <a:pt x="114" y="10"/>
                      <a:pt x="110" y="10"/>
                    </a:cubicBezTo>
                    <a:cubicBezTo>
                      <a:pt x="107" y="11"/>
                      <a:pt x="104" y="11"/>
                      <a:pt x="100" y="14"/>
                    </a:cubicBezTo>
                    <a:cubicBezTo>
                      <a:pt x="99" y="14"/>
                      <a:pt x="98" y="15"/>
                      <a:pt x="97" y="16"/>
                    </a:cubicBezTo>
                    <a:cubicBezTo>
                      <a:pt x="95" y="18"/>
                      <a:pt x="92" y="21"/>
                      <a:pt x="90" y="21"/>
                    </a:cubicBezTo>
                    <a:cubicBezTo>
                      <a:pt x="88" y="21"/>
                      <a:pt x="87" y="21"/>
                      <a:pt x="85" y="21"/>
                    </a:cubicBezTo>
                    <a:cubicBezTo>
                      <a:pt x="83" y="21"/>
                      <a:pt x="82" y="20"/>
                      <a:pt x="80" y="21"/>
                    </a:cubicBezTo>
                    <a:cubicBezTo>
                      <a:pt x="78" y="22"/>
                      <a:pt x="77" y="23"/>
                      <a:pt x="75" y="24"/>
                    </a:cubicBezTo>
                    <a:cubicBezTo>
                      <a:pt x="73" y="26"/>
                      <a:pt x="71" y="28"/>
                      <a:pt x="66" y="28"/>
                    </a:cubicBezTo>
                    <a:cubicBezTo>
                      <a:pt x="61" y="28"/>
                      <a:pt x="59" y="25"/>
                      <a:pt x="56" y="22"/>
                    </a:cubicBezTo>
                    <a:cubicBezTo>
                      <a:pt x="55" y="21"/>
                      <a:pt x="54" y="20"/>
                      <a:pt x="53" y="19"/>
                    </a:cubicBezTo>
                    <a:cubicBezTo>
                      <a:pt x="53" y="18"/>
                      <a:pt x="52" y="18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0" y="19"/>
                      <a:pt x="49" y="20"/>
                      <a:pt x="49" y="20"/>
                    </a:cubicBezTo>
                    <a:cubicBezTo>
                      <a:pt x="48" y="21"/>
                      <a:pt x="47" y="22"/>
                      <a:pt x="46" y="22"/>
                    </a:cubicBezTo>
                    <a:cubicBezTo>
                      <a:pt x="47" y="22"/>
                      <a:pt x="47" y="23"/>
                      <a:pt x="48" y="24"/>
                    </a:cubicBezTo>
                    <a:cubicBezTo>
                      <a:pt x="50" y="25"/>
                      <a:pt x="52" y="27"/>
                      <a:pt x="52" y="29"/>
                    </a:cubicBezTo>
                    <a:cubicBezTo>
                      <a:pt x="52" y="32"/>
                      <a:pt x="50" y="33"/>
                      <a:pt x="49" y="35"/>
                    </a:cubicBezTo>
                    <a:cubicBezTo>
                      <a:pt x="48" y="36"/>
                      <a:pt x="47" y="37"/>
                      <a:pt x="47" y="39"/>
                    </a:cubicBezTo>
                    <a:lnTo>
                      <a:pt x="47" y="48"/>
                    </a:lnTo>
                    <a:lnTo>
                      <a:pt x="46" y="48"/>
                    </a:lnTo>
                    <a:cubicBezTo>
                      <a:pt x="45" y="49"/>
                      <a:pt x="44" y="49"/>
                      <a:pt x="42" y="49"/>
                    </a:cubicBezTo>
                    <a:cubicBezTo>
                      <a:pt x="41" y="49"/>
                      <a:pt x="40" y="48"/>
                      <a:pt x="39" y="48"/>
                    </a:cubicBezTo>
                    <a:cubicBezTo>
                      <a:pt x="38" y="48"/>
                      <a:pt x="37" y="49"/>
                      <a:pt x="37" y="51"/>
                    </a:cubicBezTo>
                    <a:cubicBezTo>
                      <a:pt x="37" y="52"/>
                      <a:pt x="37" y="54"/>
                      <a:pt x="36" y="55"/>
                    </a:cubicBezTo>
                    <a:cubicBezTo>
                      <a:pt x="34" y="58"/>
                      <a:pt x="31" y="60"/>
                      <a:pt x="27" y="62"/>
                    </a:cubicBezTo>
                    <a:cubicBezTo>
                      <a:pt x="24" y="64"/>
                      <a:pt x="20" y="66"/>
                      <a:pt x="20" y="70"/>
                    </a:cubicBezTo>
                    <a:cubicBezTo>
                      <a:pt x="20" y="72"/>
                      <a:pt x="21" y="73"/>
                      <a:pt x="23" y="74"/>
                    </a:cubicBezTo>
                    <a:cubicBezTo>
                      <a:pt x="25" y="75"/>
                      <a:pt x="27" y="76"/>
                      <a:pt x="27" y="79"/>
                    </a:cubicBezTo>
                    <a:lnTo>
                      <a:pt x="27" y="79"/>
                    </a:lnTo>
                    <a:lnTo>
                      <a:pt x="27" y="80"/>
                    </a:lnTo>
                    <a:cubicBezTo>
                      <a:pt x="25" y="81"/>
                      <a:pt x="22" y="84"/>
                      <a:pt x="22" y="86"/>
                    </a:cubicBezTo>
                    <a:cubicBezTo>
                      <a:pt x="22" y="89"/>
                      <a:pt x="24" y="90"/>
                      <a:pt x="26" y="91"/>
                    </a:cubicBezTo>
                    <a:cubicBezTo>
                      <a:pt x="28" y="91"/>
                      <a:pt x="30" y="92"/>
                      <a:pt x="31" y="94"/>
                    </a:cubicBezTo>
                    <a:cubicBezTo>
                      <a:pt x="33" y="98"/>
                      <a:pt x="33" y="104"/>
                      <a:pt x="33" y="109"/>
                    </a:cubicBezTo>
                    <a:cubicBezTo>
                      <a:pt x="33" y="110"/>
                      <a:pt x="33" y="110"/>
                      <a:pt x="33" y="111"/>
                    </a:cubicBezTo>
                    <a:cubicBezTo>
                      <a:pt x="33" y="112"/>
                      <a:pt x="35" y="113"/>
                      <a:pt x="37" y="115"/>
                    </a:cubicBezTo>
                    <a:cubicBezTo>
                      <a:pt x="40" y="117"/>
                      <a:pt x="45" y="119"/>
                      <a:pt x="45" y="124"/>
                    </a:cubicBezTo>
                    <a:cubicBezTo>
                      <a:pt x="45" y="125"/>
                      <a:pt x="45" y="125"/>
                      <a:pt x="45" y="126"/>
                    </a:cubicBezTo>
                    <a:cubicBezTo>
                      <a:pt x="46" y="127"/>
                      <a:pt x="47" y="128"/>
                      <a:pt x="47" y="130"/>
                    </a:cubicBezTo>
                    <a:lnTo>
                      <a:pt x="47" y="131"/>
                    </a:lnTo>
                    <a:lnTo>
                      <a:pt x="46" y="131"/>
                    </a:lnTo>
                    <a:cubicBezTo>
                      <a:pt x="42" y="133"/>
                      <a:pt x="41" y="138"/>
                      <a:pt x="40" y="144"/>
                    </a:cubicBezTo>
                    <a:cubicBezTo>
                      <a:pt x="39" y="150"/>
                      <a:pt x="38" y="156"/>
                      <a:pt x="31" y="156"/>
                    </a:cubicBezTo>
                    <a:cubicBezTo>
                      <a:pt x="28" y="156"/>
                      <a:pt x="27" y="156"/>
                      <a:pt x="25" y="155"/>
                    </a:cubicBezTo>
                    <a:cubicBezTo>
                      <a:pt x="24" y="154"/>
                      <a:pt x="24" y="154"/>
                      <a:pt x="22" y="154"/>
                    </a:cubicBezTo>
                    <a:cubicBezTo>
                      <a:pt x="21" y="154"/>
                      <a:pt x="21" y="157"/>
                      <a:pt x="21" y="158"/>
                    </a:cubicBezTo>
                    <a:cubicBezTo>
                      <a:pt x="21" y="159"/>
                      <a:pt x="20" y="160"/>
                      <a:pt x="20" y="160"/>
                    </a:cubicBezTo>
                    <a:cubicBezTo>
                      <a:pt x="19" y="164"/>
                      <a:pt x="16" y="166"/>
                      <a:pt x="13" y="167"/>
                    </a:cubicBezTo>
                    <a:cubicBezTo>
                      <a:pt x="11" y="169"/>
                      <a:pt x="8" y="171"/>
                      <a:pt x="8" y="173"/>
                    </a:cubicBezTo>
                    <a:cubicBezTo>
                      <a:pt x="8" y="174"/>
                      <a:pt x="9" y="175"/>
                      <a:pt x="11" y="176"/>
                    </a:cubicBezTo>
                    <a:cubicBezTo>
                      <a:pt x="13" y="178"/>
                      <a:pt x="16" y="179"/>
                      <a:pt x="16" y="184"/>
                    </a:cubicBezTo>
                    <a:cubicBezTo>
                      <a:pt x="16" y="188"/>
                      <a:pt x="15" y="189"/>
                      <a:pt x="12" y="189"/>
                    </a:cubicBezTo>
                    <a:cubicBezTo>
                      <a:pt x="12" y="189"/>
                      <a:pt x="10" y="189"/>
                      <a:pt x="9" y="189"/>
                    </a:cubicBezTo>
                    <a:cubicBezTo>
                      <a:pt x="4" y="192"/>
                      <a:pt x="0" y="200"/>
                      <a:pt x="0" y="206"/>
                    </a:cubicBezTo>
                    <a:cubicBezTo>
                      <a:pt x="0" y="218"/>
                      <a:pt x="4" y="223"/>
                      <a:pt x="8" y="228"/>
                    </a:cubicBezTo>
                    <a:cubicBezTo>
                      <a:pt x="10" y="231"/>
                      <a:pt x="12" y="233"/>
                      <a:pt x="14" y="237"/>
                    </a:cubicBezTo>
                    <a:cubicBezTo>
                      <a:pt x="15" y="238"/>
                      <a:pt x="17" y="239"/>
                      <a:pt x="19" y="240"/>
                    </a:cubicBezTo>
                    <a:cubicBezTo>
                      <a:pt x="22" y="241"/>
                      <a:pt x="26" y="243"/>
                      <a:pt x="26" y="247"/>
                    </a:cubicBezTo>
                    <a:lnTo>
                      <a:pt x="26" y="253"/>
                    </a:lnTo>
                    <a:cubicBezTo>
                      <a:pt x="26" y="254"/>
                      <a:pt x="26" y="255"/>
                      <a:pt x="27" y="257"/>
                    </a:cubicBezTo>
                    <a:cubicBezTo>
                      <a:pt x="29" y="258"/>
                      <a:pt x="30" y="260"/>
                      <a:pt x="30" y="264"/>
                    </a:cubicBezTo>
                    <a:lnTo>
                      <a:pt x="33" y="264"/>
                    </a:lnTo>
                    <a:cubicBezTo>
                      <a:pt x="34" y="263"/>
                      <a:pt x="36" y="260"/>
                      <a:pt x="38" y="258"/>
                    </a:cubicBezTo>
                    <a:cubicBezTo>
                      <a:pt x="43" y="254"/>
                      <a:pt x="45" y="252"/>
                      <a:pt x="47" y="252"/>
                    </a:cubicBezTo>
                    <a:cubicBezTo>
                      <a:pt x="59" y="252"/>
                      <a:pt x="78" y="264"/>
                      <a:pt x="78" y="277"/>
                    </a:cubicBezTo>
                    <a:cubicBezTo>
                      <a:pt x="78" y="279"/>
                      <a:pt x="77" y="280"/>
                      <a:pt x="76" y="282"/>
                    </a:cubicBezTo>
                    <a:cubicBezTo>
                      <a:pt x="75" y="283"/>
                      <a:pt x="75" y="284"/>
                      <a:pt x="75" y="286"/>
                    </a:cubicBezTo>
                    <a:cubicBezTo>
                      <a:pt x="75" y="292"/>
                      <a:pt x="77" y="294"/>
                      <a:pt x="81" y="294"/>
                    </a:cubicBezTo>
                    <a:cubicBezTo>
                      <a:pt x="84" y="294"/>
                      <a:pt x="85" y="293"/>
                      <a:pt x="86" y="292"/>
                    </a:cubicBezTo>
                    <a:cubicBezTo>
                      <a:pt x="87" y="290"/>
                      <a:pt x="88" y="289"/>
                      <a:pt x="91" y="289"/>
                    </a:cubicBezTo>
                    <a:cubicBezTo>
                      <a:pt x="93" y="289"/>
                      <a:pt x="94" y="289"/>
                      <a:pt x="95" y="290"/>
                    </a:cubicBezTo>
                    <a:cubicBezTo>
                      <a:pt x="96" y="290"/>
                      <a:pt x="97" y="290"/>
                      <a:pt x="99" y="290"/>
                    </a:cubicBezTo>
                    <a:lnTo>
                      <a:pt x="106" y="290"/>
                    </a:lnTo>
                    <a:cubicBezTo>
                      <a:pt x="109" y="290"/>
                      <a:pt x="110" y="293"/>
                      <a:pt x="111" y="295"/>
                    </a:cubicBezTo>
                    <a:cubicBezTo>
                      <a:pt x="112" y="298"/>
                      <a:pt x="113" y="300"/>
                      <a:pt x="115" y="301"/>
                    </a:cubicBezTo>
                    <a:lnTo>
                      <a:pt x="115" y="301"/>
                    </a:lnTo>
                    <a:cubicBezTo>
                      <a:pt x="117" y="299"/>
                      <a:pt x="119" y="298"/>
                      <a:pt x="122" y="296"/>
                    </a:cubicBezTo>
                    <a:cubicBezTo>
                      <a:pt x="127" y="292"/>
                      <a:pt x="133" y="288"/>
                      <a:pt x="139" y="281"/>
                    </a:cubicBezTo>
                    <a:cubicBezTo>
                      <a:pt x="136" y="279"/>
                      <a:pt x="128" y="269"/>
                      <a:pt x="131" y="263"/>
                    </a:cubicBezTo>
                    <a:cubicBezTo>
                      <a:pt x="134" y="258"/>
                      <a:pt x="141" y="254"/>
                      <a:pt x="149" y="250"/>
                    </a:cubicBezTo>
                    <a:cubicBezTo>
                      <a:pt x="157" y="246"/>
                      <a:pt x="164" y="242"/>
                      <a:pt x="169" y="237"/>
                    </a:cubicBezTo>
                    <a:lnTo>
                      <a:pt x="170" y="237"/>
                    </a:lnTo>
                    <a:lnTo>
                      <a:pt x="170" y="237"/>
                    </a:lnTo>
                    <a:cubicBezTo>
                      <a:pt x="171" y="237"/>
                      <a:pt x="172" y="237"/>
                      <a:pt x="173" y="238"/>
                    </a:cubicBezTo>
                    <a:cubicBezTo>
                      <a:pt x="174" y="240"/>
                      <a:pt x="173" y="244"/>
                      <a:pt x="172" y="249"/>
                    </a:cubicBezTo>
                    <a:cubicBezTo>
                      <a:pt x="171" y="252"/>
                      <a:pt x="170" y="256"/>
                      <a:pt x="171" y="257"/>
                    </a:cubicBezTo>
                    <a:cubicBezTo>
                      <a:pt x="171" y="257"/>
                      <a:pt x="171" y="258"/>
                      <a:pt x="173" y="257"/>
                    </a:cubicBezTo>
                    <a:cubicBezTo>
                      <a:pt x="175" y="251"/>
                      <a:pt x="178" y="247"/>
                      <a:pt x="181" y="243"/>
                    </a:cubicBezTo>
                    <a:cubicBezTo>
                      <a:pt x="186" y="237"/>
                      <a:pt x="190" y="232"/>
                      <a:pt x="187" y="221"/>
                    </a:cubicBezTo>
                    <a:lnTo>
                      <a:pt x="187" y="220"/>
                    </a:lnTo>
                    <a:lnTo>
                      <a:pt x="187" y="220"/>
                    </a:lnTo>
                    <a:cubicBezTo>
                      <a:pt x="189" y="217"/>
                      <a:pt x="191" y="215"/>
                      <a:pt x="193" y="213"/>
                    </a:cubicBezTo>
                    <a:cubicBezTo>
                      <a:pt x="197" y="207"/>
                      <a:pt x="201" y="203"/>
                      <a:pt x="201" y="195"/>
                    </a:cubicBezTo>
                    <a:cubicBezTo>
                      <a:pt x="201" y="194"/>
                      <a:pt x="201" y="194"/>
                      <a:pt x="201" y="194"/>
                    </a:cubicBezTo>
                    <a:cubicBezTo>
                      <a:pt x="200" y="195"/>
                      <a:pt x="197" y="198"/>
                      <a:pt x="195" y="200"/>
                    </a:cubicBezTo>
                    <a:cubicBezTo>
                      <a:pt x="191" y="204"/>
                      <a:pt x="186" y="209"/>
                      <a:pt x="183" y="209"/>
                    </a:cubicBezTo>
                    <a:cubicBezTo>
                      <a:pt x="182" y="209"/>
                      <a:pt x="181" y="208"/>
                      <a:pt x="180" y="207"/>
                    </a:cubicBezTo>
                    <a:cubicBezTo>
                      <a:pt x="177" y="201"/>
                      <a:pt x="174" y="187"/>
                      <a:pt x="172" y="174"/>
                    </a:cubicBezTo>
                    <a:cubicBezTo>
                      <a:pt x="169" y="160"/>
                      <a:pt x="167" y="146"/>
                      <a:pt x="163" y="142"/>
                    </a:cubicBezTo>
                    <a:cubicBezTo>
                      <a:pt x="153" y="133"/>
                      <a:pt x="158" y="120"/>
                      <a:pt x="164" y="109"/>
                    </a:cubicBezTo>
                    <a:cubicBezTo>
                      <a:pt x="165" y="105"/>
                      <a:pt x="167" y="101"/>
                      <a:pt x="168" y="97"/>
                    </a:cubicBezTo>
                    <a:lnTo>
                      <a:pt x="169" y="95"/>
                    </a:lnTo>
                    <a:lnTo>
                      <a:pt x="170" y="96"/>
                    </a:lnTo>
                    <a:cubicBezTo>
                      <a:pt x="173" y="97"/>
                      <a:pt x="175" y="97"/>
                      <a:pt x="176" y="95"/>
                    </a:cubicBezTo>
                    <a:cubicBezTo>
                      <a:pt x="178" y="94"/>
                      <a:pt x="178" y="89"/>
                      <a:pt x="177" y="86"/>
                    </a:cubicBezTo>
                    <a:cubicBezTo>
                      <a:pt x="177" y="84"/>
                      <a:pt x="177" y="82"/>
                      <a:pt x="178" y="81"/>
                    </a:cubicBezTo>
                    <a:cubicBezTo>
                      <a:pt x="178" y="81"/>
                      <a:pt x="179" y="80"/>
                      <a:pt x="180" y="81"/>
                    </a:cubicBezTo>
                    <a:cubicBezTo>
                      <a:pt x="183" y="83"/>
                      <a:pt x="186" y="88"/>
                      <a:pt x="188" y="93"/>
                    </a:cubicBezTo>
                    <a:cubicBezTo>
                      <a:pt x="191" y="98"/>
                      <a:pt x="195" y="105"/>
                      <a:pt x="197" y="105"/>
                    </a:cubicBezTo>
                    <a:cubicBezTo>
                      <a:pt x="197" y="105"/>
                      <a:pt x="197" y="104"/>
                      <a:pt x="198" y="104"/>
                    </a:cubicBezTo>
                    <a:cubicBezTo>
                      <a:pt x="200" y="100"/>
                      <a:pt x="201" y="98"/>
                      <a:pt x="203" y="98"/>
                    </a:cubicBezTo>
                    <a:cubicBezTo>
                      <a:pt x="206" y="98"/>
                      <a:pt x="207" y="100"/>
                      <a:pt x="209" y="103"/>
                    </a:cubicBezTo>
                    <a:cubicBezTo>
                      <a:pt x="210" y="104"/>
                      <a:pt x="211" y="106"/>
                      <a:pt x="212" y="106"/>
                    </a:cubicBezTo>
                    <a:cubicBezTo>
                      <a:pt x="213" y="106"/>
                      <a:pt x="213" y="106"/>
                      <a:pt x="213" y="106"/>
                    </a:cubicBezTo>
                    <a:cubicBezTo>
                      <a:pt x="214" y="106"/>
                      <a:pt x="215" y="105"/>
                      <a:pt x="215" y="104"/>
                    </a:cubicBezTo>
                    <a:cubicBezTo>
                      <a:pt x="216" y="101"/>
                      <a:pt x="213" y="96"/>
                      <a:pt x="210" y="91"/>
                    </a:cubicBezTo>
                    <a:cubicBezTo>
                      <a:pt x="206" y="82"/>
                      <a:pt x="201" y="73"/>
                      <a:pt x="205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Freeform 1216"/>
              <p:cNvSpPr>
                <a:spLocks/>
              </p:cNvSpPr>
              <p:nvPr/>
            </p:nvSpPr>
            <p:spPr bwMode="auto">
              <a:xfrm>
                <a:off x="8574763" y="4677602"/>
                <a:ext cx="41348" cy="110889"/>
              </a:xfrm>
              <a:custGeom>
                <a:avLst/>
                <a:gdLst>
                  <a:gd name="T0" fmla="*/ 46 w 100"/>
                  <a:gd name="T1" fmla="*/ 218 h 258"/>
                  <a:gd name="T2" fmla="*/ 52 w 100"/>
                  <a:gd name="T3" fmla="*/ 216 h 258"/>
                  <a:gd name="T4" fmla="*/ 56 w 100"/>
                  <a:gd name="T5" fmla="*/ 220 h 258"/>
                  <a:gd name="T6" fmla="*/ 62 w 100"/>
                  <a:gd name="T7" fmla="*/ 224 h 258"/>
                  <a:gd name="T8" fmla="*/ 97 w 100"/>
                  <a:gd name="T9" fmla="*/ 176 h 258"/>
                  <a:gd name="T10" fmla="*/ 98 w 100"/>
                  <a:gd name="T11" fmla="*/ 101 h 258"/>
                  <a:gd name="T12" fmla="*/ 97 w 100"/>
                  <a:gd name="T13" fmla="*/ 50 h 258"/>
                  <a:gd name="T14" fmla="*/ 87 w 100"/>
                  <a:gd name="T15" fmla="*/ 17 h 258"/>
                  <a:gd name="T16" fmla="*/ 85 w 100"/>
                  <a:gd name="T17" fmla="*/ 18 h 258"/>
                  <a:gd name="T18" fmla="*/ 81 w 100"/>
                  <a:gd name="T19" fmla="*/ 20 h 258"/>
                  <a:gd name="T20" fmla="*/ 78 w 100"/>
                  <a:gd name="T21" fmla="*/ 12 h 258"/>
                  <a:gd name="T22" fmla="*/ 77 w 100"/>
                  <a:gd name="T23" fmla="*/ 8 h 258"/>
                  <a:gd name="T24" fmla="*/ 77 w 100"/>
                  <a:gd name="T25" fmla="*/ 8 h 258"/>
                  <a:gd name="T26" fmla="*/ 62 w 100"/>
                  <a:gd name="T27" fmla="*/ 0 h 258"/>
                  <a:gd name="T28" fmla="*/ 50 w 100"/>
                  <a:gd name="T29" fmla="*/ 17 h 258"/>
                  <a:gd name="T30" fmla="*/ 62 w 100"/>
                  <a:gd name="T31" fmla="*/ 23 h 258"/>
                  <a:gd name="T32" fmla="*/ 66 w 100"/>
                  <a:gd name="T33" fmla="*/ 22 h 258"/>
                  <a:gd name="T34" fmla="*/ 72 w 100"/>
                  <a:gd name="T35" fmla="*/ 23 h 258"/>
                  <a:gd name="T36" fmla="*/ 73 w 100"/>
                  <a:gd name="T37" fmla="*/ 23 h 258"/>
                  <a:gd name="T38" fmla="*/ 73 w 100"/>
                  <a:gd name="T39" fmla="*/ 37 h 258"/>
                  <a:gd name="T40" fmla="*/ 66 w 100"/>
                  <a:gd name="T41" fmla="*/ 43 h 258"/>
                  <a:gd name="T42" fmla="*/ 62 w 100"/>
                  <a:gd name="T43" fmla="*/ 46 h 258"/>
                  <a:gd name="T44" fmla="*/ 64 w 100"/>
                  <a:gd name="T45" fmla="*/ 51 h 258"/>
                  <a:gd name="T46" fmla="*/ 67 w 100"/>
                  <a:gd name="T47" fmla="*/ 57 h 258"/>
                  <a:gd name="T48" fmla="*/ 32 w 100"/>
                  <a:gd name="T49" fmla="*/ 74 h 258"/>
                  <a:gd name="T50" fmla="*/ 24 w 100"/>
                  <a:gd name="T51" fmla="*/ 85 h 258"/>
                  <a:gd name="T52" fmla="*/ 26 w 100"/>
                  <a:gd name="T53" fmla="*/ 91 h 258"/>
                  <a:gd name="T54" fmla="*/ 27 w 100"/>
                  <a:gd name="T55" fmla="*/ 96 h 258"/>
                  <a:gd name="T56" fmla="*/ 19 w 100"/>
                  <a:gd name="T57" fmla="*/ 102 h 258"/>
                  <a:gd name="T58" fmla="*/ 22 w 100"/>
                  <a:gd name="T59" fmla="*/ 108 h 258"/>
                  <a:gd name="T60" fmla="*/ 34 w 100"/>
                  <a:gd name="T61" fmla="*/ 158 h 258"/>
                  <a:gd name="T62" fmla="*/ 34 w 100"/>
                  <a:gd name="T63" fmla="*/ 159 h 258"/>
                  <a:gd name="T64" fmla="*/ 33 w 100"/>
                  <a:gd name="T65" fmla="*/ 160 h 258"/>
                  <a:gd name="T66" fmla="*/ 18 w 100"/>
                  <a:gd name="T67" fmla="*/ 162 h 258"/>
                  <a:gd name="T68" fmla="*/ 5 w 100"/>
                  <a:gd name="T69" fmla="*/ 164 h 258"/>
                  <a:gd name="T70" fmla="*/ 2 w 100"/>
                  <a:gd name="T71" fmla="*/ 184 h 258"/>
                  <a:gd name="T72" fmla="*/ 0 w 100"/>
                  <a:gd name="T73" fmla="*/ 189 h 258"/>
                  <a:gd name="T74" fmla="*/ 7 w 100"/>
                  <a:gd name="T75" fmla="*/ 195 h 258"/>
                  <a:gd name="T76" fmla="*/ 29 w 100"/>
                  <a:gd name="T77" fmla="*/ 223 h 258"/>
                  <a:gd name="T78" fmla="*/ 35 w 100"/>
                  <a:gd name="T79" fmla="*/ 242 h 258"/>
                  <a:gd name="T80" fmla="*/ 35 w 100"/>
                  <a:gd name="T81" fmla="*/ 243 h 258"/>
                  <a:gd name="T82" fmla="*/ 35 w 100"/>
                  <a:gd name="T83" fmla="*/ 243 h 258"/>
                  <a:gd name="T84" fmla="*/ 27 w 100"/>
                  <a:gd name="T85" fmla="*/ 251 h 258"/>
                  <a:gd name="T86" fmla="*/ 31 w 100"/>
                  <a:gd name="T87" fmla="*/ 258 h 258"/>
                  <a:gd name="T88" fmla="*/ 30 w 100"/>
                  <a:gd name="T89" fmla="*/ 254 h 258"/>
                  <a:gd name="T90" fmla="*/ 41 w 100"/>
                  <a:gd name="T91" fmla="*/ 248 h 258"/>
                  <a:gd name="T92" fmla="*/ 41 w 100"/>
                  <a:gd name="T93" fmla="*/ 236 h 258"/>
                  <a:gd name="T94" fmla="*/ 46 w 100"/>
                  <a:gd name="T95" fmla="*/ 218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0" h="258">
                    <a:moveTo>
                      <a:pt x="46" y="218"/>
                    </a:moveTo>
                    <a:cubicBezTo>
                      <a:pt x="48" y="216"/>
                      <a:pt x="50" y="216"/>
                      <a:pt x="52" y="216"/>
                    </a:cubicBezTo>
                    <a:cubicBezTo>
                      <a:pt x="54" y="216"/>
                      <a:pt x="55" y="218"/>
                      <a:pt x="56" y="220"/>
                    </a:cubicBezTo>
                    <a:cubicBezTo>
                      <a:pt x="58" y="222"/>
                      <a:pt x="59" y="224"/>
                      <a:pt x="62" y="224"/>
                    </a:cubicBezTo>
                    <a:cubicBezTo>
                      <a:pt x="77" y="224"/>
                      <a:pt x="89" y="208"/>
                      <a:pt x="97" y="176"/>
                    </a:cubicBezTo>
                    <a:cubicBezTo>
                      <a:pt x="100" y="162"/>
                      <a:pt x="99" y="133"/>
                      <a:pt x="98" y="101"/>
                    </a:cubicBezTo>
                    <a:cubicBezTo>
                      <a:pt x="98" y="84"/>
                      <a:pt x="97" y="67"/>
                      <a:pt x="97" y="50"/>
                    </a:cubicBezTo>
                    <a:cubicBezTo>
                      <a:pt x="90" y="35"/>
                      <a:pt x="88" y="24"/>
                      <a:pt x="87" y="17"/>
                    </a:cubicBezTo>
                    <a:cubicBezTo>
                      <a:pt x="87" y="17"/>
                      <a:pt x="86" y="18"/>
                      <a:pt x="85" y="18"/>
                    </a:cubicBezTo>
                    <a:cubicBezTo>
                      <a:pt x="84" y="19"/>
                      <a:pt x="83" y="20"/>
                      <a:pt x="81" y="20"/>
                    </a:cubicBezTo>
                    <a:cubicBezTo>
                      <a:pt x="78" y="20"/>
                      <a:pt x="78" y="15"/>
                      <a:pt x="78" y="12"/>
                    </a:cubicBezTo>
                    <a:cubicBezTo>
                      <a:pt x="78" y="10"/>
                      <a:pt x="77" y="9"/>
                      <a:pt x="77" y="8"/>
                    </a:cubicBezTo>
                    <a:lnTo>
                      <a:pt x="77" y="8"/>
                    </a:lnTo>
                    <a:cubicBezTo>
                      <a:pt x="75" y="6"/>
                      <a:pt x="65" y="1"/>
                      <a:pt x="62" y="0"/>
                    </a:cubicBezTo>
                    <a:lnTo>
                      <a:pt x="50" y="17"/>
                    </a:lnTo>
                    <a:cubicBezTo>
                      <a:pt x="55" y="20"/>
                      <a:pt x="61" y="23"/>
                      <a:pt x="62" y="23"/>
                    </a:cubicBezTo>
                    <a:cubicBezTo>
                      <a:pt x="64" y="23"/>
                      <a:pt x="65" y="22"/>
                      <a:pt x="66" y="22"/>
                    </a:cubicBezTo>
                    <a:cubicBezTo>
                      <a:pt x="68" y="22"/>
                      <a:pt x="69" y="21"/>
                      <a:pt x="72" y="23"/>
                    </a:cubicBezTo>
                    <a:lnTo>
                      <a:pt x="73" y="23"/>
                    </a:lnTo>
                    <a:lnTo>
                      <a:pt x="73" y="37"/>
                    </a:lnTo>
                    <a:cubicBezTo>
                      <a:pt x="71" y="40"/>
                      <a:pt x="68" y="41"/>
                      <a:pt x="66" y="43"/>
                    </a:cubicBezTo>
                    <a:cubicBezTo>
                      <a:pt x="64" y="44"/>
                      <a:pt x="62" y="45"/>
                      <a:pt x="62" y="46"/>
                    </a:cubicBezTo>
                    <a:cubicBezTo>
                      <a:pt x="62" y="47"/>
                      <a:pt x="63" y="49"/>
                      <a:pt x="64" y="51"/>
                    </a:cubicBezTo>
                    <a:cubicBezTo>
                      <a:pt x="66" y="53"/>
                      <a:pt x="67" y="55"/>
                      <a:pt x="67" y="57"/>
                    </a:cubicBezTo>
                    <a:cubicBezTo>
                      <a:pt x="67" y="74"/>
                      <a:pt x="43" y="74"/>
                      <a:pt x="32" y="74"/>
                    </a:cubicBezTo>
                    <a:cubicBezTo>
                      <a:pt x="29" y="74"/>
                      <a:pt x="24" y="82"/>
                      <a:pt x="24" y="85"/>
                    </a:cubicBezTo>
                    <a:cubicBezTo>
                      <a:pt x="24" y="88"/>
                      <a:pt x="25" y="90"/>
                      <a:pt x="26" y="91"/>
                    </a:cubicBezTo>
                    <a:cubicBezTo>
                      <a:pt x="26" y="93"/>
                      <a:pt x="27" y="94"/>
                      <a:pt x="27" y="96"/>
                    </a:cubicBezTo>
                    <a:cubicBezTo>
                      <a:pt x="27" y="101"/>
                      <a:pt x="23" y="102"/>
                      <a:pt x="19" y="102"/>
                    </a:cubicBezTo>
                    <a:cubicBezTo>
                      <a:pt x="20" y="104"/>
                      <a:pt x="21" y="106"/>
                      <a:pt x="22" y="108"/>
                    </a:cubicBezTo>
                    <a:cubicBezTo>
                      <a:pt x="27" y="122"/>
                      <a:pt x="32" y="137"/>
                      <a:pt x="34" y="158"/>
                    </a:cubicBezTo>
                    <a:lnTo>
                      <a:pt x="34" y="159"/>
                    </a:lnTo>
                    <a:lnTo>
                      <a:pt x="33" y="160"/>
                    </a:lnTo>
                    <a:cubicBezTo>
                      <a:pt x="29" y="161"/>
                      <a:pt x="24" y="161"/>
                      <a:pt x="18" y="162"/>
                    </a:cubicBezTo>
                    <a:cubicBezTo>
                      <a:pt x="14" y="163"/>
                      <a:pt x="9" y="163"/>
                      <a:pt x="5" y="164"/>
                    </a:cubicBezTo>
                    <a:cubicBezTo>
                      <a:pt x="5" y="171"/>
                      <a:pt x="3" y="179"/>
                      <a:pt x="2" y="184"/>
                    </a:cubicBezTo>
                    <a:cubicBezTo>
                      <a:pt x="1" y="186"/>
                      <a:pt x="0" y="188"/>
                      <a:pt x="0" y="189"/>
                    </a:cubicBezTo>
                    <a:cubicBezTo>
                      <a:pt x="3" y="191"/>
                      <a:pt x="5" y="193"/>
                      <a:pt x="7" y="195"/>
                    </a:cubicBezTo>
                    <a:cubicBezTo>
                      <a:pt x="13" y="200"/>
                      <a:pt x="19" y="205"/>
                      <a:pt x="29" y="223"/>
                    </a:cubicBezTo>
                    <a:cubicBezTo>
                      <a:pt x="30" y="225"/>
                      <a:pt x="35" y="237"/>
                      <a:pt x="35" y="242"/>
                    </a:cubicBezTo>
                    <a:lnTo>
                      <a:pt x="35" y="243"/>
                    </a:lnTo>
                    <a:lnTo>
                      <a:pt x="35" y="243"/>
                    </a:lnTo>
                    <a:cubicBezTo>
                      <a:pt x="30" y="246"/>
                      <a:pt x="27" y="248"/>
                      <a:pt x="27" y="251"/>
                    </a:cubicBezTo>
                    <a:cubicBezTo>
                      <a:pt x="27" y="254"/>
                      <a:pt x="29" y="256"/>
                      <a:pt x="31" y="258"/>
                    </a:cubicBezTo>
                    <a:cubicBezTo>
                      <a:pt x="30" y="257"/>
                      <a:pt x="30" y="256"/>
                      <a:pt x="30" y="254"/>
                    </a:cubicBezTo>
                    <a:cubicBezTo>
                      <a:pt x="31" y="252"/>
                      <a:pt x="34" y="250"/>
                      <a:pt x="41" y="248"/>
                    </a:cubicBezTo>
                    <a:cubicBezTo>
                      <a:pt x="41" y="243"/>
                      <a:pt x="41" y="239"/>
                      <a:pt x="41" y="236"/>
                    </a:cubicBezTo>
                    <a:cubicBezTo>
                      <a:pt x="41" y="226"/>
                      <a:pt x="41" y="222"/>
                      <a:pt x="46" y="2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Freeform 1217"/>
              <p:cNvSpPr>
                <a:spLocks/>
              </p:cNvSpPr>
              <p:nvPr/>
            </p:nvSpPr>
            <p:spPr bwMode="auto">
              <a:xfrm>
                <a:off x="8540932" y="4696396"/>
                <a:ext cx="31951" cy="28193"/>
              </a:xfrm>
              <a:custGeom>
                <a:avLst/>
                <a:gdLst>
                  <a:gd name="T0" fmla="*/ 75 w 75"/>
                  <a:gd name="T1" fmla="*/ 0 h 69"/>
                  <a:gd name="T2" fmla="*/ 71 w 75"/>
                  <a:gd name="T3" fmla="*/ 1 h 69"/>
                  <a:gd name="T4" fmla="*/ 65 w 75"/>
                  <a:gd name="T5" fmla="*/ 2 h 69"/>
                  <a:gd name="T6" fmla="*/ 65 w 75"/>
                  <a:gd name="T7" fmla="*/ 5 h 69"/>
                  <a:gd name="T8" fmla="*/ 57 w 75"/>
                  <a:gd name="T9" fmla="*/ 12 h 69"/>
                  <a:gd name="T10" fmla="*/ 44 w 75"/>
                  <a:gd name="T11" fmla="*/ 10 h 69"/>
                  <a:gd name="T12" fmla="*/ 31 w 75"/>
                  <a:gd name="T13" fmla="*/ 7 h 69"/>
                  <a:gd name="T14" fmla="*/ 30 w 75"/>
                  <a:gd name="T15" fmla="*/ 9 h 69"/>
                  <a:gd name="T16" fmla="*/ 27 w 75"/>
                  <a:gd name="T17" fmla="*/ 11 h 69"/>
                  <a:gd name="T18" fmla="*/ 24 w 75"/>
                  <a:gd name="T19" fmla="*/ 11 h 69"/>
                  <a:gd name="T20" fmla="*/ 19 w 75"/>
                  <a:gd name="T21" fmla="*/ 10 h 69"/>
                  <a:gd name="T22" fmla="*/ 17 w 75"/>
                  <a:gd name="T23" fmla="*/ 10 h 69"/>
                  <a:gd name="T24" fmla="*/ 15 w 75"/>
                  <a:gd name="T25" fmla="*/ 13 h 69"/>
                  <a:gd name="T26" fmla="*/ 15 w 75"/>
                  <a:gd name="T27" fmla="*/ 19 h 69"/>
                  <a:gd name="T28" fmla="*/ 15 w 75"/>
                  <a:gd name="T29" fmla="*/ 20 h 69"/>
                  <a:gd name="T30" fmla="*/ 14 w 75"/>
                  <a:gd name="T31" fmla="*/ 21 h 69"/>
                  <a:gd name="T32" fmla="*/ 9 w 75"/>
                  <a:gd name="T33" fmla="*/ 22 h 69"/>
                  <a:gd name="T34" fmla="*/ 8 w 75"/>
                  <a:gd name="T35" fmla="*/ 22 h 69"/>
                  <a:gd name="T36" fmla="*/ 7 w 75"/>
                  <a:gd name="T37" fmla="*/ 22 h 69"/>
                  <a:gd name="T38" fmla="*/ 4 w 75"/>
                  <a:gd name="T39" fmla="*/ 26 h 69"/>
                  <a:gd name="T40" fmla="*/ 3 w 75"/>
                  <a:gd name="T41" fmla="*/ 30 h 69"/>
                  <a:gd name="T42" fmla="*/ 3 w 75"/>
                  <a:gd name="T43" fmla="*/ 34 h 69"/>
                  <a:gd name="T44" fmla="*/ 0 w 75"/>
                  <a:gd name="T45" fmla="*/ 44 h 69"/>
                  <a:gd name="T46" fmla="*/ 9 w 75"/>
                  <a:gd name="T47" fmla="*/ 53 h 69"/>
                  <a:gd name="T48" fmla="*/ 14 w 75"/>
                  <a:gd name="T49" fmla="*/ 65 h 69"/>
                  <a:gd name="T50" fmla="*/ 22 w 75"/>
                  <a:gd name="T51" fmla="*/ 69 h 69"/>
                  <a:gd name="T52" fmla="*/ 53 w 75"/>
                  <a:gd name="T53" fmla="*/ 42 h 69"/>
                  <a:gd name="T54" fmla="*/ 59 w 75"/>
                  <a:gd name="T55" fmla="*/ 28 h 69"/>
                  <a:gd name="T56" fmla="*/ 73 w 75"/>
                  <a:gd name="T57" fmla="*/ 5 h 69"/>
                  <a:gd name="T58" fmla="*/ 74 w 75"/>
                  <a:gd name="T59" fmla="*/ 5 h 69"/>
                  <a:gd name="T60" fmla="*/ 75 w 75"/>
                  <a:gd name="T61" fmla="*/ 5 h 69"/>
                  <a:gd name="T62" fmla="*/ 75 w 75"/>
                  <a:gd name="T6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5" h="69">
                    <a:moveTo>
                      <a:pt x="75" y="0"/>
                    </a:moveTo>
                    <a:cubicBezTo>
                      <a:pt x="74" y="1"/>
                      <a:pt x="73" y="1"/>
                      <a:pt x="71" y="1"/>
                    </a:cubicBezTo>
                    <a:cubicBezTo>
                      <a:pt x="69" y="1"/>
                      <a:pt x="66" y="1"/>
                      <a:pt x="65" y="2"/>
                    </a:cubicBezTo>
                    <a:cubicBezTo>
                      <a:pt x="65" y="3"/>
                      <a:pt x="65" y="4"/>
                      <a:pt x="65" y="5"/>
                    </a:cubicBezTo>
                    <a:cubicBezTo>
                      <a:pt x="64" y="9"/>
                      <a:pt x="63" y="12"/>
                      <a:pt x="57" y="12"/>
                    </a:cubicBezTo>
                    <a:cubicBezTo>
                      <a:pt x="52" y="12"/>
                      <a:pt x="48" y="11"/>
                      <a:pt x="44" y="10"/>
                    </a:cubicBezTo>
                    <a:cubicBezTo>
                      <a:pt x="39" y="9"/>
                      <a:pt x="35" y="7"/>
                      <a:pt x="31" y="7"/>
                    </a:cubicBezTo>
                    <a:cubicBezTo>
                      <a:pt x="31" y="7"/>
                      <a:pt x="30" y="8"/>
                      <a:pt x="30" y="9"/>
                    </a:cubicBezTo>
                    <a:cubicBezTo>
                      <a:pt x="29" y="9"/>
                      <a:pt x="28" y="11"/>
                      <a:pt x="27" y="11"/>
                    </a:cubicBezTo>
                    <a:cubicBezTo>
                      <a:pt x="26" y="11"/>
                      <a:pt x="25" y="11"/>
                      <a:pt x="24" y="11"/>
                    </a:cubicBezTo>
                    <a:cubicBezTo>
                      <a:pt x="22" y="11"/>
                      <a:pt x="21" y="11"/>
                      <a:pt x="19" y="10"/>
                    </a:cubicBezTo>
                    <a:cubicBezTo>
                      <a:pt x="18" y="10"/>
                      <a:pt x="17" y="10"/>
                      <a:pt x="17" y="10"/>
                    </a:cubicBezTo>
                    <a:cubicBezTo>
                      <a:pt x="16" y="10"/>
                      <a:pt x="15" y="10"/>
                      <a:pt x="15" y="13"/>
                    </a:cubicBezTo>
                    <a:lnTo>
                      <a:pt x="15" y="19"/>
                    </a:lnTo>
                    <a:cubicBezTo>
                      <a:pt x="15" y="19"/>
                      <a:pt x="15" y="20"/>
                      <a:pt x="15" y="20"/>
                    </a:cubicBezTo>
                    <a:cubicBezTo>
                      <a:pt x="14" y="20"/>
                      <a:pt x="14" y="20"/>
                      <a:pt x="14" y="21"/>
                    </a:cubicBezTo>
                    <a:cubicBezTo>
                      <a:pt x="12" y="21"/>
                      <a:pt x="11" y="22"/>
                      <a:pt x="9" y="22"/>
                    </a:cubicBezTo>
                    <a:cubicBezTo>
                      <a:pt x="9" y="22"/>
                      <a:pt x="8" y="22"/>
                      <a:pt x="8" y="22"/>
                    </a:cubicBezTo>
                    <a:lnTo>
                      <a:pt x="7" y="22"/>
                    </a:lnTo>
                    <a:cubicBezTo>
                      <a:pt x="7" y="24"/>
                      <a:pt x="5" y="25"/>
                      <a:pt x="4" y="26"/>
                    </a:cubicBezTo>
                    <a:cubicBezTo>
                      <a:pt x="3" y="27"/>
                      <a:pt x="3" y="28"/>
                      <a:pt x="3" y="30"/>
                    </a:cubicBezTo>
                    <a:lnTo>
                      <a:pt x="3" y="34"/>
                    </a:lnTo>
                    <a:cubicBezTo>
                      <a:pt x="3" y="38"/>
                      <a:pt x="2" y="41"/>
                      <a:pt x="0" y="44"/>
                    </a:cubicBezTo>
                    <a:cubicBezTo>
                      <a:pt x="6" y="45"/>
                      <a:pt x="7" y="48"/>
                      <a:pt x="9" y="53"/>
                    </a:cubicBezTo>
                    <a:cubicBezTo>
                      <a:pt x="10" y="56"/>
                      <a:pt x="12" y="60"/>
                      <a:pt x="14" y="65"/>
                    </a:cubicBezTo>
                    <a:cubicBezTo>
                      <a:pt x="16" y="68"/>
                      <a:pt x="18" y="69"/>
                      <a:pt x="22" y="69"/>
                    </a:cubicBezTo>
                    <a:cubicBezTo>
                      <a:pt x="31" y="69"/>
                      <a:pt x="45" y="57"/>
                      <a:pt x="53" y="42"/>
                    </a:cubicBezTo>
                    <a:cubicBezTo>
                      <a:pt x="55" y="37"/>
                      <a:pt x="57" y="33"/>
                      <a:pt x="59" y="28"/>
                    </a:cubicBezTo>
                    <a:cubicBezTo>
                      <a:pt x="63" y="19"/>
                      <a:pt x="67" y="10"/>
                      <a:pt x="73" y="5"/>
                    </a:cubicBezTo>
                    <a:cubicBezTo>
                      <a:pt x="73" y="5"/>
                      <a:pt x="73" y="5"/>
                      <a:pt x="74" y="5"/>
                    </a:cubicBezTo>
                    <a:cubicBezTo>
                      <a:pt x="74" y="5"/>
                      <a:pt x="74" y="5"/>
                      <a:pt x="75" y="5"/>
                    </a:cubicBezTo>
                    <a:cubicBezTo>
                      <a:pt x="75" y="4"/>
                      <a:pt x="75" y="2"/>
                      <a:pt x="7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5" name="Freeform 1218"/>
              <p:cNvSpPr>
                <a:spLocks/>
              </p:cNvSpPr>
              <p:nvPr/>
            </p:nvSpPr>
            <p:spPr bwMode="auto">
              <a:xfrm>
                <a:off x="8478911" y="4497173"/>
                <a:ext cx="133442" cy="223657"/>
              </a:xfrm>
              <a:custGeom>
                <a:avLst/>
                <a:gdLst>
                  <a:gd name="T0" fmla="*/ 265 w 313"/>
                  <a:gd name="T1" fmla="*/ 325 h 521"/>
                  <a:gd name="T2" fmla="*/ 228 w 313"/>
                  <a:gd name="T3" fmla="*/ 265 h 521"/>
                  <a:gd name="T4" fmla="*/ 214 w 313"/>
                  <a:gd name="T5" fmla="*/ 262 h 521"/>
                  <a:gd name="T6" fmla="*/ 178 w 313"/>
                  <a:gd name="T7" fmla="*/ 282 h 521"/>
                  <a:gd name="T8" fmla="*/ 155 w 313"/>
                  <a:gd name="T9" fmla="*/ 295 h 521"/>
                  <a:gd name="T10" fmla="*/ 145 w 313"/>
                  <a:gd name="T11" fmla="*/ 294 h 521"/>
                  <a:gd name="T12" fmla="*/ 117 w 313"/>
                  <a:gd name="T13" fmla="*/ 298 h 521"/>
                  <a:gd name="T14" fmla="*/ 115 w 313"/>
                  <a:gd name="T15" fmla="*/ 191 h 521"/>
                  <a:gd name="T16" fmla="*/ 125 w 313"/>
                  <a:gd name="T17" fmla="*/ 88 h 521"/>
                  <a:gd name="T18" fmla="*/ 162 w 313"/>
                  <a:gd name="T19" fmla="*/ 47 h 521"/>
                  <a:gd name="T20" fmla="*/ 145 w 313"/>
                  <a:gd name="T21" fmla="*/ 38 h 521"/>
                  <a:gd name="T22" fmla="*/ 121 w 313"/>
                  <a:gd name="T23" fmla="*/ 31 h 521"/>
                  <a:gd name="T24" fmla="*/ 91 w 313"/>
                  <a:gd name="T25" fmla="*/ 6 h 521"/>
                  <a:gd name="T26" fmla="*/ 81 w 313"/>
                  <a:gd name="T27" fmla="*/ 27 h 521"/>
                  <a:gd name="T28" fmla="*/ 58 w 313"/>
                  <a:gd name="T29" fmla="*/ 43 h 521"/>
                  <a:gd name="T30" fmla="*/ 35 w 313"/>
                  <a:gd name="T31" fmla="*/ 42 h 521"/>
                  <a:gd name="T32" fmla="*/ 33 w 313"/>
                  <a:gd name="T33" fmla="*/ 91 h 521"/>
                  <a:gd name="T34" fmla="*/ 42 w 313"/>
                  <a:gd name="T35" fmla="*/ 118 h 521"/>
                  <a:gd name="T36" fmla="*/ 50 w 313"/>
                  <a:gd name="T37" fmla="*/ 150 h 521"/>
                  <a:gd name="T38" fmla="*/ 16 w 313"/>
                  <a:gd name="T39" fmla="*/ 193 h 521"/>
                  <a:gd name="T40" fmla="*/ 1 w 313"/>
                  <a:gd name="T41" fmla="*/ 245 h 521"/>
                  <a:gd name="T42" fmla="*/ 16 w 313"/>
                  <a:gd name="T43" fmla="*/ 250 h 521"/>
                  <a:gd name="T44" fmla="*/ 12 w 313"/>
                  <a:gd name="T45" fmla="*/ 271 h 521"/>
                  <a:gd name="T46" fmla="*/ 35 w 313"/>
                  <a:gd name="T47" fmla="*/ 314 h 521"/>
                  <a:gd name="T48" fmla="*/ 63 w 313"/>
                  <a:gd name="T49" fmla="*/ 334 h 521"/>
                  <a:gd name="T50" fmla="*/ 59 w 313"/>
                  <a:gd name="T51" fmla="*/ 346 h 521"/>
                  <a:gd name="T52" fmla="*/ 61 w 313"/>
                  <a:gd name="T53" fmla="*/ 368 h 521"/>
                  <a:gd name="T54" fmla="*/ 88 w 313"/>
                  <a:gd name="T55" fmla="*/ 373 h 521"/>
                  <a:gd name="T56" fmla="*/ 101 w 313"/>
                  <a:gd name="T57" fmla="*/ 363 h 521"/>
                  <a:gd name="T58" fmla="*/ 117 w 313"/>
                  <a:gd name="T59" fmla="*/ 342 h 521"/>
                  <a:gd name="T60" fmla="*/ 140 w 313"/>
                  <a:gd name="T61" fmla="*/ 371 h 521"/>
                  <a:gd name="T62" fmla="*/ 123 w 313"/>
                  <a:gd name="T63" fmla="*/ 375 h 521"/>
                  <a:gd name="T64" fmla="*/ 124 w 313"/>
                  <a:gd name="T65" fmla="*/ 399 h 521"/>
                  <a:gd name="T66" fmla="*/ 117 w 313"/>
                  <a:gd name="T67" fmla="*/ 426 h 521"/>
                  <a:gd name="T68" fmla="*/ 114 w 313"/>
                  <a:gd name="T69" fmla="*/ 441 h 521"/>
                  <a:gd name="T70" fmla="*/ 124 w 313"/>
                  <a:gd name="T71" fmla="*/ 455 h 521"/>
                  <a:gd name="T72" fmla="*/ 153 w 313"/>
                  <a:gd name="T73" fmla="*/ 480 h 521"/>
                  <a:gd name="T74" fmla="*/ 157 w 313"/>
                  <a:gd name="T75" fmla="*/ 484 h 521"/>
                  <a:gd name="T76" fmla="*/ 163 w 313"/>
                  <a:gd name="T77" fmla="*/ 476 h 521"/>
                  <a:gd name="T78" fmla="*/ 175 w 313"/>
                  <a:gd name="T79" fmla="*/ 473 h 521"/>
                  <a:gd name="T80" fmla="*/ 179 w 313"/>
                  <a:gd name="T81" fmla="*/ 469 h 521"/>
                  <a:gd name="T82" fmla="*/ 212 w 313"/>
                  <a:gd name="T83" fmla="*/ 465 h 521"/>
                  <a:gd name="T84" fmla="*/ 227 w 313"/>
                  <a:gd name="T85" fmla="*/ 463 h 521"/>
                  <a:gd name="T86" fmla="*/ 231 w 313"/>
                  <a:gd name="T87" fmla="*/ 475 h 521"/>
                  <a:gd name="T88" fmla="*/ 245 w 313"/>
                  <a:gd name="T89" fmla="*/ 521 h 521"/>
                  <a:gd name="T90" fmla="*/ 258 w 313"/>
                  <a:gd name="T91" fmla="*/ 493 h 521"/>
                  <a:gd name="T92" fmla="*/ 290 w 313"/>
                  <a:gd name="T93" fmla="*/ 462 h 521"/>
                  <a:gd name="T94" fmla="*/ 288 w 313"/>
                  <a:gd name="T95" fmla="*/ 448 h 521"/>
                  <a:gd name="T96" fmla="*/ 287 w 313"/>
                  <a:gd name="T97" fmla="*/ 419 h 521"/>
                  <a:gd name="T98" fmla="*/ 307 w 313"/>
                  <a:gd name="T99" fmla="*/ 434 h 521"/>
                  <a:gd name="T100" fmla="*/ 312 w 313"/>
                  <a:gd name="T101" fmla="*/ 41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13" h="521">
                    <a:moveTo>
                      <a:pt x="312" y="410"/>
                    </a:moveTo>
                    <a:cubicBezTo>
                      <a:pt x="313" y="403"/>
                      <a:pt x="313" y="397"/>
                      <a:pt x="310" y="390"/>
                    </a:cubicBezTo>
                    <a:cubicBezTo>
                      <a:pt x="304" y="376"/>
                      <a:pt x="295" y="366"/>
                      <a:pt x="287" y="356"/>
                    </a:cubicBezTo>
                    <a:cubicBezTo>
                      <a:pt x="279" y="346"/>
                      <a:pt x="271" y="336"/>
                      <a:pt x="265" y="325"/>
                    </a:cubicBezTo>
                    <a:cubicBezTo>
                      <a:pt x="263" y="321"/>
                      <a:pt x="261" y="316"/>
                      <a:pt x="260" y="311"/>
                    </a:cubicBezTo>
                    <a:cubicBezTo>
                      <a:pt x="254" y="295"/>
                      <a:pt x="248" y="279"/>
                      <a:pt x="230" y="276"/>
                    </a:cubicBezTo>
                    <a:cubicBezTo>
                      <a:pt x="230" y="276"/>
                      <a:pt x="226" y="276"/>
                      <a:pt x="225" y="273"/>
                    </a:cubicBezTo>
                    <a:cubicBezTo>
                      <a:pt x="224" y="271"/>
                      <a:pt x="226" y="268"/>
                      <a:pt x="228" y="265"/>
                    </a:cubicBezTo>
                    <a:cubicBezTo>
                      <a:pt x="229" y="265"/>
                      <a:pt x="231" y="262"/>
                      <a:pt x="231" y="261"/>
                    </a:cubicBezTo>
                    <a:cubicBezTo>
                      <a:pt x="231" y="261"/>
                      <a:pt x="230" y="261"/>
                      <a:pt x="226" y="261"/>
                    </a:cubicBezTo>
                    <a:cubicBezTo>
                      <a:pt x="223" y="261"/>
                      <a:pt x="219" y="261"/>
                      <a:pt x="214" y="262"/>
                    </a:cubicBezTo>
                    <a:cubicBezTo>
                      <a:pt x="214" y="262"/>
                      <a:pt x="214" y="262"/>
                      <a:pt x="214" y="262"/>
                    </a:cubicBezTo>
                    <a:cubicBezTo>
                      <a:pt x="211" y="262"/>
                      <a:pt x="208" y="260"/>
                      <a:pt x="205" y="259"/>
                    </a:cubicBezTo>
                    <a:cubicBezTo>
                      <a:pt x="202" y="257"/>
                      <a:pt x="198" y="255"/>
                      <a:pt x="194" y="255"/>
                    </a:cubicBezTo>
                    <a:cubicBezTo>
                      <a:pt x="188" y="255"/>
                      <a:pt x="181" y="259"/>
                      <a:pt x="175" y="266"/>
                    </a:cubicBezTo>
                    <a:cubicBezTo>
                      <a:pt x="175" y="273"/>
                      <a:pt x="177" y="278"/>
                      <a:pt x="178" y="282"/>
                    </a:cubicBezTo>
                    <a:cubicBezTo>
                      <a:pt x="180" y="287"/>
                      <a:pt x="182" y="292"/>
                      <a:pt x="176" y="296"/>
                    </a:cubicBezTo>
                    <a:cubicBezTo>
                      <a:pt x="173" y="300"/>
                      <a:pt x="170" y="303"/>
                      <a:pt x="167" y="303"/>
                    </a:cubicBezTo>
                    <a:cubicBezTo>
                      <a:pt x="161" y="303"/>
                      <a:pt x="157" y="295"/>
                      <a:pt x="155" y="290"/>
                    </a:cubicBezTo>
                    <a:cubicBezTo>
                      <a:pt x="155" y="291"/>
                      <a:pt x="155" y="293"/>
                      <a:pt x="155" y="295"/>
                    </a:cubicBezTo>
                    <a:cubicBezTo>
                      <a:pt x="156" y="299"/>
                      <a:pt x="157" y="304"/>
                      <a:pt x="153" y="307"/>
                    </a:cubicBezTo>
                    <a:lnTo>
                      <a:pt x="152" y="308"/>
                    </a:lnTo>
                    <a:lnTo>
                      <a:pt x="151" y="307"/>
                    </a:lnTo>
                    <a:cubicBezTo>
                      <a:pt x="147" y="304"/>
                      <a:pt x="146" y="299"/>
                      <a:pt x="145" y="294"/>
                    </a:cubicBezTo>
                    <a:cubicBezTo>
                      <a:pt x="143" y="287"/>
                      <a:pt x="142" y="284"/>
                      <a:pt x="138" y="284"/>
                    </a:cubicBezTo>
                    <a:cubicBezTo>
                      <a:pt x="134" y="284"/>
                      <a:pt x="128" y="288"/>
                      <a:pt x="118" y="297"/>
                    </a:cubicBezTo>
                    <a:lnTo>
                      <a:pt x="118" y="298"/>
                    </a:lnTo>
                    <a:lnTo>
                      <a:pt x="117" y="298"/>
                    </a:lnTo>
                    <a:cubicBezTo>
                      <a:pt x="113" y="298"/>
                      <a:pt x="110" y="297"/>
                      <a:pt x="108" y="295"/>
                    </a:cubicBezTo>
                    <a:cubicBezTo>
                      <a:pt x="104" y="289"/>
                      <a:pt x="107" y="278"/>
                      <a:pt x="111" y="264"/>
                    </a:cubicBezTo>
                    <a:cubicBezTo>
                      <a:pt x="113" y="254"/>
                      <a:pt x="116" y="244"/>
                      <a:pt x="117" y="235"/>
                    </a:cubicBezTo>
                    <a:cubicBezTo>
                      <a:pt x="118" y="215"/>
                      <a:pt x="116" y="200"/>
                      <a:pt x="115" y="191"/>
                    </a:cubicBezTo>
                    <a:cubicBezTo>
                      <a:pt x="114" y="184"/>
                      <a:pt x="114" y="182"/>
                      <a:pt x="115" y="181"/>
                    </a:cubicBezTo>
                    <a:cubicBezTo>
                      <a:pt x="120" y="169"/>
                      <a:pt x="118" y="154"/>
                      <a:pt x="116" y="137"/>
                    </a:cubicBezTo>
                    <a:cubicBezTo>
                      <a:pt x="115" y="128"/>
                      <a:pt x="114" y="118"/>
                      <a:pt x="114" y="107"/>
                    </a:cubicBezTo>
                    <a:cubicBezTo>
                      <a:pt x="114" y="94"/>
                      <a:pt x="120" y="91"/>
                      <a:pt x="125" y="88"/>
                    </a:cubicBezTo>
                    <a:cubicBezTo>
                      <a:pt x="129" y="85"/>
                      <a:pt x="132" y="83"/>
                      <a:pt x="135" y="76"/>
                    </a:cubicBezTo>
                    <a:lnTo>
                      <a:pt x="135" y="76"/>
                    </a:lnTo>
                    <a:cubicBezTo>
                      <a:pt x="136" y="75"/>
                      <a:pt x="145" y="61"/>
                      <a:pt x="159" y="60"/>
                    </a:cubicBezTo>
                    <a:cubicBezTo>
                      <a:pt x="156" y="54"/>
                      <a:pt x="159" y="50"/>
                      <a:pt x="162" y="47"/>
                    </a:cubicBezTo>
                    <a:cubicBezTo>
                      <a:pt x="160" y="46"/>
                      <a:pt x="159" y="44"/>
                      <a:pt x="158" y="42"/>
                    </a:cubicBezTo>
                    <a:cubicBezTo>
                      <a:pt x="157" y="40"/>
                      <a:pt x="157" y="39"/>
                      <a:pt x="156" y="39"/>
                    </a:cubicBezTo>
                    <a:lnTo>
                      <a:pt x="149" y="39"/>
                    </a:lnTo>
                    <a:cubicBezTo>
                      <a:pt x="147" y="39"/>
                      <a:pt x="146" y="38"/>
                      <a:pt x="145" y="38"/>
                    </a:cubicBezTo>
                    <a:cubicBezTo>
                      <a:pt x="144" y="38"/>
                      <a:pt x="143" y="37"/>
                      <a:pt x="141" y="37"/>
                    </a:cubicBezTo>
                    <a:cubicBezTo>
                      <a:pt x="140" y="37"/>
                      <a:pt x="140" y="38"/>
                      <a:pt x="139" y="39"/>
                    </a:cubicBezTo>
                    <a:cubicBezTo>
                      <a:pt x="138" y="40"/>
                      <a:pt x="136" y="43"/>
                      <a:pt x="132" y="43"/>
                    </a:cubicBezTo>
                    <a:cubicBezTo>
                      <a:pt x="125" y="43"/>
                      <a:pt x="121" y="39"/>
                      <a:pt x="121" y="31"/>
                    </a:cubicBezTo>
                    <a:cubicBezTo>
                      <a:pt x="121" y="28"/>
                      <a:pt x="123" y="27"/>
                      <a:pt x="123" y="25"/>
                    </a:cubicBezTo>
                    <a:cubicBezTo>
                      <a:pt x="124" y="24"/>
                      <a:pt x="125" y="23"/>
                      <a:pt x="125" y="23"/>
                    </a:cubicBezTo>
                    <a:cubicBezTo>
                      <a:pt x="125" y="11"/>
                      <a:pt x="108" y="0"/>
                      <a:pt x="98" y="0"/>
                    </a:cubicBezTo>
                    <a:cubicBezTo>
                      <a:pt x="97" y="1"/>
                      <a:pt x="93" y="5"/>
                      <a:pt x="91" y="6"/>
                    </a:cubicBezTo>
                    <a:cubicBezTo>
                      <a:pt x="90" y="8"/>
                      <a:pt x="88" y="10"/>
                      <a:pt x="87" y="10"/>
                    </a:cubicBezTo>
                    <a:cubicBezTo>
                      <a:pt x="87" y="12"/>
                      <a:pt x="87" y="14"/>
                      <a:pt x="87" y="16"/>
                    </a:cubicBezTo>
                    <a:cubicBezTo>
                      <a:pt x="88" y="20"/>
                      <a:pt x="88" y="25"/>
                      <a:pt x="84" y="26"/>
                    </a:cubicBezTo>
                    <a:cubicBezTo>
                      <a:pt x="83" y="27"/>
                      <a:pt x="82" y="27"/>
                      <a:pt x="81" y="27"/>
                    </a:cubicBezTo>
                    <a:cubicBezTo>
                      <a:pt x="80" y="27"/>
                      <a:pt x="79" y="27"/>
                      <a:pt x="79" y="27"/>
                    </a:cubicBezTo>
                    <a:cubicBezTo>
                      <a:pt x="79" y="27"/>
                      <a:pt x="78" y="26"/>
                      <a:pt x="76" y="26"/>
                    </a:cubicBezTo>
                    <a:cubicBezTo>
                      <a:pt x="69" y="26"/>
                      <a:pt x="67" y="30"/>
                      <a:pt x="65" y="35"/>
                    </a:cubicBezTo>
                    <a:cubicBezTo>
                      <a:pt x="63" y="38"/>
                      <a:pt x="62" y="41"/>
                      <a:pt x="58" y="43"/>
                    </a:cubicBezTo>
                    <a:cubicBezTo>
                      <a:pt x="57" y="43"/>
                      <a:pt x="55" y="44"/>
                      <a:pt x="54" y="44"/>
                    </a:cubicBezTo>
                    <a:cubicBezTo>
                      <a:pt x="51" y="44"/>
                      <a:pt x="48" y="43"/>
                      <a:pt x="47" y="42"/>
                    </a:cubicBezTo>
                    <a:cubicBezTo>
                      <a:pt x="46" y="42"/>
                      <a:pt x="46" y="42"/>
                      <a:pt x="46" y="42"/>
                    </a:cubicBezTo>
                    <a:lnTo>
                      <a:pt x="35" y="42"/>
                    </a:lnTo>
                    <a:cubicBezTo>
                      <a:pt x="34" y="42"/>
                      <a:pt x="27" y="42"/>
                      <a:pt x="27" y="47"/>
                    </a:cubicBezTo>
                    <a:cubicBezTo>
                      <a:pt x="27" y="49"/>
                      <a:pt x="29" y="54"/>
                      <a:pt x="30" y="58"/>
                    </a:cubicBezTo>
                    <a:cubicBezTo>
                      <a:pt x="33" y="65"/>
                      <a:pt x="36" y="72"/>
                      <a:pt x="36" y="77"/>
                    </a:cubicBezTo>
                    <a:cubicBezTo>
                      <a:pt x="36" y="83"/>
                      <a:pt x="34" y="87"/>
                      <a:pt x="33" y="91"/>
                    </a:cubicBezTo>
                    <a:cubicBezTo>
                      <a:pt x="32" y="92"/>
                      <a:pt x="31" y="93"/>
                      <a:pt x="31" y="95"/>
                    </a:cubicBezTo>
                    <a:cubicBezTo>
                      <a:pt x="31" y="96"/>
                      <a:pt x="31" y="97"/>
                      <a:pt x="31" y="98"/>
                    </a:cubicBezTo>
                    <a:cubicBezTo>
                      <a:pt x="31" y="99"/>
                      <a:pt x="31" y="99"/>
                      <a:pt x="31" y="100"/>
                    </a:cubicBezTo>
                    <a:cubicBezTo>
                      <a:pt x="31" y="108"/>
                      <a:pt x="36" y="113"/>
                      <a:pt x="42" y="118"/>
                    </a:cubicBezTo>
                    <a:cubicBezTo>
                      <a:pt x="49" y="123"/>
                      <a:pt x="56" y="129"/>
                      <a:pt x="56" y="139"/>
                    </a:cubicBezTo>
                    <a:cubicBezTo>
                      <a:pt x="56" y="142"/>
                      <a:pt x="54" y="143"/>
                      <a:pt x="52" y="144"/>
                    </a:cubicBezTo>
                    <a:cubicBezTo>
                      <a:pt x="51" y="145"/>
                      <a:pt x="50" y="146"/>
                      <a:pt x="50" y="146"/>
                    </a:cubicBezTo>
                    <a:cubicBezTo>
                      <a:pt x="50" y="148"/>
                      <a:pt x="50" y="149"/>
                      <a:pt x="50" y="150"/>
                    </a:cubicBezTo>
                    <a:cubicBezTo>
                      <a:pt x="51" y="156"/>
                      <a:pt x="51" y="165"/>
                      <a:pt x="42" y="168"/>
                    </a:cubicBezTo>
                    <a:cubicBezTo>
                      <a:pt x="40" y="169"/>
                      <a:pt x="37" y="169"/>
                      <a:pt x="35" y="169"/>
                    </a:cubicBezTo>
                    <a:cubicBezTo>
                      <a:pt x="30" y="169"/>
                      <a:pt x="29" y="170"/>
                      <a:pt x="29" y="173"/>
                    </a:cubicBezTo>
                    <a:cubicBezTo>
                      <a:pt x="29" y="186"/>
                      <a:pt x="22" y="190"/>
                      <a:pt x="16" y="193"/>
                    </a:cubicBezTo>
                    <a:cubicBezTo>
                      <a:pt x="9" y="197"/>
                      <a:pt x="3" y="200"/>
                      <a:pt x="3" y="213"/>
                    </a:cubicBezTo>
                    <a:cubicBezTo>
                      <a:pt x="3" y="217"/>
                      <a:pt x="4" y="221"/>
                      <a:pt x="5" y="224"/>
                    </a:cubicBezTo>
                    <a:cubicBezTo>
                      <a:pt x="6" y="228"/>
                      <a:pt x="7" y="232"/>
                      <a:pt x="7" y="236"/>
                    </a:cubicBezTo>
                    <a:cubicBezTo>
                      <a:pt x="7" y="240"/>
                      <a:pt x="3" y="243"/>
                      <a:pt x="1" y="245"/>
                    </a:cubicBezTo>
                    <a:cubicBezTo>
                      <a:pt x="0" y="245"/>
                      <a:pt x="0" y="245"/>
                      <a:pt x="0" y="246"/>
                    </a:cubicBezTo>
                    <a:cubicBezTo>
                      <a:pt x="3" y="249"/>
                      <a:pt x="4" y="249"/>
                      <a:pt x="10" y="250"/>
                    </a:cubicBezTo>
                    <a:cubicBezTo>
                      <a:pt x="11" y="250"/>
                      <a:pt x="12" y="250"/>
                      <a:pt x="14" y="250"/>
                    </a:cubicBezTo>
                    <a:lnTo>
                      <a:pt x="16" y="250"/>
                    </a:lnTo>
                    <a:lnTo>
                      <a:pt x="16" y="265"/>
                    </a:lnTo>
                    <a:lnTo>
                      <a:pt x="15" y="265"/>
                    </a:lnTo>
                    <a:cubicBezTo>
                      <a:pt x="15" y="266"/>
                      <a:pt x="14" y="267"/>
                      <a:pt x="14" y="267"/>
                    </a:cubicBezTo>
                    <a:cubicBezTo>
                      <a:pt x="13" y="269"/>
                      <a:pt x="12" y="270"/>
                      <a:pt x="12" y="271"/>
                    </a:cubicBezTo>
                    <a:cubicBezTo>
                      <a:pt x="12" y="272"/>
                      <a:pt x="14" y="273"/>
                      <a:pt x="18" y="274"/>
                    </a:cubicBezTo>
                    <a:cubicBezTo>
                      <a:pt x="23" y="276"/>
                      <a:pt x="31" y="278"/>
                      <a:pt x="31" y="285"/>
                    </a:cubicBezTo>
                    <a:cubicBezTo>
                      <a:pt x="31" y="294"/>
                      <a:pt x="31" y="304"/>
                      <a:pt x="33" y="314"/>
                    </a:cubicBezTo>
                    <a:lnTo>
                      <a:pt x="35" y="314"/>
                    </a:lnTo>
                    <a:cubicBezTo>
                      <a:pt x="36" y="314"/>
                      <a:pt x="36" y="314"/>
                      <a:pt x="36" y="313"/>
                    </a:cubicBezTo>
                    <a:cubicBezTo>
                      <a:pt x="41" y="307"/>
                      <a:pt x="47" y="301"/>
                      <a:pt x="57" y="301"/>
                    </a:cubicBezTo>
                    <a:cubicBezTo>
                      <a:pt x="66" y="301"/>
                      <a:pt x="68" y="305"/>
                      <a:pt x="68" y="312"/>
                    </a:cubicBezTo>
                    <a:cubicBezTo>
                      <a:pt x="68" y="320"/>
                      <a:pt x="65" y="327"/>
                      <a:pt x="63" y="334"/>
                    </a:cubicBezTo>
                    <a:lnTo>
                      <a:pt x="62" y="338"/>
                    </a:lnTo>
                    <a:cubicBezTo>
                      <a:pt x="61" y="339"/>
                      <a:pt x="60" y="341"/>
                      <a:pt x="59" y="341"/>
                    </a:cubicBezTo>
                    <a:cubicBezTo>
                      <a:pt x="59" y="342"/>
                      <a:pt x="58" y="342"/>
                      <a:pt x="58" y="343"/>
                    </a:cubicBezTo>
                    <a:cubicBezTo>
                      <a:pt x="58" y="344"/>
                      <a:pt x="59" y="345"/>
                      <a:pt x="59" y="346"/>
                    </a:cubicBezTo>
                    <a:cubicBezTo>
                      <a:pt x="60" y="347"/>
                      <a:pt x="61" y="348"/>
                      <a:pt x="61" y="350"/>
                    </a:cubicBezTo>
                    <a:cubicBezTo>
                      <a:pt x="61" y="354"/>
                      <a:pt x="60" y="356"/>
                      <a:pt x="58" y="358"/>
                    </a:cubicBezTo>
                    <a:cubicBezTo>
                      <a:pt x="57" y="360"/>
                      <a:pt x="56" y="362"/>
                      <a:pt x="56" y="364"/>
                    </a:cubicBezTo>
                    <a:cubicBezTo>
                      <a:pt x="56" y="366"/>
                      <a:pt x="59" y="368"/>
                      <a:pt x="61" y="368"/>
                    </a:cubicBezTo>
                    <a:cubicBezTo>
                      <a:pt x="63" y="368"/>
                      <a:pt x="64" y="367"/>
                      <a:pt x="65" y="366"/>
                    </a:cubicBezTo>
                    <a:cubicBezTo>
                      <a:pt x="67" y="365"/>
                      <a:pt x="68" y="364"/>
                      <a:pt x="71" y="364"/>
                    </a:cubicBezTo>
                    <a:cubicBezTo>
                      <a:pt x="77" y="364"/>
                      <a:pt x="79" y="367"/>
                      <a:pt x="81" y="369"/>
                    </a:cubicBezTo>
                    <a:cubicBezTo>
                      <a:pt x="83" y="372"/>
                      <a:pt x="85" y="373"/>
                      <a:pt x="88" y="373"/>
                    </a:cubicBezTo>
                    <a:cubicBezTo>
                      <a:pt x="89" y="373"/>
                      <a:pt x="90" y="373"/>
                      <a:pt x="91" y="371"/>
                    </a:cubicBezTo>
                    <a:cubicBezTo>
                      <a:pt x="91" y="370"/>
                      <a:pt x="92" y="369"/>
                      <a:pt x="93" y="368"/>
                    </a:cubicBezTo>
                    <a:cubicBezTo>
                      <a:pt x="95" y="366"/>
                      <a:pt x="97" y="365"/>
                      <a:pt x="99" y="365"/>
                    </a:cubicBezTo>
                    <a:cubicBezTo>
                      <a:pt x="100" y="364"/>
                      <a:pt x="101" y="364"/>
                      <a:pt x="101" y="363"/>
                    </a:cubicBezTo>
                    <a:cubicBezTo>
                      <a:pt x="103" y="362"/>
                      <a:pt x="104" y="359"/>
                      <a:pt x="105" y="356"/>
                    </a:cubicBezTo>
                    <a:cubicBezTo>
                      <a:pt x="105" y="353"/>
                      <a:pt x="106" y="350"/>
                      <a:pt x="108" y="348"/>
                    </a:cubicBezTo>
                    <a:cubicBezTo>
                      <a:pt x="109" y="346"/>
                      <a:pt x="112" y="345"/>
                      <a:pt x="114" y="344"/>
                    </a:cubicBezTo>
                    <a:cubicBezTo>
                      <a:pt x="115" y="343"/>
                      <a:pt x="116" y="343"/>
                      <a:pt x="117" y="342"/>
                    </a:cubicBezTo>
                    <a:cubicBezTo>
                      <a:pt x="118" y="341"/>
                      <a:pt x="119" y="340"/>
                      <a:pt x="120" y="339"/>
                    </a:cubicBezTo>
                    <a:cubicBezTo>
                      <a:pt x="122" y="336"/>
                      <a:pt x="124" y="333"/>
                      <a:pt x="129" y="333"/>
                    </a:cubicBezTo>
                    <a:cubicBezTo>
                      <a:pt x="136" y="333"/>
                      <a:pt x="148" y="357"/>
                      <a:pt x="148" y="363"/>
                    </a:cubicBezTo>
                    <a:cubicBezTo>
                      <a:pt x="148" y="368"/>
                      <a:pt x="143" y="370"/>
                      <a:pt x="140" y="371"/>
                    </a:cubicBezTo>
                    <a:cubicBezTo>
                      <a:pt x="139" y="371"/>
                      <a:pt x="138" y="372"/>
                      <a:pt x="137" y="372"/>
                    </a:cubicBezTo>
                    <a:lnTo>
                      <a:pt x="137" y="372"/>
                    </a:lnTo>
                    <a:lnTo>
                      <a:pt x="124" y="372"/>
                    </a:lnTo>
                    <a:cubicBezTo>
                      <a:pt x="123" y="373"/>
                      <a:pt x="123" y="374"/>
                      <a:pt x="123" y="375"/>
                    </a:cubicBezTo>
                    <a:cubicBezTo>
                      <a:pt x="123" y="377"/>
                      <a:pt x="124" y="378"/>
                      <a:pt x="126" y="378"/>
                    </a:cubicBezTo>
                    <a:cubicBezTo>
                      <a:pt x="129" y="379"/>
                      <a:pt x="132" y="380"/>
                      <a:pt x="132" y="385"/>
                    </a:cubicBezTo>
                    <a:cubicBezTo>
                      <a:pt x="132" y="388"/>
                      <a:pt x="130" y="391"/>
                      <a:pt x="128" y="393"/>
                    </a:cubicBezTo>
                    <a:cubicBezTo>
                      <a:pt x="126" y="395"/>
                      <a:pt x="124" y="396"/>
                      <a:pt x="124" y="399"/>
                    </a:cubicBezTo>
                    <a:lnTo>
                      <a:pt x="124" y="404"/>
                    </a:lnTo>
                    <a:cubicBezTo>
                      <a:pt x="124" y="409"/>
                      <a:pt x="120" y="413"/>
                      <a:pt x="117" y="416"/>
                    </a:cubicBezTo>
                    <a:cubicBezTo>
                      <a:pt x="115" y="418"/>
                      <a:pt x="113" y="421"/>
                      <a:pt x="113" y="422"/>
                    </a:cubicBezTo>
                    <a:cubicBezTo>
                      <a:pt x="113" y="423"/>
                      <a:pt x="114" y="425"/>
                      <a:pt x="117" y="426"/>
                    </a:cubicBezTo>
                    <a:lnTo>
                      <a:pt x="120" y="427"/>
                    </a:lnTo>
                    <a:lnTo>
                      <a:pt x="119" y="429"/>
                    </a:lnTo>
                    <a:cubicBezTo>
                      <a:pt x="118" y="430"/>
                      <a:pt x="117" y="431"/>
                      <a:pt x="117" y="432"/>
                    </a:cubicBezTo>
                    <a:cubicBezTo>
                      <a:pt x="115" y="435"/>
                      <a:pt x="114" y="438"/>
                      <a:pt x="114" y="441"/>
                    </a:cubicBezTo>
                    <a:cubicBezTo>
                      <a:pt x="114" y="446"/>
                      <a:pt x="114" y="449"/>
                      <a:pt x="115" y="451"/>
                    </a:cubicBezTo>
                    <a:cubicBezTo>
                      <a:pt x="116" y="454"/>
                      <a:pt x="118" y="454"/>
                      <a:pt x="122" y="453"/>
                    </a:cubicBezTo>
                    <a:lnTo>
                      <a:pt x="124" y="453"/>
                    </a:lnTo>
                    <a:lnTo>
                      <a:pt x="124" y="455"/>
                    </a:lnTo>
                    <a:cubicBezTo>
                      <a:pt x="125" y="458"/>
                      <a:pt x="126" y="459"/>
                      <a:pt x="127" y="459"/>
                    </a:cubicBezTo>
                    <a:lnTo>
                      <a:pt x="132" y="459"/>
                    </a:lnTo>
                    <a:cubicBezTo>
                      <a:pt x="139" y="459"/>
                      <a:pt x="142" y="465"/>
                      <a:pt x="145" y="471"/>
                    </a:cubicBezTo>
                    <a:cubicBezTo>
                      <a:pt x="147" y="475"/>
                      <a:pt x="149" y="479"/>
                      <a:pt x="153" y="480"/>
                    </a:cubicBezTo>
                    <a:lnTo>
                      <a:pt x="157" y="451"/>
                    </a:lnTo>
                    <a:lnTo>
                      <a:pt x="157" y="484"/>
                    </a:lnTo>
                    <a:cubicBezTo>
                      <a:pt x="156" y="484"/>
                      <a:pt x="156" y="484"/>
                      <a:pt x="156" y="484"/>
                    </a:cubicBezTo>
                    <a:lnTo>
                      <a:pt x="157" y="484"/>
                    </a:lnTo>
                    <a:lnTo>
                      <a:pt x="157" y="484"/>
                    </a:lnTo>
                    <a:cubicBezTo>
                      <a:pt x="159" y="484"/>
                      <a:pt x="160" y="483"/>
                      <a:pt x="161" y="483"/>
                    </a:cubicBezTo>
                    <a:cubicBezTo>
                      <a:pt x="162" y="482"/>
                      <a:pt x="162" y="482"/>
                      <a:pt x="162" y="482"/>
                    </a:cubicBezTo>
                    <a:lnTo>
                      <a:pt x="163" y="476"/>
                    </a:lnTo>
                    <a:cubicBezTo>
                      <a:pt x="163" y="473"/>
                      <a:pt x="163" y="472"/>
                      <a:pt x="165" y="472"/>
                    </a:cubicBezTo>
                    <a:cubicBezTo>
                      <a:pt x="166" y="472"/>
                      <a:pt x="167" y="472"/>
                      <a:pt x="168" y="472"/>
                    </a:cubicBezTo>
                    <a:cubicBezTo>
                      <a:pt x="169" y="473"/>
                      <a:pt x="170" y="473"/>
                      <a:pt x="172" y="473"/>
                    </a:cubicBezTo>
                    <a:cubicBezTo>
                      <a:pt x="173" y="473"/>
                      <a:pt x="174" y="473"/>
                      <a:pt x="175" y="473"/>
                    </a:cubicBezTo>
                    <a:lnTo>
                      <a:pt x="175" y="473"/>
                    </a:lnTo>
                    <a:cubicBezTo>
                      <a:pt x="176" y="473"/>
                      <a:pt x="176" y="472"/>
                      <a:pt x="177" y="471"/>
                    </a:cubicBezTo>
                    <a:cubicBezTo>
                      <a:pt x="178" y="470"/>
                      <a:pt x="178" y="470"/>
                      <a:pt x="179" y="469"/>
                    </a:cubicBezTo>
                    <a:cubicBezTo>
                      <a:pt x="179" y="469"/>
                      <a:pt x="179" y="469"/>
                      <a:pt x="179" y="469"/>
                    </a:cubicBezTo>
                    <a:cubicBezTo>
                      <a:pt x="184" y="469"/>
                      <a:pt x="188" y="471"/>
                      <a:pt x="192" y="472"/>
                    </a:cubicBezTo>
                    <a:cubicBezTo>
                      <a:pt x="196" y="473"/>
                      <a:pt x="200" y="474"/>
                      <a:pt x="205" y="474"/>
                    </a:cubicBezTo>
                    <a:cubicBezTo>
                      <a:pt x="210" y="474"/>
                      <a:pt x="211" y="472"/>
                      <a:pt x="211" y="468"/>
                    </a:cubicBezTo>
                    <a:cubicBezTo>
                      <a:pt x="212" y="467"/>
                      <a:pt x="212" y="466"/>
                      <a:pt x="212" y="465"/>
                    </a:cubicBezTo>
                    <a:cubicBezTo>
                      <a:pt x="213" y="463"/>
                      <a:pt x="216" y="463"/>
                      <a:pt x="219" y="463"/>
                    </a:cubicBezTo>
                    <a:cubicBezTo>
                      <a:pt x="221" y="463"/>
                      <a:pt x="223" y="463"/>
                      <a:pt x="224" y="462"/>
                    </a:cubicBezTo>
                    <a:lnTo>
                      <a:pt x="227" y="462"/>
                    </a:lnTo>
                    <a:lnTo>
                      <a:pt x="227" y="463"/>
                    </a:lnTo>
                    <a:cubicBezTo>
                      <a:pt x="227" y="465"/>
                      <a:pt x="227" y="466"/>
                      <a:pt x="227" y="467"/>
                    </a:cubicBezTo>
                    <a:cubicBezTo>
                      <a:pt x="227" y="468"/>
                      <a:pt x="227" y="468"/>
                      <a:pt x="227" y="469"/>
                    </a:cubicBezTo>
                    <a:cubicBezTo>
                      <a:pt x="227" y="469"/>
                      <a:pt x="228" y="470"/>
                      <a:pt x="228" y="471"/>
                    </a:cubicBezTo>
                    <a:cubicBezTo>
                      <a:pt x="229" y="472"/>
                      <a:pt x="230" y="473"/>
                      <a:pt x="231" y="475"/>
                    </a:cubicBezTo>
                    <a:cubicBezTo>
                      <a:pt x="233" y="478"/>
                      <a:pt x="235" y="481"/>
                      <a:pt x="240" y="482"/>
                    </a:cubicBezTo>
                    <a:lnTo>
                      <a:pt x="243" y="482"/>
                    </a:lnTo>
                    <a:lnTo>
                      <a:pt x="242" y="484"/>
                    </a:lnTo>
                    <a:cubicBezTo>
                      <a:pt x="239" y="499"/>
                      <a:pt x="242" y="511"/>
                      <a:pt x="245" y="521"/>
                    </a:cubicBezTo>
                    <a:cubicBezTo>
                      <a:pt x="249" y="521"/>
                      <a:pt x="250" y="520"/>
                      <a:pt x="250" y="518"/>
                    </a:cubicBezTo>
                    <a:cubicBezTo>
                      <a:pt x="250" y="517"/>
                      <a:pt x="249" y="516"/>
                      <a:pt x="249" y="515"/>
                    </a:cubicBezTo>
                    <a:cubicBezTo>
                      <a:pt x="248" y="513"/>
                      <a:pt x="247" y="511"/>
                      <a:pt x="247" y="507"/>
                    </a:cubicBezTo>
                    <a:cubicBezTo>
                      <a:pt x="247" y="502"/>
                      <a:pt x="253" y="493"/>
                      <a:pt x="258" y="493"/>
                    </a:cubicBezTo>
                    <a:cubicBezTo>
                      <a:pt x="273" y="493"/>
                      <a:pt x="290" y="491"/>
                      <a:pt x="290" y="479"/>
                    </a:cubicBezTo>
                    <a:cubicBezTo>
                      <a:pt x="290" y="478"/>
                      <a:pt x="289" y="476"/>
                      <a:pt x="288" y="475"/>
                    </a:cubicBezTo>
                    <a:cubicBezTo>
                      <a:pt x="286" y="473"/>
                      <a:pt x="284" y="471"/>
                      <a:pt x="284" y="468"/>
                    </a:cubicBezTo>
                    <a:cubicBezTo>
                      <a:pt x="284" y="465"/>
                      <a:pt x="287" y="464"/>
                      <a:pt x="290" y="462"/>
                    </a:cubicBezTo>
                    <a:cubicBezTo>
                      <a:pt x="292" y="461"/>
                      <a:pt x="294" y="460"/>
                      <a:pt x="296" y="458"/>
                    </a:cubicBezTo>
                    <a:lnTo>
                      <a:pt x="296" y="448"/>
                    </a:lnTo>
                    <a:cubicBezTo>
                      <a:pt x="295" y="447"/>
                      <a:pt x="294" y="447"/>
                      <a:pt x="293" y="448"/>
                    </a:cubicBezTo>
                    <a:cubicBezTo>
                      <a:pt x="292" y="448"/>
                      <a:pt x="291" y="448"/>
                      <a:pt x="288" y="448"/>
                    </a:cubicBezTo>
                    <a:cubicBezTo>
                      <a:pt x="287" y="448"/>
                      <a:pt x="282" y="446"/>
                      <a:pt x="273" y="442"/>
                    </a:cubicBezTo>
                    <a:lnTo>
                      <a:pt x="271" y="441"/>
                    </a:lnTo>
                    <a:lnTo>
                      <a:pt x="286" y="419"/>
                    </a:lnTo>
                    <a:lnTo>
                      <a:pt x="287" y="419"/>
                    </a:lnTo>
                    <a:cubicBezTo>
                      <a:pt x="289" y="419"/>
                      <a:pt x="301" y="424"/>
                      <a:pt x="305" y="428"/>
                    </a:cubicBezTo>
                    <a:lnTo>
                      <a:pt x="305" y="428"/>
                    </a:lnTo>
                    <a:lnTo>
                      <a:pt x="306" y="428"/>
                    </a:lnTo>
                    <a:cubicBezTo>
                      <a:pt x="307" y="430"/>
                      <a:pt x="307" y="432"/>
                      <a:pt x="307" y="434"/>
                    </a:cubicBezTo>
                    <a:cubicBezTo>
                      <a:pt x="307" y="435"/>
                      <a:pt x="307" y="438"/>
                      <a:pt x="307" y="438"/>
                    </a:cubicBezTo>
                    <a:cubicBezTo>
                      <a:pt x="308" y="438"/>
                      <a:pt x="309" y="438"/>
                      <a:pt x="310" y="438"/>
                    </a:cubicBezTo>
                    <a:cubicBezTo>
                      <a:pt x="310" y="437"/>
                      <a:pt x="311" y="437"/>
                      <a:pt x="312" y="437"/>
                    </a:cubicBezTo>
                    <a:cubicBezTo>
                      <a:pt x="310" y="425"/>
                      <a:pt x="311" y="417"/>
                      <a:pt x="312" y="4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6" name="Freeform 1219"/>
              <p:cNvSpPr>
                <a:spLocks/>
              </p:cNvSpPr>
              <p:nvPr/>
            </p:nvSpPr>
            <p:spPr bwMode="auto">
              <a:xfrm>
                <a:off x="8413129" y="4626855"/>
                <a:ext cx="129684" cy="92094"/>
              </a:xfrm>
              <a:custGeom>
                <a:avLst/>
                <a:gdLst>
                  <a:gd name="T0" fmla="*/ 286 w 307"/>
                  <a:gd name="T1" fmla="*/ 158 h 213"/>
                  <a:gd name="T2" fmla="*/ 275 w 307"/>
                  <a:gd name="T3" fmla="*/ 153 h 213"/>
                  <a:gd name="T4" fmla="*/ 265 w 307"/>
                  <a:gd name="T5" fmla="*/ 137 h 213"/>
                  <a:gd name="T6" fmla="*/ 269 w 307"/>
                  <a:gd name="T7" fmla="*/ 124 h 213"/>
                  <a:gd name="T8" fmla="*/ 269 w 307"/>
                  <a:gd name="T9" fmla="*/ 110 h 213"/>
                  <a:gd name="T10" fmla="*/ 275 w 307"/>
                  <a:gd name="T11" fmla="*/ 95 h 213"/>
                  <a:gd name="T12" fmla="*/ 283 w 307"/>
                  <a:gd name="T13" fmla="*/ 80 h 213"/>
                  <a:gd name="T14" fmla="*/ 273 w 307"/>
                  <a:gd name="T15" fmla="*/ 70 h 213"/>
                  <a:gd name="T16" fmla="*/ 278 w 307"/>
                  <a:gd name="T17" fmla="*/ 64 h 213"/>
                  <a:gd name="T18" fmla="*/ 293 w 307"/>
                  <a:gd name="T19" fmla="*/ 63 h 213"/>
                  <a:gd name="T20" fmla="*/ 283 w 307"/>
                  <a:gd name="T21" fmla="*/ 31 h 213"/>
                  <a:gd name="T22" fmla="*/ 274 w 307"/>
                  <a:gd name="T23" fmla="*/ 40 h 213"/>
                  <a:gd name="T24" fmla="*/ 265 w 307"/>
                  <a:gd name="T25" fmla="*/ 46 h 213"/>
                  <a:gd name="T26" fmla="*/ 257 w 307"/>
                  <a:gd name="T27" fmla="*/ 62 h 213"/>
                  <a:gd name="T28" fmla="*/ 249 w 307"/>
                  <a:gd name="T29" fmla="*/ 66 h 213"/>
                  <a:gd name="T30" fmla="*/ 248 w 307"/>
                  <a:gd name="T31" fmla="*/ 68 h 213"/>
                  <a:gd name="T32" fmla="*/ 233 w 307"/>
                  <a:gd name="T33" fmla="*/ 67 h 213"/>
                  <a:gd name="T34" fmla="*/ 221 w 307"/>
                  <a:gd name="T35" fmla="*/ 64 h 213"/>
                  <a:gd name="T36" fmla="*/ 206 w 307"/>
                  <a:gd name="T37" fmla="*/ 59 h 213"/>
                  <a:gd name="T38" fmla="*/ 212 w 307"/>
                  <a:gd name="T39" fmla="*/ 46 h 213"/>
                  <a:gd name="T40" fmla="*/ 209 w 307"/>
                  <a:gd name="T41" fmla="*/ 38 h 213"/>
                  <a:gd name="T42" fmla="*/ 213 w 307"/>
                  <a:gd name="T43" fmla="*/ 32 h 213"/>
                  <a:gd name="T44" fmla="*/ 218 w 307"/>
                  <a:gd name="T45" fmla="*/ 7 h 213"/>
                  <a:gd name="T46" fmla="*/ 193 w 307"/>
                  <a:gd name="T47" fmla="*/ 11 h 213"/>
                  <a:gd name="T48" fmla="*/ 191 w 307"/>
                  <a:gd name="T49" fmla="*/ 13 h 213"/>
                  <a:gd name="T50" fmla="*/ 176 w 307"/>
                  <a:gd name="T51" fmla="*/ 19 h 213"/>
                  <a:gd name="T52" fmla="*/ 161 w 307"/>
                  <a:gd name="T53" fmla="*/ 35 h 213"/>
                  <a:gd name="T54" fmla="*/ 146 w 307"/>
                  <a:gd name="T55" fmla="*/ 43 h 213"/>
                  <a:gd name="T56" fmla="*/ 135 w 307"/>
                  <a:gd name="T57" fmla="*/ 49 h 213"/>
                  <a:gd name="T58" fmla="*/ 115 w 307"/>
                  <a:gd name="T59" fmla="*/ 60 h 213"/>
                  <a:gd name="T60" fmla="*/ 87 w 307"/>
                  <a:gd name="T61" fmla="*/ 67 h 213"/>
                  <a:gd name="T62" fmla="*/ 67 w 307"/>
                  <a:gd name="T63" fmla="*/ 59 h 213"/>
                  <a:gd name="T64" fmla="*/ 50 w 307"/>
                  <a:gd name="T65" fmla="*/ 63 h 213"/>
                  <a:gd name="T66" fmla="*/ 10 w 307"/>
                  <a:gd name="T67" fmla="*/ 66 h 213"/>
                  <a:gd name="T68" fmla="*/ 9 w 307"/>
                  <a:gd name="T69" fmla="*/ 67 h 213"/>
                  <a:gd name="T70" fmla="*/ 4 w 307"/>
                  <a:gd name="T71" fmla="*/ 72 h 213"/>
                  <a:gd name="T72" fmla="*/ 3 w 307"/>
                  <a:gd name="T73" fmla="*/ 73 h 213"/>
                  <a:gd name="T74" fmla="*/ 2 w 307"/>
                  <a:gd name="T75" fmla="*/ 73 h 213"/>
                  <a:gd name="T76" fmla="*/ 3 w 307"/>
                  <a:gd name="T77" fmla="*/ 82 h 213"/>
                  <a:gd name="T78" fmla="*/ 11 w 307"/>
                  <a:gd name="T79" fmla="*/ 85 h 213"/>
                  <a:gd name="T80" fmla="*/ 18 w 307"/>
                  <a:gd name="T81" fmla="*/ 88 h 213"/>
                  <a:gd name="T82" fmla="*/ 15 w 307"/>
                  <a:gd name="T83" fmla="*/ 98 h 213"/>
                  <a:gd name="T84" fmla="*/ 23 w 307"/>
                  <a:gd name="T85" fmla="*/ 96 h 213"/>
                  <a:gd name="T86" fmla="*/ 37 w 307"/>
                  <a:gd name="T87" fmla="*/ 96 h 213"/>
                  <a:gd name="T88" fmla="*/ 44 w 307"/>
                  <a:gd name="T89" fmla="*/ 99 h 213"/>
                  <a:gd name="T90" fmla="*/ 54 w 307"/>
                  <a:gd name="T91" fmla="*/ 105 h 213"/>
                  <a:gd name="T92" fmla="*/ 60 w 307"/>
                  <a:gd name="T93" fmla="*/ 122 h 213"/>
                  <a:gd name="T94" fmla="*/ 68 w 307"/>
                  <a:gd name="T95" fmla="*/ 131 h 213"/>
                  <a:gd name="T96" fmla="*/ 62 w 307"/>
                  <a:gd name="T97" fmla="*/ 135 h 213"/>
                  <a:gd name="T98" fmla="*/ 69 w 307"/>
                  <a:gd name="T99" fmla="*/ 144 h 213"/>
                  <a:gd name="T100" fmla="*/ 79 w 307"/>
                  <a:gd name="T101" fmla="*/ 155 h 213"/>
                  <a:gd name="T102" fmla="*/ 136 w 307"/>
                  <a:gd name="T103" fmla="*/ 137 h 213"/>
                  <a:gd name="T104" fmla="*/ 141 w 307"/>
                  <a:gd name="T105" fmla="*/ 136 h 213"/>
                  <a:gd name="T106" fmla="*/ 237 w 307"/>
                  <a:gd name="T107" fmla="*/ 212 h 213"/>
                  <a:gd name="T108" fmla="*/ 254 w 307"/>
                  <a:gd name="T109" fmla="*/ 208 h 213"/>
                  <a:gd name="T110" fmla="*/ 291 w 307"/>
                  <a:gd name="T111" fmla="*/ 202 h 213"/>
                  <a:gd name="T112" fmla="*/ 302 w 307"/>
                  <a:gd name="T113" fmla="*/ 196 h 213"/>
                  <a:gd name="T114" fmla="*/ 306 w 307"/>
                  <a:gd name="T115" fmla="*/ 181 h 213"/>
                  <a:gd name="T116" fmla="*/ 297 w 307"/>
                  <a:gd name="T117" fmla="*/ 168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7" h="213">
                    <a:moveTo>
                      <a:pt x="297" y="168"/>
                    </a:moveTo>
                    <a:cubicBezTo>
                      <a:pt x="294" y="163"/>
                      <a:pt x="291" y="158"/>
                      <a:pt x="286" y="158"/>
                    </a:cubicBezTo>
                    <a:lnTo>
                      <a:pt x="281" y="158"/>
                    </a:lnTo>
                    <a:cubicBezTo>
                      <a:pt x="277" y="158"/>
                      <a:pt x="276" y="155"/>
                      <a:pt x="275" y="153"/>
                    </a:cubicBezTo>
                    <a:cubicBezTo>
                      <a:pt x="271" y="154"/>
                      <a:pt x="268" y="152"/>
                      <a:pt x="266" y="148"/>
                    </a:cubicBezTo>
                    <a:cubicBezTo>
                      <a:pt x="265" y="145"/>
                      <a:pt x="265" y="142"/>
                      <a:pt x="265" y="137"/>
                    </a:cubicBezTo>
                    <a:cubicBezTo>
                      <a:pt x="265" y="132"/>
                      <a:pt x="266" y="129"/>
                      <a:pt x="268" y="126"/>
                    </a:cubicBezTo>
                    <a:cubicBezTo>
                      <a:pt x="268" y="126"/>
                      <a:pt x="269" y="125"/>
                      <a:pt x="269" y="124"/>
                    </a:cubicBezTo>
                    <a:cubicBezTo>
                      <a:pt x="266" y="123"/>
                      <a:pt x="264" y="121"/>
                      <a:pt x="264" y="117"/>
                    </a:cubicBezTo>
                    <a:cubicBezTo>
                      <a:pt x="264" y="115"/>
                      <a:pt x="266" y="112"/>
                      <a:pt x="269" y="110"/>
                    </a:cubicBezTo>
                    <a:cubicBezTo>
                      <a:pt x="271" y="107"/>
                      <a:pt x="275" y="103"/>
                      <a:pt x="275" y="99"/>
                    </a:cubicBezTo>
                    <a:lnTo>
                      <a:pt x="275" y="95"/>
                    </a:lnTo>
                    <a:cubicBezTo>
                      <a:pt x="275" y="90"/>
                      <a:pt x="277" y="88"/>
                      <a:pt x="280" y="86"/>
                    </a:cubicBezTo>
                    <a:cubicBezTo>
                      <a:pt x="281" y="84"/>
                      <a:pt x="283" y="83"/>
                      <a:pt x="283" y="80"/>
                    </a:cubicBezTo>
                    <a:cubicBezTo>
                      <a:pt x="283" y="78"/>
                      <a:pt x="282" y="78"/>
                      <a:pt x="279" y="77"/>
                    </a:cubicBezTo>
                    <a:cubicBezTo>
                      <a:pt x="277" y="76"/>
                      <a:pt x="273" y="75"/>
                      <a:pt x="273" y="70"/>
                    </a:cubicBezTo>
                    <a:cubicBezTo>
                      <a:pt x="273" y="68"/>
                      <a:pt x="275" y="65"/>
                      <a:pt x="277" y="64"/>
                    </a:cubicBezTo>
                    <a:lnTo>
                      <a:pt x="278" y="64"/>
                    </a:lnTo>
                    <a:lnTo>
                      <a:pt x="290" y="64"/>
                    </a:lnTo>
                    <a:cubicBezTo>
                      <a:pt x="291" y="64"/>
                      <a:pt x="292" y="64"/>
                      <a:pt x="293" y="63"/>
                    </a:cubicBezTo>
                    <a:cubicBezTo>
                      <a:pt x="296" y="62"/>
                      <a:pt x="299" y="61"/>
                      <a:pt x="299" y="58"/>
                    </a:cubicBezTo>
                    <a:cubicBezTo>
                      <a:pt x="299" y="52"/>
                      <a:pt x="287" y="31"/>
                      <a:pt x="283" y="31"/>
                    </a:cubicBezTo>
                    <a:cubicBezTo>
                      <a:pt x="280" y="31"/>
                      <a:pt x="279" y="33"/>
                      <a:pt x="277" y="36"/>
                    </a:cubicBezTo>
                    <a:cubicBezTo>
                      <a:pt x="276" y="37"/>
                      <a:pt x="275" y="39"/>
                      <a:pt x="274" y="40"/>
                    </a:cubicBezTo>
                    <a:cubicBezTo>
                      <a:pt x="272" y="41"/>
                      <a:pt x="270" y="42"/>
                      <a:pt x="269" y="42"/>
                    </a:cubicBezTo>
                    <a:cubicBezTo>
                      <a:pt x="267" y="43"/>
                      <a:pt x="266" y="44"/>
                      <a:pt x="265" y="46"/>
                    </a:cubicBezTo>
                    <a:cubicBezTo>
                      <a:pt x="263" y="47"/>
                      <a:pt x="263" y="49"/>
                      <a:pt x="262" y="52"/>
                    </a:cubicBezTo>
                    <a:cubicBezTo>
                      <a:pt x="261" y="55"/>
                      <a:pt x="260" y="59"/>
                      <a:pt x="257" y="62"/>
                    </a:cubicBezTo>
                    <a:cubicBezTo>
                      <a:pt x="256" y="62"/>
                      <a:pt x="255" y="63"/>
                      <a:pt x="254" y="63"/>
                    </a:cubicBezTo>
                    <a:cubicBezTo>
                      <a:pt x="252" y="64"/>
                      <a:pt x="251" y="64"/>
                      <a:pt x="249" y="66"/>
                    </a:cubicBezTo>
                    <a:lnTo>
                      <a:pt x="249" y="66"/>
                    </a:lnTo>
                    <a:cubicBezTo>
                      <a:pt x="248" y="67"/>
                      <a:pt x="248" y="68"/>
                      <a:pt x="248" y="68"/>
                    </a:cubicBezTo>
                    <a:cubicBezTo>
                      <a:pt x="247" y="70"/>
                      <a:pt x="245" y="72"/>
                      <a:pt x="242" y="72"/>
                    </a:cubicBezTo>
                    <a:cubicBezTo>
                      <a:pt x="237" y="72"/>
                      <a:pt x="235" y="69"/>
                      <a:pt x="233" y="67"/>
                    </a:cubicBezTo>
                    <a:cubicBezTo>
                      <a:pt x="231" y="65"/>
                      <a:pt x="229" y="63"/>
                      <a:pt x="225" y="63"/>
                    </a:cubicBezTo>
                    <a:cubicBezTo>
                      <a:pt x="223" y="63"/>
                      <a:pt x="223" y="63"/>
                      <a:pt x="221" y="64"/>
                    </a:cubicBezTo>
                    <a:cubicBezTo>
                      <a:pt x="220" y="65"/>
                      <a:pt x="218" y="67"/>
                      <a:pt x="215" y="67"/>
                    </a:cubicBezTo>
                    <a:cubicBezTo>
                      <a:pt x="211" y="67"/>
                      <a:pt x="206" y="64"/>
                      <a:pt x="206" y="59"/>
                    </a:cubicBezTo>
                    <a:cubicBezTo>
                      <a:pt x="206" y="56"/>
                      <a:pt x="208" y="54"/>
                      <a:pt x="209" y="52"/>
                    </a:cubicBezTo>
                    <a:cubicBezTo>
                      <a:pt x="211" y="50"/>
                      <a:pt x="212" y="48"/>
                      <a:pt x="212" y="46"/>
                    </a:cubicBezTo>
                    <a:cubicBezTo>
                      <a:pt x="212" y="45"/>
                      <a:pt x="211" y="44"/>
                      <a:pt x="211" y="43"/>
                    </a:cubicBezTo>
                    <a:cubicBezTo>
                      <a:pt x="210" y="42"/>
                      <a:pt x="209" y="40"/>
                      <a:pt x="209" y="38"/>
                    </a:cubicBezTo>
                    <a:cubicBezTo>
                      <a:pt x="209" y="36"/>
                      <a:pt x="210" y="35"/>
                      <a:pt x="211" y="34"/>
                    </a:cubicBezTo>
                    <a:cubicBezTo>
                      <a:pt x="212" y="33"/>
                      <a:pt x="212" y="33"/>
                      <a:pt x="213" y="32"/>
                    </a:cubicBezTo>
                    <a:cubicBezTo>
                      <a:pt x="213" y="31"/>
                      <a:pt x="213" y="30"/>
                      <a:pt x="214" y="29"/>
                    </a:cubicBezTo>
                    <a:cubicBezTo>
                      <a:pt x="216" y="22"/>
                      <a:pt x="218" y="14"/>
                      <a:pt x="218" y="7"/>
                    </a:cubicBezTo>
                    <a:cubicBezTo>
                      <a:pt x="218" y="2"/>
                      <a:pt x="217" y="0"/>
                      <a:pt x="211" y="0"/>
                    </a:cubicBezTo>
                    <a:cubicBezTo>
                      <a:pt x="202" y="0"/>
                      <a:pt x="198" y="5"/>
                      <a:pt x="193" y="11"/>
                    </a:cubicBezTo>
                    <a:cubicBezTo>
                      <a:pt x="192" y="11"/>
                      <a:pt x="192" y="12"/>
                      <a:pt x="191" y="13"/>
                    </a:cubicBezTo>
                    <a:lnTo>
                      <a:pt x="191" y="13"/>
                    </a:lnTo>
                    <a:lnTo>
                      <a:pt x="185" y="13"/>
                    </a:lnTo>
                    <a:cubicBezTo>
                      <a:pt x="181" y="15"/>
                      <a:pt x="178" y="17"/>
                      <a:pt x="176" y="19"/>
                    </a:cubicBezTo>
                    <a:cubicBezTo>
                      <a:pt x="173" y="21"/>
                      <a:pt x="171" y="24"/>
                      <a:pt x="169" y="27"/>
                    </a:cubicBezTo>
                    <a:cubicBezTo>
                      <a:pt x="167" y="29"/>
                      <a:pt x="164" y="32"/>
                      <a:pt x="161" y="35"/>
                    </a:cubicBezTo>
                    <a:cubicBezTo>
                      <a:pt x="160" y="37"/>
                      <a:pt x="158" y="38"/>
                      <a:pt x="155" y="40"/>
                    </a:cubicBezTo>
                    <a:cubicBezTo>
                      <a:pt x="153" y="42"/>
                      <a:pt x="149" y="42"/>
                      <a:pt x="146" y="43"/>
                    </a:cubicBezTo>
                    <a:cubicBezTo>
                      <a:pt x="143" y="44"/>
                      <a:pt x="139" y="44"/>
                      <a:pt x="138" y="46"/>
                    </a:cubicBezTo>
                    <a:cubicBezTo>
                      <a:pt x="137" y="47"/>
                      <a:pt x="136" y="48"/>
                      <a:pt x="135" y="49"/>
                    </a:cubicBezTo>
                    <a:cubicBezTo>
                      <a:pt x="133" y="51"/>
                      <a:pt x="131" y="53"/>
                      <a:pt x="129" y="54"/>
                    </a:cubicBezTo>
                    <a:cubicBezTo>
                      <a:pt x="126" y="58"/>
                      <a:pt x="121" y="60"/>
                      <a:pt x="115" y="60"/>
                    </a:cubicBezTo>
                    <a:cubicBezTo>
                      <a:pt x="109" y="60"/>
                      <a:pt x="104" y="62"/>
                      <a:pt x="100" y="64"/>
                    </a:cubicBezTo>
                    <a:cubicBezTo>
                      <a:pt x="96" y="66"/>
                      <a:pt x="92" y="67"/>
                      <a:pt x="87" y="67"/>
                    </a:cubicBezTo>
                    <a:cubicBezTo>
                      <a:pt x="82" y="67"/>
                      <a:pt x="78" y="65"/>
                      <a:pt x="75" y="63"/>
                    </a:cubicBezTo>
                    <a:cubicBezTo>
                      <a:pt x="73" y="61"/>
                      <a:pt x="71" y="59"/>
                      <a:pt x="67" y="59"/>
                    </a:cubicBezTo>
                    <a:cubicBezTo>
                      <a:pt x="64" y="59"/>
                      <a:pt x="61" y="60"/>
                      <a:pt x="58" y="61"/>
                    </a:cubicBezTo>
                    <a:cubicBezTo>
                      <a:pt x="55" y="62"/>
                      <a:pt x="53" y="63"/>
                      <a:pt x="50" y="63"/>
                    </a:cubicBezTo>
                    <a:lnTo>
                      <a:pt x="19" y="63"/>
                    </a:lnTo>
                    <a:cubicBezTo>
                      <a:pt x="15" y="63"/>
                      <a:pt x="12" y="64"/>
                      <a:pt x="10" y="66"/>
                    </a:cubicBezTo>
                    <a:cubicBezTo>
                      <a:pt x="10" y="66"/>
                      <a:pt x="10" y="66"/>
                      <a:pt x="10" y="66"/>
                    </a:cubicBezTo>
                    <a:cubicBezTo>
                      <a:pt x="9" y="66"/>
                      <a:pt x="9" y="66"/>
                      <a:pt x="9" y="67"/>
                    </a:cubicBezTo>
                    <a:cubicBezTo>
                      <a:pt x="7" y="68"/>
                      <a:pt x="5" y="70"/>
                      <a:pt x="4" y="72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4" y="72"/>
                      <a:pt x="4" y="72"/>
                      <a:pt x="4" y="72"/>
                    </a:cubicBezTo>
                    <a:lnTo>
                      <a:pt x="3" y="73"/>
                    </a:lnTo>
                    <a:lnTo>
                      <a:pt x="3" y="73"/>
                    </a:lnTo>
                    <a:cubicBezTo>
                      <a:pt x="2" y="73"/>
                      <a:pt x="2" y="73"/>
                      <a:pt x="2" y="73"/>
                    </a:cubicBezTo>
                    <a:cubicBezTo>
                      <a:pt x="1" y="74"/>
                      <a:pt x="0" y="76"/>
                      <a:pt x="0" y="79"/>
                    </a:cubicBezTo>
                    <a:cubicBezTo>
                      <a:pt x="1" y="80"/>
                      <a:pt x="1" y="81"/>
                      <a:pt x="3" y="82"/>
                    </a:cubicBezTo>
                    <a:cubicBezTo>
                      <a:pt x="6" y="83"/>
                      <a:pt x="7" y="83"/>
                      <a:pt x="7" y="83"/>
                    </a:cubicBezTo>
                    <a:cubicBezTo>
                      <a:pt x="8" y="83"/>
                      <a:pt x="9" y="83"/>
                      <a:pt x="11" y="85"/>
                    </a:cubicBezTo>
                    <a:cubicBezTo>
                      <a:pt x="13" y="86"/>
                      <a:pt x="14" y="86"/>
                      <a:pt x="15" y="87"/>
                    </a:cubicBezTo>
                    <a:cubicBezTo>
                      <a:pt x="16" y="87"/>
                      <a:pt x="18" y="87"/>
                      <a:pt x="18" y="88"/>
                    </a:cubicBezTo>
                    <a:cubicBezTo>
                      <a:pt x="18" y="90"/>
                      <a:pt x="17" y="91"/>
                      <a:pt x="15" y="93"/>
                    </a:cubicBezTo>
                    <a:cubicBezTo>
                      <a:pt x="14" y="95"/>
                      <a:pt x="14" y="96"/>
                      <a:pt x="15" y="98"/>
                    </a:cubicBezTo>
                    <a:cubicBezTo>
                      <a:pt x="15" y="99"/>
                      <a:pt x="16" y="99"/>
                      <a:pt x="17" y="99"/>
                    </a:cubicBezTo>
                    <a:cubicBezTo>
                      <a:pt x="19" y="99"/>
                      <a:pt x="21" y="98"/>
                      <a:pt x="23" y="96"/>
                    </a:cubicBezTo>
                    <a:cubicBezTo>
                      <a:pt x="26" y="92"/>
                      <a:pt x="29" y="91"/>
                      <a:pt x="31" y="91"/>
                    </a:cubicBezTo>
                    <a:cubicBezTo>
                      <a:pt x="34" y="91"/>
                      <a:pt x="36" y="94"/>
                      <a:pt x="37" y="96"/>
                    </a:cubicBezTo>
                    <a:cubicBezTo>
                      <a:pt x="38" y="97"/>
                      <a:pt x="40" y="101"/>
                      <a:pt x="41" y="101"/>
                    </a:cubicBezTo>
                    <a:cubicBezTo>
                      <a:pt x="42" y="101"/>
                      <a:pt x="43" y="100"/>
                      <a:pt x="44" y="99"/>
                    </a:cubicBezTo>
                    <a:cubicBezTo>
                      <a:pt x="45" y="98"/>
                      <a:pt x="46" y="97"/>
                      <a:pt x="47" y="97"/>
                    </a:cubicBezTo>
                    <a:cubicBezTo>
                      <a:pt x="50" y="97"/>
                      <a:pt x="52" y="100"/>
                      <a:pt x="54" y="105"/>
                    </a:cubicBezTo>
                    <a:cubicBezTo>
                      <a:pt x="58" y="111"/>
                      <a:pt x="60" y="116"/>
                      <a:pt x="58" y="120"/>
                    </a:cubicBezTo>
                    <a:cubicBezTo>
                      <a:pt x="58" y="120"/>
                      <a:pt x="58" y="120"/>
                      <a:pt x="60" y="122"/>
                    </a:cubicBezTo>
                    <a:cubicBezTo>
                      <a:pt x="61" y="123"/>
                      <a:pt x="62" y="123"/>
                      <a:pt x="63" y="124"/>
                    </a:cubicBezTo>
                    <a:cubicBezTo>
                      <a:pt x="66" y="127"/>
                      <a:pt x="68" y="129"/>
                      <a:pt x="68" y="131"/>
                    </a:cubicBezTo>
                    <a:cubicBezTo>
                      <a:pt x="68" y="132"/>
                      <a:pt x="65" y="133"/>
                      <a:pt x="65" y="134"/>
                    </a:cubicBezTo>
                    <a:cubicBezTo>
                      <a:pt x="62" y="134"/>
                      <a:pt x="62" y="135"/>
                      <a:pt x="62" y="135"/>
                    </a:cubicBezTo>
                    <a:cubicBezTo>
                      <a:pt x="62" y="136"/>
                      <a:pt x="62" y="137"/>
                      <a:pt x="65" y="139"/>
                    </a:cubicBezTo>
                    <a:cubicBezTo>
                      <a:pt x="67" y="141"/>
                      <a:pt x="68" y="143"/>
                      <a:pt x="69" y="144"/>
                    </a:cubicBezTo>
                    <a:cubicBezTo>
                      <a:pt x="70" y="146"/>
                      <a:pt x="71" y="147"/>
                      <a:pt x="73" y="148"/>
                    </a:cubicBezTo>
                    <a:cubicBezTo>
                      <a:pt x="76" y="150"/>
                      <a:pt x="78" y="153"/>
                      <a:pt x="79" y="155"/>
                    </a:cubicBezTo>
                    <a:cubicBezTo>
                      <a:pt x="88" y="148"/>
                      <a:pt x="98" y="144"/>
                      <a:pt x="103" y="143"/>
                    </a:cubicBezTo>
                    <a:cubicBezTo>
                      <a:pt x="125" y="142"/>
                      <a:pt x="132" y="139"/>
                      <a:pt x="136" y="137"/>
                    </a:cubicBezTo>
                    <a:cubicBezTo>
                      <a:pt x="137" y="136"/>
                      <a:pt x="138" y="136"/>
                      <a:pt x="140" y="136"/>
                    </a:cubicBezTo>
                    <a:cubicBezTo>
                      <a:pt x="140" y="136"/>
                      <a:pt x="140" y="136"/>
                      <a:pt x="141" y="136"/>
                    </a:cubicBezTo>
                    <a:cubicBezTo>
                      <a:pt x="162" y="138"/>
                      <a:pt x="186" y="163"/>
                      <a:pt x="206" y="185"/>
                    </a:cubicBezTo>
                    <a:cubicBezTo>
                      <a:pt x="219" y="198"/>
                      <a:pt x="229" y="209"/>
                      <a:pt x="237" y="212"/>
                    </a:cubicBezTo>
                    <a:cubicBezTo>
                      <a:pt x="239" y="213"/>
                      <a:pt x="240" y="213"/>
                      <a:pt x="242" y="213"/>
                    </a:cubicBezTo>
                    <a:cubicBezTo>
                      <a:pt x="246" y="213"/>
                      <a:pt x="250" y="211"/>
                      <a:pt x="254" y="208"/>
                    </a:cubicBezTo>
                    <a:cubicBezTo>
                      <a:pt x="259" y="205"/>
                      <a:pt x="265" y="201"/>
                      <a:pt x="271" y="201"/>
                    </a:cubicBezTo>
                    <a:cubicBezTo>
                      <a:pt x="280" y="201"/>
                      <a:pt x="286" y="202"/>
                      <a:pt x="291" y="202"/>
                    </a:cubicBezTo>
                    <a:cubicBezTo>
                      <a:pt x="294" y="202"/>
                      <a:pt x="297" y="202"/>
                      <a:pt x="299" y="202"/>
                    </a:cubicBezTo>
                    <a:lnTo>
                      <a:pt x="302" y="196"/>
                    </a:lnTo>
                    <a:lnTo>
                      <a:pt x="303" y="185"/>
                    </a:lnTo>
                    <a:lnTo>
                      <a:pt x="306" y="181"/>
                    </a:lnTo>
                    <a:cubicBezTo>
                      <a:pt x="306" y="181"/>
                      <a:pt x="307" y="180"/>
                      <a:pt x="307" y="180"/>
                    </a:cubicBezTo>
                    <a:cubicBezTo>
                      <a:pt x="302" y="178"/>
                      <a:pt x="299" y="173"/>
                      <a:pt x="297" y="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" name="Freeform 1220"/>
              <p:cNvSpPr>
                <a:spLocks/>
              </p:cNvSpPr>
              <p:nvPr/>
            </p:nvSpPr>
            <p:spPr bwMode="auto">
              <a:xfrm>
                <a:off x="8279687" y="4358093"/>
                <a:ext cx="240571" cy="300714"/>
              </a:xfrm>
              <a:custGeom>
                <a:avLst/>
                <a:gdLst>
                  <a:gd name="T0" fmla="*/ 316 w 567"/>
                  <a:gd name="T1" fmla="*/ 702 h 704"/>
                  <a:gd name="T2" fmla="*/ 331 w 567"/>
                  <a:gd name="T3" fmla="*/ 693 h 704"/>
                  <a:gd name="T4" fmla="*/ 392 w 567"/>
                  <a:gd name="T5" fmla="*/ 695 h 704"/>
                  <a:gd name="T6" fmla="*/ 442 w 567"/>
                  <a:gd name="T7" fmla="*/ 684 h 704"/>
                  <a:gd name="T8" fmla="*/ 475 w 567"/>
                  <a:gd name="T9" fmla="*/ 664 h 704"/>
                  <a:gd name="T10" fmla="*/ 485 w 567"/>
                  <a:gd name="T11" fmla="*/ 608 h 704"/>
                  <a:gd name="T12" fmla="*/ 477 w 567"/>
                  <a:gd name="T13" fmla="*/ 584 h 704"/>
                  <a:gd name="T14" fmla="*/ 469 w 567"/>
                  <a:gd name="T15" fmla="*/ 555 h 704"/>
                  <a:gd name="T16" fmla="*/ 508 w 567"/>
                  <a:gd name="T17" fmla="*/ 493 h 704"/>
                  <a:gd name="T18" fmla="*/ 519 w 567"/>
                  <a:gd name="T19" fmla="*/ 469 h 704"/>
                  <a:gd name="T20" fmla="*/ 494 w 567"/>
                  <a:gd name="T21" fmla="*/ 423 h 704"/>
                  <a:gd name="T22" fmla="*/ 503 w 567"/>
                  <a:gd name="T23" fmla="*/ 366 h 704"/>
                  <a:gd name="T24" fmla="*/ 529 w 567"/>
                  <a:gd name="T25" fmla="*/ 362 h 704"/>
                  <a:gd name="T26" fmla="*/ 551 w 567"/>
                  <a:gd name="T27" fmla="*/ 341 h 704"/>
                  <a:gd name="T28" fmla="*/ 541 w 567"/>
                  <a:gd name="T29" fmla="*/ 321 h 704"/>
                  <a:gd name="T30" fmla="*/ 526 w 567"/>
                  <a:gd name="T31" fmla="*/ 260 h 704"/>
                  <a:gd name="T32" fmla="*/ 523 w 567"/>
                  <a:gd name="T33" fmla="*/ 247 h 704"/>
                  <a:gd name="T34" fmla="*/ 545 w 567"/>
                  <a:gd name="T35" fmla="*/ 226 h 704"/>
                  <a:gd name="T36" fmla="*/ 559 w 567"/>
                  <a:gd name="T37" fmla="*/ 198 h 704"/>
                  <a:gd name="T38" fmla="*/ 546 w 567"/>
                  <a:gd name="T39" fmla="*/ 170 h 704"/>
                  <a:gd name="T40" fmla="*/ 535 w 567"/>
                  <a:gd name="T41" fmla="*/ 144 h 704"/>
                  <a:gd name="T42" fmla="*/ 560 w 567"/>
                  <a:gd name="T43" fmla="*/ 119 h 704"/>
                  <a:gd name="T44" fmla="*/ 564 w 567"/>
                  <a:gd name="T45" fmla="*/ 100 h 704"/>
                  <a:gd name="T46" fmla="*/ 536 w 567"/>
                  <a:gd name="T47" fmla="*/ 86 h 704"/>
                  <a:gd name="T48" fmla="*/ 513 w 567"/>
                  <a:gd name="T49" fmla="*/ 64 h 704"/>
                  <a:gd name="T50" fmla="*/ 528 w 567"/>
                  <a:gd name="T51" fmla="*/ 25 h 704"/>
                  <a:gd name="T52" fmla="*/ 517 w 567"/>
                  <a:gd name="T53" fmla="*/ 20 h 704"/>
                  <a:gd name="T54" fmla="*/ 487 w 567"/>
                  <a:gd name="T55" fmla="*/ 15 h 704"/>
                  <a:gd name="T56" fmla="*/ 449 w 567"/>
                  <a:gd name="T57" fmla="*/ 6 h 704"/>
                  <a:gd name="T58" fmla="*/ 360 w 567"/>
                  <a:gd name="T59" fmla="*/ 77 h 704"/>
                  <a:gd name="T60" fmla="*/ 355 w 567"/>
                  <a:gd name="T61" fmla="*/ 62 h 704"/>
                  <a:gd name="T62" fmla="*/ 327 w 567"/>
                  <a:gd name="T63" fmla="*/ 99 h 704"/>
                  <a:gd name="T64" fmla="*/ 310 w 567"/>
                  <a:gd name="T65" fmla="*/ 94 h 704"/>
                  <a:gd name="T66" fmla="*/ 280 w 567"/>
                  <a:gd name="T67" fmla="*/ 113 h 704"/>
                  <a:gd name="T68" fmla="*/ 287 w 567"/>
                  <a:gd name="T69" fmla="*/ 142 h 704"/>
                  <a:gd name="T70" fmla="*/ 286 w 567"/>
                  <a:gd name="T71" fmla="*/ 173 h 704"/>
                  <a:gd name="T72" fmla="*/ 256 w 567"/>
                  <a:gd name="T73" fmla="*/ 178 h 704"/>
                  <a:gd name="T74" fmla="*/ 229 w 567"/>
                  <a:gd name="T75" fmla="*/ 190 h 704"/>
                  <a:gd name="T76" fmla="*/ 194 w 567"/>
                  <a:gd name="T77" fmla="*/ 195 h 704"/>
                  <a:gd name="T78" fmla="*/ 154 w 567"/>
                  <a:gd name="T79" fmla="*/ 171 h 704"/>
                  <a:gd name="T80" fmla="*/ 119 w 567"/>
                  <a:gd name="T81" fmla="*/ 182 h 704"/>
                  <a:gd name="T82" fmla="*/ 110 w 567"/>
                  <a:gd name="T83" fmla="*/ 217 h 704"/>
                  <a:gd name="T84" fmla="*/ 75 w 567"/>
                  <a:gd name="T85" fmla="*/ 209 h 704"/>
                  <a:gd name="T86" fmla="*/ 26 w 567"/>
                  <a:gd name="T87" fmla="*/ 220 h 704"/>
                  <a:gd name="T88" fmla="*/ 8 w 567"/>
                  <a:gd name="T89" fmla="*/ 238 h 704"/>
                  <a:gd name="T90" fmla="*/ 35 w 567"/>
                  <a:gd name="T91" fmla="*/ 276 h 704"/>
                  <a:gd name="T92" fmla="*/ 40 w 567"/>
                  <a:gd name="T93" fmla="*/ 319 h 704"/>
                  <a:gd name="T94" fmla="*/ 23 w 567"/>
                  <a:gd name="T95" fmla="*/ 365 h 704"/>
                  <a:gd name="T96" fmla="*/ 0 w 567"/>
                  <a:gd name="T97" fmla="*/ 382 h 704"/>
                  <a:gd name="T98" fmla="*/ 22 w 567"/>
                  <a:gd name="T99" fmla="*/ 480 h 704"/>
                  <a:gd name="T100" fmla="*/ 30 w 567"/>
                  <a:gd name="T101" fmla="*/ 527 h 704"/>
                  <a:gd name="T102" fmla="*/ 52 w 567"/>
                  <a:gd name="T103" fmla="*/ 546 h 704"/>
                  <a:gd name="T104" fmla="*/ 72 w 567"/>
                  <a:gd name="T105" fmla="*/ 561 h 704"/>
                  <a:gd name="T106" fmla="*/ 99 w 567"/>
                  <a:gd name="T107" fmla="*/ 596 h 704"/>
                  <a:gd name="T108" fmla="*/ 125 w 567"/>
                  <a:gd name="T109" fmla="*/ 644 h 704"/>
                  <a:gd name="T110" fmla="*/ 165 w 567"/>
                  <a:gd name="T111" fmla="*/ 678 h 704"/>
                  <a:gd name="T112" fmla="*/ 193 w 567"/>
                  <a:gd name="T113" fmla="*/ 646 h 704"/>
                  <a:gd name="T114" fmla="*/ 251 w 567"/>
                  <a:gd name="T115" fmla="*/ 639 h 704"/>
                  <a:gd name="T116" fmla="*/ 277 w 567"/>
                  <a:gd name="T117" fmla="*/ 665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67" h="704">
                    <a:moveTo>
                      <a:pt x="313" y="703"/>
                    </a:moveTo>
                    <a:cubicBezTo>
                      <a:pt x="314" y="703"/>
                      <a:pt x="314" y="703"/>
                      <a:pt x="315" y="703"/>
                    </a:cubicBezTo>
                    <a:lnTo>
                      <a:pt x="315" y="703"/>
                    </a:lnTo>
                    <a:lnTo>
                      <a:pt x="316" y="703"/>
                    </a:lnTo>
                    <a:cubicBezTo>
                      <a:pt x="316" y="702"/>
                      <a:pt x="316" y="702"/>
                      <a:pt x="316" y="702"/>
                    </a:cubicBezTo>
                    <a:cubicBezTo>
                      <a:pt x="316" y="702"/>
                      <a:pt x="316" y="702"/>
                      <a:pt x="316" y="702"/>
                    </a:cubicBezTo>
                    <a:cubicBezTo>
                      <a:pt x="317" y="700"/>
                      <a:pt x="319" y="699"/>
                      <a:pt x="320" y="697"/>
                    </a:cubicBezTo>
                    <a:cubicBezTo>
                      <a:pt x="321" y="697"/>
                      <a:pt x="321" y="696"/>
                      <a:pt x="321" y="696"/>
                    </a:cubicBezTo>
                    <a:cubicBezTo>
                      <a:pt x="322" y="696"/>
                      <a:pt x="322" y="696"/>
                      <a:pt x="322" y="696"/>
                    </a:cubicBezTo>
                    <a:cubicBezTo>
                      <a:pt x="324" y="694"/>
                      <a:pt x="327" y="693"/>
                      <a:pt x="331" y="693"/>
                    </a:cubicBezTo>
                    <a:lnTo>
                      <a:pt x="362" y="693"/>
                    </a:lnTo>
                    <a:cubicBezTo>
                      <a:pt x="365" y="693"/>
                      <a:pt x="368" y="692"/>
                      <a:pt x="370" y="691"/>
                    </a:cubicBezTo>
                    <a:cubicBezTo>
                      <a:pt x="373" y="690"/>
                      <a:pt x="376" y="689"/>
                      <a:pt x="380" y="689"/>
                    </a:cubicBezTo>
                    <a:cubicBezTo>
                      <a:pt x="383" y="689"/>
                      <a:pt x="385" y="690"/>
                      <a:pt x="387" y="691"/>
                    </a:cubicBezTo>
                    <a:cubicBezTo>
                      <a:pt x="389" y="692"/>
                      <a:pt x="390" y="694"/>
                      <a:pt x="392" y="695"/>
                    </a:cubicBezTo>
                    <a:cubicBezTo>
                      <a:pt x="392" y="695"/>
                      <a:pt x="392" y="695"/>
                      <a:pt x="393" y="696"/>
                    </a:cubicBezTo>
                    <a:cubicBezTo>
                      <a:pt x="395" y="697"/>
                      <a:pt x="397" y="697"/>
                      <a:pt x="400" y="697"/>
                    </a:cubicBezTo>
                    <a:cubicBezTo>
                      <a:pt x="405" y="697"/>
                      <a:pt x="409" y="695"/>
                      <a:pt x="413" y="694"/>
                    </a:cubicBezTo>
                    <a:cubicBezTo>
                      <a:pt x="417" y="692"/>
                      <a:pt x="422" y="690"/>
                      <a:pt x="428" y="690"/>
                    </a:cubicBezTo>
                    <a:cubicBezTo>
                      <a:pt x="434" y="690"/>
                      <a:pt x="439" y="687"/>
                      <a:pt x="442" y="684"/>
                    </a:cubicBezTo>
                    <a:cubicBezTo>
                      <a:pt x="444" y="682"/>
                      <a:pt x="446" y="680"/>
                      <a:pt x="448" y="678"/>
                    </a:cubicBezTo>
                    <a:cubicBezTo>
                      <a:pt x="449" y="677"/>
                      <a:pt x="450" y="676"/>
                      <a:pt x="451" y="675"/>
                    </a:cubicBezTo>
                    <a:cubicBezTo>
                      <a:pt x="453" y="674"/>
                      <a:pt x="456" y="673"/>
                      <a:pt x="459" y="673"/>
                    </a:cubicBezTo>
                    <a:cubicBezTo>
                      <a:pt x="463" y="672"/>
                      <a:pt x="466" y="671"/>
                      <a:pt x="469" y="669"/>
                    </a:cubicBezTo>
                    <a:cubicBezTo>
                      <a:pt x="471" y="668"/>
                      <a:pt x="473" y="666"/>
                      <a:pt x="475" y="664"/>
                    </a:cubicBezTo>
                    <a:cubicBezTo>
                      <a:pt x="478" y="662"/>
                      <a:pt x="480" y="659"/>
                      <a:pt x="482" y="656"/>
                    </a:cubicBezTo>
                    <a:cubicBezTo>
                      <a:pt x="484" y="653"/>
                      <a:pt x="486" y="651"/>
                      <a:pt x="489" y="648"/>
                    </a:cubicBezTo>
                    <a:cubicBezTo>
                      <a:pt x="491" y="646"/>
                      <a:pt x="493" y="645"/>
                      <a:pt x="496" y="644"/>
                    </a:cubicBezTo>
                    <a:cubicBezTo>
                      <a:pt x="495" y="633"/>
                      <a:pt x="494" y="623"/>
                      <a:pt x="494" y="615"/>
                    </a:cubicBezTo>
                    <a:cubicBezTo>
                      <a:pt x="494" y="611"/>
                      <a:pt x="491" y="610"/>
                      <a:pt x="485" y="608"/>
                    </a:cubicBezTo>
                    <a:cubicBezTo>
                      <a:pt x="480" y="607"/>
                      <a:pt x="475" y="606"/>
                      <a:pt x="475" y="601"/>
                    </a:cubicBezTo>
                    <a:cubicBezTo>
                      <a:pt x="475" y="598"/>
                      <a:pt x="477" y="596"/>
                      <a:pt x="478" y="594"/>
                    </a:cubicBezTo>
                    <a:cubicBezTo>
                      <a:pt x="479" y="594"/>
                      <a:pt x="479" y="594"/>
                      <a:pt x="479" y="593"/>
                    </a:cubicBezTo>
                    <a:lnTo>
                      <a:pt x="479" y="584"/>
                    </a:lnTo>
                    <a:cubicBezTo>
                      <a:pt x="478" y="584"/>
                      <a:pt x="478" y="584"/>
                      <a:pt x="477" y="584"/>
                    </a:cubicBezTo>
                    <a:cubicBezTo>
                      <a:pt x="471" y="583"/>
                      <a:pt x="468" y="582"/>
                      <a:pt x="463" y="576"/>
                    </a:cubicBezTo>
                    <a:cubicBezTo>
                      <a:pt x="462" y="575"/>
                      <a:pt x="462" y="574"/>
                      <a:pt x="463" y="573"/>
                    </a:cubicBezTo>
                    <a:cubicBezTo>
                      <a:pt x="464" y="573"/>
                      <a:pt x="465" y="572"/>
                      <a:pt x="466" y="571"/>
                    </a:cubicBezTo>
                    <a:cubicBezTo>
                      <a:pt x="468" y="570"/>
                      <a:pt x="470" y="568"/>
                      <a:pt x="470" y="566"/>
                    </a:cubicBezTo>
                    <a:cubicBezTo>
                      <a:pt x="470" y="562"/>
                      <a:pt x="470" y="559"/>
                      <a:pt x="469" y="555"/>
                    </a:cubicBezTo>
                    <a:cubicBezTo>
                      <a:pt x="468" y="551"/>
                      <a:pt x="467" y="547"/>
                      <a:pt x="467" y="543"/>
                    </a:cubicBezTo>
                    <a:cubicBezTo>
                      <a:pt x="467" y="527"/>
                      <a:pt x="475" y="522"/>
                      <a:pt x="482" y="518"/>
                    </a:cubicBezTo>
                    <a:cubicBezTo>
                      <a:pt x="488" y="515"/>
                      <a:pt x="492" y="513"/>
                      <a:pt x="492" y="503"/>
                    </a:cubicBezTo>
                    <a:cubicBezTo>
                      <a:pt x="492" y="495"/>
                      <a:pt x="499" y="494"/>
                      <a:pt x="503" y="494"/>
                    </a:cubicBezTo>
                    <a:cubicBezTo>
                      <a:pt x="505" y="494"/>
                      <a:pt x="507" y="494"/>
                      <a:pt x="508" y="493"/>
                    </a:cubicBezTo>
                    <a:cubicBezTo>
                      <a:pt x="514" y="491"/>
                      <a:pt x="514" y="486"/>
                      <a:pt x="514" y="479"/>
                    </a:cubicBezTo>
                    <a:lnTo>
                      <a:pt x="514" y="479"/>
                    </a:lnTo>
                    <a:cubicBezTo>
                      <a:pt x="514" y="478"/>
                      <a:pt x="514" y="477"/>
                      <a:pt x="514" y="476"/>
                    </a:cubicBezTo>
                    <a:cubicBezTo>
                      <a:pt x="514" y="472"/>
                      <a:pt x="516" y="471"/>
                      <a:pt x="518" y="470"/>
                    </a:cubicBezTo>
                    <a:cubicBezTo>
                      <a:pt x="519" y="469"/>
                      <a:pt x="519" y="469"/>
                      <a:pt x="519" y="469"/>
                    </a:cubicBezTo>
                    <a:cubicBezTo>
                      <a:pt x="519" y="460"/>
                      <a:pt x="513" y="455"/>
                      <a:pt x="507" y="450"/>
                    </a:cubicBezTo>
                    <a:cubicBezTo>
                      <a:pt x="501" y="445"/>
                      <a:pt x="494" y="439"/>
                      <a:pt x="494" y="429"/>
                    </a:cubicBezTo>
                    <a:cubicBezTo>
                      <a:pt x="494" y="428"/>
                      <a:pt x="494" y="427"/>
                      <a:pt x="494" y="427"/>
                    </a:cubicBezTo>
                    <a:cubicBezTo>
                      <a:pt x="494" y="425"/>
                      <a:pt x="494" y="425"/>
                      <a:pt x="494" y="425"/>
                    </a:cubicBezTo>
                    <a:cubicBezTo>
                      <a:pt x="494" y="424"/>
                      <a:pt x="494" y="424"/>
                      <a:pt x="494" y="423"/>
                    </a:cubicBezTo>
                    <a:cubicBezTo>
                      <a:pt x="495" y="421"/>
                      <a:pt x="496" y="419"/>
                      <a:pt x="496" y="418"/>
                    </a:cubicBezTo>
                    <a:cubicBezTo>
                      <a:pt x="498" y="414"/>
                      <a:pt x="500" y="411"/>
                      <a:pt x="500" y="406"/>
                    </a:cubicBezTo>
                    <a:cubicBezTo>
                      <a:pt x="500" y="402"/>
                      <a:pt x="497" y="395"/>
                      <a:pt x="494" y="389"/>
                    </a:cubicBezTo>
                    <a:cubicBezTo>
                      <a:pt x="492" y="384"/>
                      <a:pt x="490" y="379"/>
                      <a:pt x="490" y="376"/>
                    </a:cubicBezTo>
                    <a:cubicBezTo>
                      <a:pt x="490" y="369"/>
                      <a:pt x="497" y="366"/>
                      <a:pt x="503" y="366"/>
                    </a:cubicBezTo>
                    <a:lnTo>
                      <a:pt x="514" y="366"/>
                    </a:lnTo>
                    <a:cubicBezTo>
                      <a:pt x="515" y="366"/>
                      <a:pt x="515" y="367"/>
                      <a:pt x="516" y="367"/>
                    </a:cubicBezTo>
                    <a:cubicBezTo>
                      <a:pt x="517" y="367"/>
                      <a:pt x="519" y="368"/>
                      <a:pt x="521" y="368"/>
                    </a:cubicBezTo>
                    <a:cubicBezTo>
                      <a:pt x="523" y="368"/>
                      <a:pt x="524" y="368"/>
                      <a:pt x="524" y="367"/>
                    </a:cubicBezTo>
                    <a:cubicBezTo>
                      <a:pt x="526" y="367"/>
                      <a:pt x="527" y="364"/>
                      <a:pt x="529" y="362"/>
                    </a:cubicBezTo>
                    <a:cubicBezTo>
                      <a:pt x="531" y="357"/>
                      <a:pt x="534" y="351"/>
                      <a:pt x="544" y="351"/>
                    </a:cubicBezTo>
                    <a:cubicBezTo>
                      <a:pt x="547" y="351"/>
                      <a:pt x="548" y="351"/>
                      <a:pt x="549" y="352"/>
                    </a:cubicBezTo>
                    <a:cubicBezTo>
                      <a:pt x="549" y="352"/>
                      <a:pt x="550" y="351"/>
                      <a:pt x="550" y="351"/>
                    </a:cubicBezTo>
                    <a:cubicBezTo>
                      <a:pt x="551" y="351"/>
                      <a:pt x="552" y="350"/>
                      <a:pt x="551" y="342"/>
                    </a:cubicBezTo>
                    <a:cubicBezTo>
                      <a:pt x="551" y="342"/>
                      <a:pt x="551" y="341"/>
                      <a:pt x="551" y="341"/>
                    </a:cubicBezTo>
                    <a:lnTo>
                      <a:pt x="548" y="341"/>
                    </a:lnTo>
                    <a:cubicBezTo>
                      <a:pt x="546" y="341"/>
                      <a:pt x="545" y="340"/>
                      <a:pt x="545" y="339"/>
                    </a:cubicBezTo>
                    <a:cubicBezTo>
                      <a:pt x="545" y="336"/>
                      <a:pt x="544" y="334"/>
                      <a:pt x="543" y="333"/>
                    </a:cubicBezTo>
                    <a:cubicBezTo>
                      <a:pt x="542" y="331"/>
                      <a:pt x="541" y="329"/>
                      <a:pt x="541" y="327"/>
                    </a:cubicBezTo>
                    <a:lnTo>
                      <a:pt x="541" y="321"/>
                    </a:lnTo>
                    <a:cubicBezTo>
                      <a:pt x="541" y="319"/>
                      <a:pt x="539" y="319"/>
                      <a:pt x="536" y="317"/>
                    </a:cubicBezTo>
                    <a:cubicBezTo>
                      <a:pt x="533" y="316"/>
                      <a:pt x="530" y="315"/>
                      <a:pt x="529" y="312"/>
                    </a:cubicBezTo>
                    <a:cubicBezTo>
                      <a:pt x="527" y="309"/>
                      <a:pt x="525" y="307"/>
                      <a:pt x="524" y="304"/>
                    </a:cubicBezTo>
                    <a:cubicBezTo>
                      <a:pt x="519" y="299"/>
                      <a:pt x="515" y="293"/>
                      <a:pt x="515" y="280"/>
                    </a:cubicBezTo>
                    <a:cubicBezTo>
                      <a:pt x="515" y="272"/>
                      <a:pt x="520" y="263"/>
                      <a:pt x="526" y="260"/>
                    </a:cubicBezTo>
                    <a:cubicBezTo>
                      <a:pt x="528" y="260"/>
                      <a:pt x="529" y="259"/>
                      <a:pt x="530" y="259"/>
                    </a:cubicBezTo>
                    <a:cubicBezTo>
                      <a:pt x="531" y="259"/>
                      <a:pt x="531" y="259"/>
                      <a:pt x="531" y="259"/>
                    </a:cubicBezTo>
                    <a:cubicBezTo>
                      <a:pt x="531" y="259"/>
                      <a:pt x="531" y="258"/>
                      <a:pt x="531" y="258"/>
                    </a:cubicBezTo>
                    <a:cubicBezTo>
                      <a:pt x="531" y="255"/>
                      <a:pt x="530" y="254"/>
                      <a:pt x="527" y="253"/>
                    </a:cubicBezTo>
                    <a:cubicBezTo>
                      <a:pt x="526" y="252"/>
                      <a:pt x="523" y="250"/>
                      <a:pt x="523" y="247"/>
                    </a:cubicBezTo>
                    <a:cubicBezTo>
                      <a:pt x="523" y="243"/>
                      <a:pt x="527" y="240"/>
                      <a:pt x="530" y="238"/>
                    </a:cubicBezTo>
                    <a:cubicBezTo>
                      <a:pt x="532" y="237"/>
                      <a:pt x="534" y="235"/>
                      <a:pt x="535" y="233"/>
                    </a:cubicBezTo>
                    <a:cubicBezTo>
                      <a:pt x="535" y="233"/>
                      <a:pt x="536" y="232"/>
                      <a:pt x="536" y="231"/>
                    </a:cubicBezTo>
                    <a:cubicBezTo>
                      <a:pt x="536" y="229"/>
                      <a:pt x="537" y="225"/>
                      <a:pt x="540" y="225"/>
                    </a:cubicBezTo>
                    <a:cubicBezTo>
                      <a:pt x="543" y="225"/>
                      <a:pt x="544" y="225"/>
                      <a:pt x="545" y="226"/>
                    </a:cubicBezTo>
                    <a:cubicBezTo>
                      <a:pt x="546" y="227"/>
                      <a:pt x="547" y="227"/>
                      <a:pt x="549" y="227"/>
                    </a:cubicBezTo>
                    <a:cubicBezTo>
                      <a:pt x="553" y="227"/>
                      <a:pt x="554" y="224"/>
                      <a:pt x="555" y="217"/>
                    </a:cubicBezTo>
                    <a:cubicBezTo>
                      <a:pt x="556" y="212"/>
                      <a:pt x="557" y="206"/>
                      <a:pt x="561" y="203"/>
                    </a:cubicBezTo>
                    <a:cubicBezTo>
                      <a:pt x="561" y="203"/>
                      <a:pt x="561" y="202"/>
                      <a:pt x="561" y="202"/>
                    </a:cubicBezTo>
                    <a:cubicBezTo>
                      <a:pt x="560" y="201"/>
                      <a:pt x="559" y="200"/>
                      <a:pt x="559" y="198"/>
                    </a:cubicBezTo>
                    <a:cubicBezTo>
                      <a:pt x="559" y="195"/>
                      <a:pt x="557" y="194"/>
                      <a:pt x="554" y="192"/>
                    </a:cubicBezTo>
                    <a:cubicBezTo>
                      <a:pt x="551" y="190"/>
                      <a:pt x="549" y="189"/>
                      <a:pt x="548" y="186"/>
                    </a:cubicBezTo>
                    <a:cubicBezTo>
                      <a:pt x="548" y="186"/>
                      <a:pt x="548" y="185"/>
                      <a:pt x="548" y="185"/>
                    </a:cubicBezTo>
                    <a:cubicBezTo>
                      <a:pt x="548" y="184"/>
                      <a:pt x="548" y="184"/>
                      <a:pt x="548" y="183"/>
                    </a:cubicBezTo>
                    <a:cubicBezTo>
                      <a:pt x="548" y="179"/>
                      <a:pt x="548" y="172"/>
                      <a:pt x="546" y="170"/>
                    </a:cubicBezTo>
                    <a:cubicBezTo>
                      <a:pt x="546" y="169"/>
                      <a:pt x="545" y="168"/>
                      <a:pt x="543" y="168"/>
                    </a:cubicBezTo>
                    <a:cubicBezTo>
                      <a:pt x="541" y="167"/>
                      <a:pt x="537" y="166"/>
                      <a:pt x="537" y="160"/>
                    </a:cubicBezTo>
                    <a:cubicBezTo>
                      <a:pt x="537" y="157"/>
                      <a:pt x="540" y="154"/>
                      <a:pt x="542" y="152"/>
                    </a:cubicBezTo>
                    <a:cubicBezTo>
                      <a:pt x="541" y="152"/>
                      <a:pt x="541" y="151"/>
                      <a:pt x="540" y="151"/>
                    </a:cubicBezTo>
                    <a:cubicBezTo>
                      <a:pt x="538" y="150"/>
                      <a:pt x="535" y="148"/>
                      <a:pt x="535" y="144"/>
                    </a:cubicBezTo>
                    <a:cubicBezTo>
                      <a:pt x="535" y="138"/>
                      <a:pt x="540" y="135"/>
                      <a:pt x="544" y="133"/>
                    </a:cubicBezTo>
                    <a:cubicBezTo>
                      <a:pt x="547" y="131"/>
                      <a:pt x="550" y="130"/>
                      <a:pt x="551" y="127"/>
                    </a:cubicBezTo>
                    <a:cubicBezTo>
                      <a:pt x="552" y="126"/>
                      <a:pt x="552" y="125"/>
                      <a:pt x="552" y="124"/>
                    </a:cubicBezTo>
                    <a:cubicBezTo>
                      <a:pt x="552" y="122"/>
                      <a:pt x="553" y="119"/>
                      <a:pt x="557" y="119"/>
                    </a:cubicBezTo>
                    <a:cubicBezTo>
                      <a:pt x="558" y="119"/>
                      <a:pt x="559" y="119"/>
                      <a:pt x="560" y="119"/>
                    </a:cubicBezTo>
                    <a:cubicBezTo>
                      <a:pt x="561" y="119"/>
                      <a:pt x="561" y="119"/>
                      <a:pt x="562" y="119"/>
                    </a:cubicBezTo>
                    <a:lnTo>
                      <a:pt x="562" y="113"/>
                    </a:lnTo>
                    <a:cubicBezTo>
                      <a:pt x="562" y="110"/>
                      <a:pt x="563" y="108"/>
                      <a:pt x="565" y="106"/>
                    </a:cubicBezTo>
                    <a:cubicBezTo>
                      <a:pt x="566" y="105"/>
                      <a:pt x="567" y="104"/>
                      <a:pt x="567" y="103"/>
                    </a:cubicBezTo>
                    <a:cubicBezTo>
                      <a:pt x="566" y="103"/>
                      <a:pt x="564" y="101"/>
                      <a:pt x="564" y="100"/>
                    </a:cubicBezTo>
                    <a:cubicBezTo>
                      <a:pt x="563" y="99"/>
                      <a:pt x="562" y="99"/>
                      <a:pt x="562" y="98"/>
                    </a:cubicBezTo>
                    <a:cubicBezTo>
                      <a:pt x="558" y="97"/>
                      <a:pt x="556" y="94"/>
                      <a:pt x="555" y="91"/>
                    </a:cubicBezTo>
                    <a:cubicBezTo>
                      <a:pt x="554" y="87"/>
                      <a:pt x="553" y="84"/>
                      <a:pt x="548" y="84"/>
                    </a:cubicBezTo>
                    <a:cubicBezTo>
                      <a:pt x="546" y="84"/>
                      <a:pt x="544" y="85"/>
                      <a:pt x="543" y="85"/>
                    </a:cubicBezTo>
                    <a:cubicBezTo>
                      <a:pt x="541" y="86"/>
                      <a:pt x="539" y="86"/>
                      <a:pt x="536" y="86"/>
                    </a:cubicBezTo>
                    <a:cubicBezTo>
                      <a:pt x="530" y="86"/>
                      <a:pt x="522" y="82"/>
                      <a:pt x="522" y="78"/>
                    </a:cubicBezTo>
                    <a:cubicBezTo>
                      <a:pt x="522" y="77"/>
                      <a:pt x="522" y="77"/>
                      <a:pt x="523" y="76"/>
                    </a:cubicBezTo>
                    <a:cubicBezTo>
                      <a:pt x="523" y="75"/>
                      <a:pt x="523" y="74"/>
                      <a:pt x="522" y="73"/>
                    </a:cubicBezTo>
                    <a:cubicBezTo>
                      <a:pt x="519" y="73"/>
                      <a:pt x="517" y="72"/>
                      <a:pt x="515" y="71"/>
                    </a:cubicBezTo>
                    <a:cubicBezTo>
                      <a:pt x="514" y="69"/>
                      <a:pt x="513" y="67"/>
                      <a:pt x="513" y="64"/>
                    </a:cubicBezTo>
                    <a:cubicBezTo>
                      <a:pt x="513" y="57"/>
                      <a:pt x="517" y="52"/>
                      <a:pt x="520" y="47"/>
                    </a:cubicBezTo>
                    <a:cubicBezTo>
                      <a:pt x="522" y="44"/>
                      <a:pt x="524" y="41"/>
                      <a:pt x="526" y="38"/>
                    </a:cubicBezTo>
                    <a:cubicBezTo>
                      <a:pt x="526" y="37"/>
                      <a:pt x="526" y="36"/>
                      <a:pt x="525" y="35"/>
                    </a:cubicBezTo>
                    <a:cubicBezTo>
                      <a:pt x="525" y="34"/>
                      <a:pt x="525" y="32"/>
                      <a:pt x="526" y="29"/>
                    </a:cubicBezTo>
                    <a:cubicBezTo>
                      <a:pt x="526" y="27"/>
                      <a:pt x="527" y="26"/>
                      <a:pt x="528" y="25"/>
                    </a:cubicBezTo>
                    <a:cubicBezTo>
                      <a:pt x="530" y="23"/>
                      <a:pt x="531" y="22"/>
                      <a:pt x="531" y="18"/>
                    </a:cubicBezTo>
                    <a:cubicBezTo>
                      <a:pt x="531" y="10"/>
                      <a:pt x="514" y="1"/>
                      <a:pt x="506" y="1"/>
                    </a:cubicBezTo>
                    <a:cubicBezTo>
                      <a:pt x="505" y="1"/>
                      <a:pt x="504" y="0"/>
                      <a:pt x="503" y="0"/>
                    </a:cubicBezTo>
                    <a:cubicBezTo>
                      <a:pt x="503" y="0"/>
                      <a:pt x="503" y="0"/>
                      <a:pt x="502" y="0"/>
                    </a:cubicBezTo>
                    <a:cubicBezTo>
                      <a:pt x="505" y="8"/>
                      <a:pt x="512" y="16"/>
                      <a:pt x="517" y="20"/>
                    </a:cubicBezTo>
                    <a:cubicBezTo>
                      <a:pt x="517" y="20"/>
                      <a:pt x="517" y="20"/>
                      <a:pt x="517" y="20"/>
                    </a:cubicBezTo>
                    <a:cubicBezTo>
                      <a:pt x="520" y="25"/>
                      <a:pt x="520" y="27"/>
                      <a:pt x="519" y="28"/>
                    </a:cubicBezTo>
                    <a:cubicBezTo>
                      <a:pt x="519" y="29"/>
                      <a:pt x="518" y="30"/>
                      <a:pt x="517" y="30"/>
                    </a:cubicBezTo>
                    <a:cubicBezTo>
                      <a:pt x="515" y="30"/>
                      <a:pt x="513" y="28"/>
                      <a:pt x="508" y="25"/>
                    </a:cubicBezTo>
                    <a:cubicBezTo>
                      <a:pt x="502" y="21"/>
                      <a:pt x="493" y="15"/>
                      <a:pt x="487" y="15"/>
                    </a:cubicBezTo>
                    <a:cubicBezTo>
                      <a:pt x="485" y="15"/>
                      <a:pt x="483" y="16"/>
                      <a:pt x="482" y="17"/>
                    </a:cubicBezTo>
                    <a:cubicBezTo>
                      <a:pt x="480" y="19"/>
                      <a:pt x="479" y="21"/>
                      <a:pt x="477" y="21"/>
                    </a:cubicBezTo>
                    <a:cubicBezTo>
                      <a:pt x="474" y="21"/>
                      <a:pt x="473" y="19"/>
                      <a:pt x="472" y="17"/>
                    </a:cubicBezTo>
                    <a:cubicBezTo>
                      <a:pt x="470" y="14"/>
                      <a:pt x="466" y="9"/>
                      <a:pt x="453" y="6"/>
                    </a:cubicBezTo>
                    <a:cubicBezTo>
                      <a:pt x="452" y="6"/>
                      <a:pt x="451" y="6"/>
                      <a:pt x="449" y="6"/>
                    </a:cubicBezTo>
                    <a:cubicBezTo>
                      <a:pt x="430" y="6"/>
                      <a:pt x="417" y="29"/>
                      <a:pt x="417" y="39"/>
                    </a:cubicBezTo>
                    <a:cubicBezTo>
                      <a:pt x="417" y="47"/>
                      <a:pt x="413" y="69"/>
                      <a:pt x="397" y="69"/>
                    </a:cubicBezTo>
                    <a:cubicBezTo>
                      <a:pt x="393" y="69"/>
                      <a:pt x="390" y="68"/>
                      <a:pt x="386" y="66"/>
                    </a:cubicBezTo>
                    <a:cubicBezTo>
                      <a:pt x="376" y="68"/>
                      <a:pt x="369" y="72"/>
                      <a:pt x="366" y="75"/>
                    </a:cubicBezTo>
                    <a:cubicBezTo>
                      <a:pt x="363" y="76"/>
                      <a:pt x="362" y="77"/>
                      <a:pt x="360" y="77"/>
                    </a:cubicBezTo>
                    <a:cubicBezTo>
                      <a:pt x="359" y="77"/>
                      <a:pt x="358" y="77"/>
                      <a:pt x="357" y="76"/>
                    </a:cubicBezTo>
                    <a:cubicBezTo>
                      <a:pt x="357" y="75"/>
                      <a:pt x="357" y="74"/>
                      <a:pt x="357" y="73"/>
                    </a:cubicBezTo>
                    <a:cubicBezTo>
                      <a:pt x="357" y="72"/>
                      <a:pt x="357" y="71"/>
                      <a:pt x="358" y="69"/>
                    </a:cubicBezTo>
                    <a:cubicBezTo>
                      <a:pt x="358" y="67"/>
                      <a:pt x="359" y="63"/>
                      <a:pt x="358" y="62"/>
                    </a:cubicBezTo>
                    <a:cubicBezTo>
                      <a:pt x="357" y="62"/>
                      <a:pt x="356" y="62"/>
                      <a:pt x="355" y="62"/>
                    </a:cubicBezTo>
                    <a:cubicBezTo>
                      <a:pt x="353" y="62"/>
                      <a:pt x="349" y="62"/>
                      <a:pt x="341" y="66"/>
                    </a:cubicBezTo>
                    <a:cubicBezTo>
                      <a:pt x="330" y="69"/>
                      <a:pt x="332" y="80"/>
                      <a:pt x="335" y="89"/>
                    </a:cubicBezTo>
                    <a:cubicBezTo>
                      <a:pt x="336" y="97"/>
                      <a:pt x="338" y="104"/>
                      <a:pt x="332" y="107"/>
                    </a:cubicBezTo>
                    <a:cubicBezTo>
                      <a:pt x="332" y="107"/>
                      <a:pt x="331" y="107"/>
                      <a:pt x="331" y="107"/>
                    </a:cubicBezTo>
                    <a:cubicBezTo>
                      <a:pt x="328" y="107"/>
                      <a:pt x="328" y="105"/>
                      <a:pt x="327" y="99"/>
                    </a:cubicBezTo>
                    <a:cubicBezTo>
                      <a:pt x="327" y="97"/>
                      <a:pt x="326" y="92"/>
                      <a:pt x="325" y="89"/>
                    </a:cubicBezTo>
                    <a:cubicBezTo>
                      <a:pt x="323" y="91"/>
                      <a:pt x="321" y="92"/>
                      <a:pt x="319" y="94"/>
                    </a:cubicBezTo>
                    <a:cubicBezTo>
                      <a:pt x="318" y="95"/>
                      <a:pt x="316" y="96"/>
                      <a:pt x="315" y="97"/>
                    </a:cubicBezTo>
                    <a:cubicBezTo>
                      <a:pt x="314" y="98"/>
                      <a:pt x="313" y="98"/>
                      <a:pt x="312" y="97"/>
                    </a:cubicBezTo>
                    <a:cubicBezTo>
                      <a:pt x="311" y="96"/>
                      <a:pt x="310" y="95"/>
                      <a:pt x="310" y="94"/>
                    </a:cubicBezTo>
                    <a:cubicBezTo>
                      <a:pt x="310" y="91"/>
                      <a:pt x="312" y="89"/>
                      <a:pt x="314" y="87"/>
                    </a:cubicBezTo>
                    <a:cubicBezTo>
                      <a:pt x="316" y="85"/>
                      <a:pt x="318" y="84"/>
                      <a:pt x="318" y="82"/>
                    </a:cubicBezTo>
                    <a:cubicBezTo>
                      <a:pt x="313" y="84"/>
                      <a:pt x="308" y="88"/>
                      <a:pt x="302" y="92"/>
                    </a:cubicBezTo>
                    <a:cubicBezTo>
                      <a:pt x="294" y="98"/>
                      <a:pt x="285" y="105"/>
                      <a:pt x="276" y="106"/>
                    </a:cubicBezTo>
                    <a:cubicBezTo>
                      <a:pt x="279" y="108"/>
                      <a:pt x="280" y="110"/>
                      <a:pt x="280" y="113"/>
                    </a:cubicBezTo>
                    <a:cubicBezTo>
                      <a:pt x="281" y="116"/>
                      <a:pt x="279" y="118"/>
                      <a:pt x="277" y="120"/>
                    </a:cubicBezTo>
                    <a:cubicBezTo>
                      <a:pt x="274" y="123"/>
                      <a:pt x="271" y="127"/>
                      <a:pt x="270" y="133"/>
                    </a:cubicBezTo>
                    <a:cubicBezTo>
                      <a:pt x="274" y="133"/>
                      <a:pt x="275" y="130"/>
                      <a:pt x="277" y="129"/>
                    </a:cubicBezTo>
                    <a:cubicBezTo>
                      <a:pt x="277" y="128"/>
                      <a:pt x="278" y="127"/>
                      <a:pt x="280" y="127"/>
                    </a:cubicBezTo>
                    <a:cubicBezTo>
                      <a:pt x="283" y="127"/>
                      <a:pt x="283" y="128"/>
                      <a:pt x="287" y="142"/>
                    </a:cubicBezTo>
                    <a:cubicBezTo>
                      <a:pt x="297" y="146"/>
                      <a:pt x="298" y="150"/>
                      <a:pt x="298" y="152"/>
                    </a:cubicBezTo>
                    <a:cubicBezTo>
                      <a:pt x="297" y="155"/>
                      <a:pt x="294" y="157"/>
                      <a:pt x="288" y="157"/>
                    </a:cubicBezTo>
                    <a:cubicBezTo>
                      <a:pt x="286" y="157"/>
                      <a:pt x="283" y="157"/>
                      <a:pt x="280" y="156"/>
                    </a:cubicBezTo>
                    <a:cubicBezTo>
                      <a:pt x="278" y="159"/>
                      <a:pt x="280" y="162"/>
                      <a:pt x="284" y="167"/>
                    </a:cubicBezTo>
                    <a:cubicBezTo>
                      <a:pt x="286" y="170"/>
                      <a:pt x="287" y="172"/>
                      <a:pt x="286" y="173"/>
                    </a:cubicBezTo>
                    <a:cubicBezTo>
                      <a:pt x="286" y="174"/>
                      <a:pt x="285" y="175"/>
                      <a:pt x="283" y="175"/>
                    </a:cubicBezTo>
                    <a:cubicBezTo>
                      <a:pt x="281" y="175"/>
                      <a:pt x="279" y="174"/>
                      <a:pt x="274" y="173"/>
                    </a:cubicBezTo>
                    <a:cubicBezTo>
                      <a:pt x="270" y="173"/>
                      <a:pt x="267" y="173"/>
                      <a:pt x="265" y="173"/>
                    </a:cubicBezTo>
                    <a:cubicBezTo>
                      <a:pt x="264" y="173"/>
                      <a:pt x="263" y="173"/>
                      <a:pt x="262" y="173"/>
                    </a:cubicBezTo>
                    <a:cubicBezTo>
                      <a:pt x="258" y="173"/>
                      <a:pt x="258" y="173"/>
                      <a:pt x="256" y="178"/>
                    </a:cubicBezTo>
                    <a:cubicBezTo>
                      <a:pt x="255" y="180"/>
                      <a:pt x="253" y="184"/>
                      <a:pt x="249" y="189"/>
                    </a:cubicBezTo>
                    <a:cubicBezTo>
                      <a:pt x="249" y="190"/>
                      <a:pt x="249" y="190"/>
                      <a:pt x="249" y="190"/>
                    </a:cubicBezTo>
                    <a:cubicBezTo>
                      <a:pt x="246" y="193"/>
                      <a:pt x="243" y="194"/>
                      <a:pt x="240" y="194"/>
                    </a:cubicBezTo>
                    <a:cubicBezTo>
                      <a:pt x="235" y="194"/>
                      <a:pt x="232" y="192"/>
                      <a:pt x="230" y="190"/>
                    </a:cubicBezTo>
                    <a:cubicBezTo>
                      <a:pt x="229" y="190"/>
                      <a:pt x="229" y="190"/>
                      <a:pt x="229" y="190"/>
                    </a:cubicBezTo>
                    <a:cubicBezTo>
                      <a:pt x="229" y="190"/>
                      <a:pt x="229" y="190"/>
                      <a:pt x="229" y="190"/>
                    </a:cubicBezTo>
                    <a:cubicBezTo>
                      <a:pt x="229" y="192"/>
                      <a:pt x="231" y="197"/>
                      <a:pt x="232" y="201"/>
                    </a:cubicBezTo>
                    <a:cubicBezTo>
                      <a:pt x="235" y="210"/>
                      <a:pt x="239" y="220"/>
                      <a:pt x="235" y="225"/>
                    </a:cubicBezTo>
                    <a:cubicBezTo>
                      <a:pt x="233" y="228"/>
                      <a:pt x="229" y="229"/>
                      <a:pt x="222" y="227"/>
                    </a:cubicBezTo>
                    <a:cubicBezTo>
                      <a:pt x="203" y="223"/>
                      <a:pt x="194" y="213"/>
                      <a:pt x="194" y="195"/>
                    </a:cubicBezTo>
                    <a:cubicBezTo>
                      <a:pt x="194" y="194"/>
                      <a:pt x="192" y="194"/>
                      <a:pt x="189" y="193"/>
                    </a:cubicBezTo>
                    <a:cubicBezTo>
                      <a:pt x="185" y="192"/>
                      <a:pt x="179" y="191"/>
                      <a:pt x="180" y="184"/>
                    </a:cubicBezTo>
                    <a:cubicBezTo>
                      <a:pt x="178" y="181"/>
                      <a:pt x="177" y="179"/>
                      <a:pt x="176" y="177"/>
                    </a:cubicBezTo>
                    <a:cubicBezTo>
                      <a:pt x="175" y="173"/>
                      <a:pt x="174" y="170"/>
                      <a:pt x="162" y="170"/>
                    </a:cubicBezTo>
                    <a:cubicBezTo>
                      <a:pt x="160" y="170"/>
                      <a:pt x="157" y="170"/>
                      <a:pt x="154" y="171"/>
                    </a:cubicBezTo>
                    <a:cubicBezTo>
                      <a:pt x="152" y="179"/>
                      <a:pt x="144" y="179"/>
                      <a:pt x="141" y="179"/>
                    </a:cubicBezTo>
                    <a:cubicBezTo>
                      <a:pt x="139" y="179"/>
                      <a:pt x="137" y="179"/>
                      <a:pt x="134" y="179"/>
                    </a:cubicBezTo>
                    <a:cubicBezTo>
                      <a:pt x="132" y="179"/>
                      <a:pt x="130" y="178"/>
                      <a:pt x="128" y="178"/>
                    </a:cubicBezTo>
                    <a:cubicBezTo>
                      <a:pt x="123" y="178"/>
                      <a:pt x="121" y="179"/>
                      <a:pt x="119" y="182"/>
                    </a:cubicBezTo>
                    <a:cubicBezTo>
                      <a:pt x="119" y="182"/>
                      <a:pt x="119" y="182"/>
                      <a:pt x="119" y="182"/>
                    </a:cubicBezTo>
                    <a:cubicBezTo>
                      <a:pt x="118" y="182"/>
                      <a:pt x="118" y="183"/>
                      <a:pt x="118" y="183"/>
                    </a:cubicBezTo>
                    <a:cubicBezTo>
                      <a:pt x="118" y="185"/>
                      <a:pt x="122" y="190"/>
                      <a:pt x="124" y="193"/>
                    </a:cubicBezTo>
                    <a:cubicBezTo>
                      <a:pt x="125" y="195"/>
                      <a:pt x="127" y="197"/>
                      <a:pt x="127" y="198"/>
                    </a:cubicBezTo>
                    <a:cubicBezTo>
                      <a:pt x="129" y="202"/>
                      <a:pt x="129" y="206"/>
                      <a:pt x="128" y="209"/>
                    </a:cubicBezTo>
                    <a:cubicBezTo>
                      <a:pt x="125" y="214"/>
                      <a:pt x="118" y="215"/>
                      <a:pt x="110" y="217"/>
                    </a:cubicBezTo>
                    <a:cubicBezTo>
                      <a:pt x="105" y="218"/>
                      <a:pt x="101" y="219"/>
                      <a:pt x="97" y="220"/>
                    </a:cubicBezTo>
                    <a:cubicBezTo>
                      <a:pt x="93" y="222"/>
                      <a:pt x="90" y="223"/>
                      <a:pt x="87" y="223"/>
                    </a:cubicBezTo>
                    <a:cubicBezTo>
                      <a:pt x="78" y="223"/>
                      <a:pt x="77" y="215"/>
                      <a:pt x="76" y="211"/>
                    </a:cubicBezTo>
                    <a:cubicBezTo>
                      <a:pt x="76" y="210"/>
                      <a:pt x="76" y="209"/>
                      <a:pt x="76" y="208"/>
                    </a:cubicBezTo>
                    <a:cubicBezTo>
                      <a:pt x="76" y="209"/>
                      <a:pt x="75" y="209"/>
                      <a:pt x="75" y="209"/>
                    </a:cubicBezTo>
                    <a:lnTo>
                      <a:pt x="51" y="214"/>
                    </a:lnTo>
                    <a:cubicBezTo>
                      <a:pt x="43" y="221"/>
                      <a:pt x="37" y="224"/>
                      <a:pt x="33" y="224"/>
                    </a:cubicBezTo>
                    <a:cubicBezTo>
                      <a:pt x="31" y="224"/>
                      <a:pt x="29" y="223"/>
                      <a:pt x="28" y="221"/>
                    </a:cubicBezTo>
                    <a:cubicBezTo>
                      <a:pt x="27" y="220"/>
                      <a:pt x="27" y="219"/>
                      <a:pt x="27" y="219"/>
                    </a:cubicBezTo>
                    <a:cubicBezTo>
                      <a:pt x="26" y="219"/>
                      <a:pt x="26" y="220"/>
                      <a:pt x="26" y="220"/>
                    </a:cubicBezTo>
                    <a:cubicBezTo>
                      <a:pt x="24" y="222"/>
                      <a:pt x="21" y="225"/>
                      <a:pt x="14" y="225"/>
                    </a:cubicBezTo>
                    <a:cubicBezTo>
                      <a:pt x="13" y="225"/>
                      <a:pt x="13" y="225"/>
                      <a:pt x="12" y="225"/>
                    </a:cubicBezTo>
                    <a:cubicBezTo>
                      <a:pt x="11" y="227"/>
                      <a:pt x="11" y="229"/>
                      <a:pt x="11" y="230"/>
                    </a:cubicBezTo>
                    <a:cubicBezTo>
                      <a:pt x="10" y="231"/>
                      <a:pt x="10" y="231"/>
                      <a:pt x="10" y="232"/>
                    </a:cubicBezTo>
                    <a:cubicBezTo>
                      <a:pt x="10" y="234"/>
                      <a:pt x="9" y="236"/>
                      <a:pt x="8" y="238"/>
                    </a:cubicBezTo>
                    <a:cubicBezTo>
                      <a:pt x="8" y="239"/>
                      <a:pt x="7" y="240"/>
                      <a:pt x="7" y="241"/>
                    </a:cubicBezTo>
                    <a:cubicBezTo>
                      <a:pt x="12" y="244"/>
                      <a:pt x="13" y="247"/>
                      <a:pt x="14" y="250"/>
                    </a:cubicBezTo>
                    <a:cubicBezTo>
                      <a:pt x="14" y="252"/>
                      <a:pt x="15" y="255"/>
                      <a:pt x="16" y="257"/>
                    </a:cubicBezTo>
                    <a:cubicBezTo>
                      <a:pt x="19" y="262"/>
                      <a:pt x="22" y="265"/>
                      <a:pt x="26" y="268"/>
                    </a:cubicBezTo>
                    <a:cubicBezTo>
                      <a:pt x="29" y="270"/>
                      <a:pt x="32" y="272"/>
                      <a:pt x="35" y="276"/>
                    </a:cubicBezTo>
                    <a:cubicBezTo>
                      <a:pt x="38" y="279"/>
                      <a:pt x="38" y="283"/>
                      <a:pt x="38" y="287"/>
                    </a:cubicBezTo>
                    <a:cubicBezTo>
                      <a:pt x="39" y="290"/>
                      <a:pt x="39" y="293"/>
                      <a:pt x="41" y="296"/>
                    </a:cubicBezTo>
                    <a:cubicBezTo>
                      <a:pt x="41" y="296"/>
                      <a:pt x="42" y="297"/>
                      <a:pt x="43" y="298"/>
                    </a:cubicBezTo>
                    <a:cubicBezTo>
                      <a:pt x="46" y="299"/>
                      <a:pt x="50" y="302"/>
                      <a:pt x="50" y="307"/>
                    </a:cubicBezTo>
                    <a:cubicBezTo>
                      <a:pt x="50" y="314"/>
                      <a:pt x="44" y="317"/>
                      <a:pt x="40" y="319"/>
                    </a:cubicBezTo>
                    <a:cubicBezTo>
                      <a:pt x="39" y="320"/>
                      <a:pt x="37" y="320"/>
                      <a:pt x="37" y="321"/>
                    </a:cubicBezTo>
                    <a:lnTo>
                      <a:pt x="26" y="349"/>
                    </a:lnTo>
                    <a:cubicBezTo>
                      <a:pt x="26" y="350"/>
                      <a:pt x="27" y="351"/>
                      <a:pt x="28" y="352"/>
                    </a:cubicBezTo>
                    <a:cubicBezTo>
                      <a:pt x="29" y="354"/>
                      <a:pt x="30" y="356"/>
                      <a:pt x="30" y="358"/>
                    </a:cubicBezTo>
                    <a:cubicBezTo>
                      <a:pt x="30" y="365"/>
                      <a:pt x="26" y="365"/>
                      <a:pt x="23" y="365"/>
                    </a:cubicBezTo>
                    <a:cubicBezTo>
                      <a:pt x="22" y="365"/>
                      <a:pt x="22" y="365"/>
                      <a:pt x="21" y="365"/>
                    </a:cubicBezTo>
                    <a:cubicBezTo>
                      <a:pt x="21" y="365"/>
                      <a:pt x="20" y="365"/>
                      <a:pt x="20" y="365"/>
                    </a:cubicBezTo>
                    <a:cubicBezTo>
                      <a:pt x="18" y="365"/>
                      <a:pt x="17" y="365"/>
                      <a:pt x="16" y="366"/>
                    </a:cubicBezTo>
                    <a:cubicBezTo>
                      <a:pt x="14" y="367"/>
                      <a:pt x="12" y="370"/>
                      <a:pt x="9" y="373"/>
                    </a:cubicBezTo>
                    <a:cubicBezTo>
                      <a:pt x="6" y="376"/>
                      <a:pt x="3" y="380"/>
                      <a:pt x="0" y="382"/>
                    </a:cubicBezTo>
                    <a:cubicBezTo>
                      <a:pt x="15" y="407"/>
                      <a:pt x="22" y="430"/>
                      <a:pt x="22" y="452"/>
                    </a:cubicBezTo>
                    <a:cubicBezTo>
                      <a:pt x="22" y="457"/>
                      <a:pt x="18" y="460"/>
                      <a:pt x="15" y="462"/>
                    </a:cubicBezTo>
                    <a:cubicBezTo>
                      <a:pt x="14" y="463"/>
                      <a:pt x="12" y="464"/>
                      <a:pt x="11" y="465"/>
                    </a:cubicBezTo>
                    <a:cubicBezTo>
                      <a:pt x="16" y="466"/>
                      <a:pt x="22" y="467"/>
                      <a:pt x="23" y="472"/>
                    </a:cubicBezTo>
                    <a:cubicBezTo>
                      <a:pt x="24" y="475"/>
                      <a:pt x="23" y="478"/>
                      <a:pt x="22" y="480"/>
                    </a:cubicBezTo>
                    <a:cubicBezTo>
                      <a:pt x="22" y="482"/>
                      <a:pt x="21" y="484"/>
                      <a:pt x="22" y="486"/>
                    </a:cubicBezTo>
                    <a:cubicBezTo>
                      <a:pt x="23" y="491"/>
                      <a:pt x="26" y="494"/>
                      <a:pt x="29" y="498"/>
                    </a:cubicBezTo>
                    <a:cubicBezTo>
                      <a:pt x="33" y="502"/>
                      <a:pt x="37" y="507"/>
                      <a:pt x="37" y="513"/>
                    </a:cubicBezTo>
                    <a:cubicBezTo>
                      <a:pt x="37" y="515"/>
                      <a:pt x="35" y="517"/>
                      <a:pt x="34" y="519"/>
                    </a:cubicBezTo>
                    <a:cubicBezTo>
                      <a:pt x="32" y="521"/>
                      <a:pt x="30" y="524"/>
                      <a:pt x="30" y="527"/>
                    </a:cubicBezTo>
                    <a:lnTo>
                      <a:pt x="30" y="543"/>
                    </a:lnTo>
                    <a:cubicBezTo>
                      <a:pt x="32" y="544"/>
                      <a:pt x="35" y="543"/>
                      <a:pt x="37" y="543"/>
                    </a:cubicBezTo>
                    <a:cubicBezTo>
                      <a:pt x="38" y="543"/>
                      <a:pt x="40" y="543"/>
                      <a:pt x="42" y="543"/>
                    </a:cubicBezTo>
                    <a:cubicBezTo>
                      <a:pt x="44" y="543"/>
                      <a:pt x="46" y="544"/>
                      <a:pt x="48" y="544"/>
                    </a:cubicBezTo>
                    <a:cubicBezTo>
                      <a:pt x="49" y="545"/>
                      <a:pt x="50" y="546"/>
                      <a:pt x="52" y="546"/>
                    </a:cubicBezTo>
                    <a:cubicBezTo>
                      <a:pt x="53" y="546"/>
                      <a:pt x="55" y="547"/>
                      <a:pt x="57" y="547"/>
                    </a:cubicBezTo>
                    <a:cubicBezTo>
                      <a:pt x="58" y="547"/>
                      <a:pt x="59" y="547"/>
                      <a:pt x="61" y="547"/>
                    </a:cubicBezTo>
                    <a:cubicBezTo>
                      <a:pt x="62" y="546"/>
                      <a:pt x="63" y="546"/>
                      <a:pt x="64" y="546"/>
                    </a:cubicBezTo>
                    <a:cubicBezTo>
                      <a:pt x="67" y="546"/>
                      <a:pt x="74" y="546"/>
                      <a:pt x="74" y="554"/>
                    </a:cubicBezTo>
                    <a:cubicBezTo>
                      <a:pt x="74" y="557"/>
                      <a:pt x="73" y="559"/>
                      <a:pt x="72" y="561"/>
                    </a:cubicBezTo>
                    <a:cubicBezTo>
                      <a:pt x="71" y="561"/>
                      <a:pt x="71" y="561"/>
                      <a:pt x="71" y="561"/>
                    </a:cubicBezTo>
                    <a:cubicBezTo>
                      <a:pt x="81" y="563"/>
                      <a:pt x="87" y="567"/>
                      <a:pt x="90" y="576"/>
                    </a:cubicBezTo>
                    <a:cubicBezTo>
                      <a:pt x="92" y="579"/>
                      <a:pt x="92" y="582"/>
                      <a:pt x="92" y="586"/>
                    </a:cubicBezTo>
                    <a:cubicBezTo>
                      <a:pt x="93" y="588"/>
                      <a:pt x="93" y="591"/>
                      <a:pt x="95" y="594"/>
                    </a:cubicBezTo>
                    <a:cubicBezTo>
                      <a:pt x="95" y="595"/>
                      <a:pt x="97" y="596"/>
                      <a:pt x="99" y="596"/>
                    </a:cubicBezTo>
                    <a:cubicBezTo>
                      <a:pt x="102" y="598"/>
                      <a:pt x="107" y="599"/>
                      <a:pt x="107" y="605"/>
                    </a:cubicBezTo>
                    <a:lnTo>
                      <a:pt x="107" y="614"/>
                    </a:lnTo>
                    <a:cubicBezTo>
                      <a:pt x="107" y="622"/>
                      <a:pt x="112" y="628"/>
                      <a:pt x="125" y="634"/>
                    </a:cubicBezTo>
                    <a:cubicBezTo>
                      <a:pt x="126" y="635"/>
                      <a:pt x="127" y="636"/>
                      <a:pt x="127" y="637"/>
                    </a:cubicBezTo>
                    <a:cubicBezTo>
                      <a:pt x="126" y="640"/>
                      <a:pt x="126" y="642"/>
                      <a:pt x="125" y="644"/>
                    </a:cubicBezTo>
                    <a:cubicBezTo>
                      <a:pt x="124" y="647"/>
                      <a:pt x="123" y="650"/>
                      <a:pt x="123" y="654"/>
                    </a:cubicBezTo>
                    <a:lnTo>
                      <a:pt x="123" y="691"/>
                    </a:lnTo>
                    <a:cubicBezTo>
                      <a:pt x="123" y="698"/>
                      <a:pt x="124" y="701"/>
                      <a:pt x="130" y="701"/>
                    </a:cubicBezTo>
                    <a:cubicBezTo>
                      <a:pt x="138" y="701"/>
                      <a:pt x="143" y="695"/>
                      <a:pt x="148" y="690"/>
                    </a:cubicBezTo>
                    <a:cubicBezTo>
                      <a:pt x="153" y="684"/>
                      <a:pt x="157" y="678"/>
                      <a:pt x="165" y="678"/>
                    </a:cubicBezTo>
                    <a:cubicBezTo>
                      <a:pt x="167" y="678"/>
                      <a:pt x="169" y="681"/>
                      <a:pt x="171" y="683"/>
                    </a:cubicBezTo>
                    <a:cubicBezTo>
                      <a:pt x="172" y="684"/>
                      <a:pt x="174" y="686"/>
                      <a:pt x="176" y="687"/>
                    </a:cubicBezTo>
                    <a:cubicBezTo>
                      <a:pt x="177" y="682"/>
                      <a:pt x="180" y="678"/>
                      <a:pt x="183" y="673"/>
                    </a:cubicBezTo>
                    <a:cubicBezTo>
                      <a:pt x="186" y="670"/>
                      <a:pt x="189" y="666"/>
                      <a:pt x="190" y="660"/>
                    </a:cubicBezTo>
                    <a:cubicBezTo>
                      <a:pt x="191" y="655"/>
                      <a:pt x="192" y="650"/>
                      <a:pt x="193" y="646"/>
                    </a:cubicBezTo>
                    <a:cubicBezTo>
                      <a:pt x="194" y="634"/>
                      <a:pt x="195" y="625"/>
                      <a:pt x="216" y="625"/>
                    </a:cubicBezTo>
                    <a:cubicBezTo>
                      <a:pt x="226" y="625"/>
                      <a:pt x="230" y="632"/>
                      <a:pt x="233" y="637"/>
                    </a:cubicBezTo>
                    <a:cubicBezTo>
                      <a:pt x="235" y="642"/>
                      <a:pt x="238" y="646"/>
                      <a:pt x="243" y="646"/>
                    </a:cubicBezTo>
                    <a:cubicBezTo>
                      <a:pt x="247" y="646"/>
                      <a:pt x="248" y="645"/>
                      <a:pt x="248" y="641"/>
                    </a:cubicBezTo>
                    <a:cubicBezTo>
                      <a:pt x="249" y="640"/>
                      <a:pt x="249" y="639"/>
                      <a:pt x="251" y="639"/>
                    </a:cubicBezTo>
                    <a:lnTo>
                      <a:pt x="258" y="639"/>
                    </a:lnTo>
                    <a:cubicBezTo>
                      <a:pt x="259" y="639"/>
                      <a:pt x="259" y="639"/>
                      <a:pt x="260" y="639"/>
                    </a:cubicBezTo>
                    <a:cubicBezTo>
                      <a:pt x="264" y="643"/>
                      <a:pt x="265" y="647"/>
                      <a:pt x="266" y="651"/>
                    </a:cubicBezTo>
                    <a:cubicBezTo>
                      <a:pt x="267" y="653"/>
                      <a:pt x="267" y="654"/>
                      <a:pt x="268" y="656"/>
                    </a:cubicBezTo>
                    <a:cubicBezTo>
                      <a:pt x="269" y="659"/>
                      <a:pt x="273" y="662"/>
                      <a:pt x="277" y="665"/>
                    </a:cubicBezTo>
                    <a:cubicBezTo>
                      <a:pt x="280" y="666"/>
                      <a:pt x="282" y="668"/>
                      <a:pt x="284" y="670"/>
                    </a:cubicBezTo>
                    <a:cubicBezTo>
                      <a:pt x="288" y="674"/>
                      <a:pt x="291" y="680"/>
                      <a:pt x="294" y="685"/>
                    </a:cubicBezTo>
                    <a:cubicBezTo>
                      <a:pt x="298" y="695"/>
                      <a:pt x="302" y="703"/>
                      <a:pt x="313" y="704"/>
                    </a:cubicBezTo>
                    <a:cubicBezTo>
                      <a:pt x="313" y="704"/>
                      <a:pt x="313" y="703"/>
                      <a:pt x="313" y="70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" name="Freeform 1221"/>
              <p:cNvSpPr>
                <a:spLocks/>
              </p:cNvSpPr>
              <p:nvPr/>
            </p:nvSpPr>
            <p:spPr bwMode="auto">
              <a:xfrm>
                <a:off x="7888759" y="4476498"/>
                <a:ext cx="93973" cy="92094"/>
              </a:xfrm>
              <a:custGeom>
                <a:avLst/>
                <a:gdLst>
                  <a:gd name="T0" fmla="*/ 215 w 221"/>
                  <a:gd name="T1" fmla="*/ 70 h 215"/>
                  <a:gd name="T2" fmla="*/ 202 w 221"/>
                  <a:gd name="T3" fmla="*/ 73 h 215"/>
                  <a:gd name="T4" fmla="*/ 195 w 221"/>
                  <a:gd name="T5" fmla="*/ 62 h 215"/>
                  <a:gd name="T6" fmla="*/ 177 w 221"/>
                  <a:gd name="T7" fmla="*/ 30 h 215"/>
                  <a:gd name="T8" fmla="*/ 176 w 221"/>
                  <a:gd name="T9" fmla="*/ 30 h 215"/>
                  <a:gd name="T10" fmla="*/ 168 w 221"/>
                  <a:gd name="T11" fmla="*/ 41 h 215"/>
                  <a:gd name="T12" fmla="*/ 166 w 221"/>
                  <a:gd name="T13" fmla="*/ 41 h 215"/>
                  <a:gd name="T14" fmla="*/ 157 w 221"/>
                  <a:gd name="T15" fmla="*/ 31 h 215"/>
                  <a:gd name="T16" fmla="*/ 155 w 221"/>
                  <a:gd name="T17" fmla="*/ 13 h 215"/>
                  <a:gd name="T18" fmla="*/ 126 w 221"/>
                  <a:gd name="T19" fmla="*/ 15 h 215"/>
                  <a:gd name="T20" fmla="*/ 105 w 221"/>
                  <a:gd name="T21" fmla="*/ 32 h 215"/>
                  <a:gd name="T22" fmla="*/ 100 w 221"/>
                  <a:gd name="T23" fmla="*/ 47 h 215"/>
                  <a:gd name="T24" fmla="*/ 80 w 221"/>
                  <a:gd name="T25" fmla="*/ 4 h 215"/>
                  <a:gd name="T26" fmla="*/ 72 w 221"/>
                  <a:gd name="T27" fmla="*/ 0 h 215"/>
                  <a:gd name="T28" fmla="*/ 69 w 221"/>
                  <a:gd name="T29" fmla="*/ 30 h 215"/>
                  <a:gd name="T30" fmla="*/ 45 w 221"/>
                  <a:gd name="T31" fmla="*/ 29 h 215"/>
                  <a:gd name="T32" fmla="*/ 38 w 221"/>
                  <a:gd name="T33" fmla="*/ 32 h 215"/>
                  <a:gd name="T34" fmla="*/ 34 w 221"/>
                  <a:gd name="T35" fmla="*/ 28 h 215"/>
                  <a:gd name="T36" fmla="*/ 27 w 221"/>
                  <a:gd name="T37" fmla="*/ 43 h 215"/>
                  <a:gd name="T38" fmla="*/ 24 w 221"/>
                  <a:gd name="T39" fmla="*/ 61 h 215"/>
                  <a:gd name="T40" fmla="*/ 23 w 221"/>
                  <a:gd name="T41" fmla="*/ 71 h 215"/>
                  <a:gd name="T42" fmla="*/ 10 w 221"/>
                  <a:gd name="T43" fmla="*/ 94 h 215"/>
                  <a:gd name="T44" fmla="*/ 7 w 221"/>
                  <a:gd name="T45" fmla="*/ 130 h 215"/>
                  <a:gd name="T46" fmla="*/ 17 w 221"/>
                  <a:gd name="T47" fmla="*/ 142 h 215"/>
                  <a:gd name="T48" fmla="*/ 22 w 221"/>
                  <a:gd name="T49" fmla="*/ 142 h 215"/>
                  <a:gd name="T50" fmla="*/ 28 w 221"/>
                  <a:gd name="T51" fmla="*/ 152 h 215"/>
                  <a:gd name="T52" fmla="*/ 42 w 221"/>
                  <a:gd name="T53" fmla="*/ 157 h 215"/>
                  <a:gd name="T54" fmla="*/ 52 w 221"/>
                  <a:gd name="T55" fmla="*/ 162 h 215"/>
                  <a:gd name="T56" fmla="*/ 54 w 221"/>
                  <a:gd name="T57" fmla="*/ 170 h 215"/>
                  <a:gd name="T58" fmla="*/ 67 w 221"/>
                  <a:gd name="T59" fmla="*/ 171 h 215"/>
                  <a:gd name="T60" fmla="*/ 77 w 221"/>
                  <a:gd name="T61" fmla="*/ 179 h 215"/>
                  <a:gd name="T62" fmla="*/ 77 w 221"/>
                  <a:gd name="T63" fmla="*/ 180 h 215"/>
                  <a:gd name="T64" fmla="*/ 80 w 221"/>
                  <a:gd name="T65" fmla="*/ 185 h 215"/>
                  <a:gd name="T66" fmla="*/ 89 w 221"/>
                  <a:gd name="T67" fmla="*/ 180 h 215"/>
                  <a:gd name="T68" fmla="*/ 94 w 221"/>
                  <a:gd name="T69" fmla="*/ 188 h 215"/>
                  <a:gd name="T70" fmla="*/ 99 w 221"/>
                  <a:gd name="T71" fmla="*/ 196 h 215"/>
                  <a:gd name="T72" fmla="*/ 106 w 221"/>
                  <a:gd name="T73" fmla="*/ 202 h 215"/>
                  <a:gd name="T74" fmla="*/ 113 w 221"/>
                  <a:gd name="T75" fmla="*/ 201 h 215"/>
                  <a:gd name="T76" fmla="*/ 119 w 221"/>
                  <a:gd name="T77" fmla="*/ 213 h 215"/>
                  <a:gd name="T78" fmla="*/ 127 w 221"/>
                  <a:gd name="T79" fmla="*/ 212 h 215"/>
                  <a:gd name="T80" fmla="*/ 145 w 221"/>
                  <a:gd name="T81" fmla="*/ 207 h 215"/>
                  <a:gd name="T82" fmla="*/ 143 w 221"/>
                  <a:gd name="T83" fmla="*/ 196 h 215"/>
                  <a:gd name="T84" fmla="*/ 150 w 221"/>
                  <a:gd name="T85" fmla="*/ 191 h 215"/>
                  <a:gd name="T86" fmla="*/ 166 w 221"/>
                  <a:gd name="T87" fmla="*/ 176 h 215"/>
                  <a:gd name="T88" fmla="*/ 152 w 221"/>
                  <a:gd name="T89" fmla="*/ 173 h 215"/>
                  <a:gd name="T90" fmla="*/ 132 w 221"/>
                  <a:gd name="T91" fmla="*/ 169 h 215"/>
                  <a:gd name="T92" fmla="*/ 144 w 221"/>
                  <a:gd name="T93" fmla="*/ 150 h 215"/>
                  <a:gd name="T94" fmla="*/ 150 w 221"/>
                  <a:gd name="T95" fmla="*/ 145 h 215"/>
                  <a:gd name="T96" fmla="*/ 150 w 221"/>
                  <a:gd name="T97" fmla="*/ 133 h 215"/>
                  <a:gd name="T98" fmla="*/ 149 w 221"/>
                  <a:gd name="T99" fmla="*/ 114 h 215"/>
                  <a:gd name="T100" fmla="*/ 146 w 221"/>
                  <a:gd name="T101" fmla="*/ 105 h 215"/>
                  <a:gd name="T102" fmla="*/ 147 w 221"/>
                  <a:gd name="T103" fmla="*/ 101 h 215"/>
                  <a:gd name="T104" fmla="*/ 153 w 221"/>
                  <a:gd name="T105" fmla="*/ 103 h 215"/>
                  <a:gd name="T106" fmla="*/ 179 w 221"/>
                  <a:gd name="T107" fmla="*/ 118 h 215"/>
                  <a:gd name="T108" fmla="*/ 195 w 221"/>
                  <a:gd name="T109" fmla="*/ 122 h 215"/>
                  <a:gd name="T110" fmla="*/ 197 w 221"/>
                  <a:gd name="T111" fmla="*/ 125 h 215"/>
                  <a:gd name="T112" fmla="*/ 200 w 221"/>
                  <a:gd name="T113" fmla="*/ 122 h 215"/>
                  <a:gd name="T114" fmla="*/ 204 w 221"/>
                  <a:gd name="T115" fmla="*/ 126 h 215"/>
                  <a:gd name="T116" fmla="*/ 213 w 221"/>
                  <a:gd name="T117" fmla="*/ 127 h 215"/>
                  <a:gd name="T118" fmla="*/ 211 w 221"/>
                  <a:gd name="T119" fmla="*/ 108 h 215"/>
                  <a:gd name="T120" fmla="*/ 206 w 221"/>
                  <a:gd name="T121" fmla="*/ 101 h 215"/>
                  <a:gd name="T122" fmla="*/ 221 w 221"/>
                  <a:gd name="T123" fmla="*/ 77 h 215"/>
                  <a:gd name="T124" fmla="*/ 221 w 221"/>
                  <a:gd name="T125" fmla="*/ 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1" h="215">
                    <a:moveTo>
                      <a:pt x="216" y="70"/>
                    </a:moveTo>
                    <a:cubicBezTo>
                      <a:pt x="216" y="70"/>
                      <a:pt x="216" y="70"/>
                      <a:pt x="215" y="70"/>
                    </a:cubicBezTo>
                    <a:cubicBezTo>
                      <a:pt x="213" y="70"/>
                      <a:pt x="210" y="71"/>
                      <a:pt x="208" y="72"/>
                    </a:cubicBezTo>
                    <a:cubicBezTo>
                      <a:pt x="206" y="73"/>
                      <a:pt x="204" y="73"/>
                      <a:pt x="202" y="73"/>
                    </a:cubicBezTo>
                    <a:cubicBezTo>
                      <a:pt x="199" y="73"/>
                      <a:pt x="198" y="70"/>
                      <a:pt x="196" y="66"/>
                    </a:cubicBezTo>
                    <a:cubicBezTo>
                      <a:pt x="196" y="64"/>
                      <a:pt x="195" y="63"/>
                      <a:pt x="195" y="62"/>
                    </a:cubicBezTo>
                    <a:cubicBezTo>
                      <a:pt x="193" y="57"/>
                      <a:pt x="189" y="53"/>
                      <a:pt x="186" y="50"/>
                    </a:cubicBezTo>
                    <a:cubicBezTo>
                      <a:pt x="182" y="45"/>
                      <a:pt x="177" y="40"/>
                      <a:pt x="177" y="30"/>
                    </a:cubicBezTo>
                    <a:lnTo>
                      <a:pt x="176" y="30"/>
                    </a:lnTo>
                    <a:cubicBezTo>
                      <a:pt x="176" y="30"/>
                      <a:pt x="176" y="30"/>
                      <a:pt x="176" y="30"/>
                    </a:cubicBezTo>
                    <a:cubicBezTo>
                      <a:pt x="176" y="30"/>
                      <a:pt x="175" y="31"/>
                      <a:pt x="175" y="32"/>
                    </a:cubicBezTo>
                    <a:cubicBezTo>
                      <a:pt x="173" y="34"/>
                      <a:pt x="171" y="37"/>
                      <a:pt x="168" y="41"/>
                    </a:cubicBezTo>
                    <a:lnTo>
                      <a:pt x="165" y="48"/>
                    </a:lnTo>
                    <a:lnTo>
                      <a:pt x="166" y="41"/>
                    </a:lnTo>
                    <a:cubicBezTo>
                      <a:pt x="167" y="36"/>
                      <a:pt x="164" y="34"/>
                      <a:pt x="160" y="33"/>
                    </a:cubicBezTo>
                    <a:cubicBezTo>
                      <a:pt x="158" y="33"/>
                      <a:pt x="157" y="32"/>
                      <a:pt x="157" y="31"/>
                    </a:cubicBezTo>
                    <a:cubicBezTo>
                      <a:pt x="157" y="30"/>
                      <a:pt x="158" y="29"/>
                      <a:pt x="167" y="26"/>
                    </a:cubicBezTo>
                    <a:cubicBezTo>
                      <a:pt x="163" y="19"/>
                      <a:pt x="159" y="12"/>
                      <a:pt x="155" y="13"/>
                    </a:cubicBezTo>
                    <a:cubicBezTo>
                      <a:pt x="150" y="16"/>
                      <a:pt x="145" y="18"/>
                      <a:pt x="139" y="18"/>
                    </a:cubicBezTo>
                    <a:cubicBezTo>
                      <a:pt x="134" y="18"/>
                      <a:pt x="130" y="16"/>
                      <a:pt x="126" y="15"/>
                    </a:cubicBezTo>
                    <a:cubicBezTo>
                      <a:pt x="123" y="14"/>
                      <a:pt x="120" y="14"/>
                      <a:pt x="118" y="14"/>
                    </a:cubicBezTo>
                    <a:cubicBezTo>
                      <a:pt x="106" y="14"/>
                      <a:pt x="105" y="23"/>
                      <a:pt x="105" y="32"/>
                    </a:cubicBezTo>
                    <a:cubicBezTo>
                      <a:pt x="104" y="38"/>
                      <a:pt x="104" y="44"/>
                      <a:pt x="100" y="46"/>
                    </a:cubicBezTo>
                    <a:lnTo>
                      <a:pt x="100" y="47"/>
                    </a:lnTo>
                    <a:lnTo>
                      <a:pt x="99" y="47"/>
                    </a:lnTo>
                    <a:cubicBezTo>
                      <a:pt x="89" y="40"/>
                      <a:pt x="79" y="20"/>
                      <a:pt x="80" y="4"/>
                    </a:cubicBezTo>
                    <a:cubicBezTo>
                      <a:pt x="80" y="4"/>
                      <a:pt x="80" y="4"/>
                      <a:pt x="80" y="3"/>
                    </a:cubicBezTo>
                    <a:cubicBezTo>
                      <a:pt x="78" y="2"/>
                      <a:pt x="75" y="0"/>
                      <a:pt x="72" y="0"/>
                    </a:cubicBezTo>
                    <a:cubicBezTo>
                      <a:pt x="65" y="0"/>
                      <a:pt x="61" y="6"/>
                      <a:pt x="61" y="17"/>
                    </a:cubicBezTo>
                    <a:cubicBezTo>
                      <a:pt x="67" y="22"/>
                      <a:pt x="70" y="26"/>
                      <a:pt x="69" y="30"/>
                    </a:cubicBezTo>
                    <a:cubicBezTo>
                      <a:pt x="68" y="35"/>
                      <a:pt x="62" y="38"/>
                      <a:pt x="59" y="38"/>
                    </a:cubicBezTo>
                    <a:cubicBezTo>
                      <a:pt x="49" y="37"/>
                      <a:pt x="46" y="33"/>
                      <a:pt x="45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3" y="30"/>
                      <a:pt x="41" y="32"/>
                      <a:pt x="38" y="32"/>
                    </a:cubicBezTo>
                    <a:cubicBezTo>
                      <a:pt x="37" y="32"/>
                      <a:pt x="36" y="31"/>
                      <a:pt x="34" y="29"/>
                    </a:cubicBezTo>
                    <a:cubicBezTo>
                      <a:pt x="34" y="28"/>
                      <a:pt x="34" y="28"/>
                      <a:pt x="34" y="28"/>
                    </a:cubicBezTo>
                    <a:lnTo>
                      <a:pt x="31" y="28"/>
                    </a:lnTo>
                    <a:cubicBezTo>
                      <a:pt x="31" y="35"/>
                      <a:pt x="29" y="39"/>
                      <a:pt x="27" y="43"/>
                    </a:cubicBezTo>
                    <a:cubicBezTo>
                      <a:pt x="24" y="48"/>
                      <a:pt x="22" y="51"/>
                      <a:pt x="22" y="58"/>
                    </a:cubicBezTo>
                    <a:cubicBezTo>
                      <a:pt x="22" y="60"/>
                      <a:pt x="23" y="60"/>
                      <a:pt x="24" y="61"/>
                    </a:cubicBezTo>
                    <a:cubicBezTo>
                      <a:pt x="25" y="62"/>
                      <a:pt x="27" y="63"/>
                      <a:pt x="27" y="65"/>
                    </a:cubicBezTo>
                    <a:cubicBezTo>
                      <a:pt x="27" y="69"/>
                      <a:pt x="25" y="70"/>
                      <a:pt x="23" y="71"/>
                    </a:cubicBezTo>
                    <a:cubicBezTo>
                      <a:pt x="22" y="72"/>
                      <a:pt x="21" y="72"/>
                      <a:pt x="20" y="74"/>
                    </a:cubicBezTo>
                    <a:cubicBezTo>
                      <a:pt x="19" y="82"/>
                      <a:pt x="15" y="88"/>
                      <a:pt x="10" y="94"/>
                    </a:cubicBezTo>
                    <a:cubicBezTo>
                      <a:pt x="5" y="101"/>
                      <a:pt x="0" y="108"/>
                      <a:pt x="0" y="120"/>
                    </a:cubicBezTo>
                    <a:cubicBezTo>
                      <a:pt x="0" y="126"/>
                      <a:pt x="3" y="128"/>
                      <a:pt x="7" y="130"/>
                    </a:cubicBezTo>
                    <a:cubicBezTo>
                      <a:pt x="10" y="131"/>
                      <a:pt x="13" y="133"/>
                      <a:pt x="13" y="139"/>
                    </a:cubicBezTo>
                    <a:cubicBezTo>
                      <a:pt x="13" y="141"/>
                      <a:pt x="14" y="142"/>
                      <a:pt x="17" y="142"/>
                    </a:cubicBezTo>
                    <a:lnTo>
                      <a:pt x="19" y="142"/>
                    </a:lnTo>
                    <a:cubicBezTo>
                      <a:pt x="20" y="142"/>
                      <a:pt x="21" y="142"/>
                      <a:pt x="22" y="142"/>
                    </a:cubicBezTo>
                    <a:cubicBezTo>
                      <a:pt x="25" y="143"/>
                      <a:pt x="25" y="146"/>
                      <a:pt x="26" y="148"/>
                    </a:cubicBezTo>
                    <a:cubicBezTo>
                      <a:pt x="26" y="151"/>
                      <a:pt x="27" y="152"/>
                      <a:pt x="28" y="152"/>
                    </a:cubicBezTo>
                    <a:lnTo>
                      <a:pt x="34" y="152"/>
                    </a:lnTo>
                    <a:cubicBezTo>
                      <a:pt x="37" y="152"/>
                      <a:pt x="40" y="154"/>
                      <a:pt x="42" y="157"/>
                    </a:cubicBezTo>
                    <a:cubicBezTo>
                      <a:pt x="45" y="159"/>
                      <a:pt x="47" y="161"/>
                      <a:pt x="51" y="162"/>
                    </a:cubicBezTo>
                    <a:lnTo>
                      <a:pt x="52" y="162"/>
                    </a:lnTo>
                    <a:lnTo>
                      <a:pt x="52" y="163"/>
                    </a:lnTo>
                    <a:cubicBezTo>
                      <a:pt x="52" y="167"/>
                      <a:pt x="53" y="169"/>
                      <a:pt x="54" y="170"/>
                    </a:cubicBezTo>
                    <a:lnTo>
                      <a:pt x="67" y="170"/>
                    </a:lnTo>
                    <a:lnTo>
                      <a:pt x="67" y="171"/>
                    </a:lnTo>
                    <a:cubicBezTo>
                      <a:pt x="71" y="173"/>
                      <a:pt x="73" y="175"/>
                      <a:pt x="75" y="177"/>
                    </a:cubicBezTo>
                    <a:cubicBezTo>
                      <a:pt x="75" y="178"/>
                      <a:pt x="76" y="179"/>
                      <a:pt x="77" y="179"/>
                    </a:cubicBezTo>
                    <a:lnTo>
                      <a:pt x="77" y="180"/>
                    </a:lnTo>
                    <a:lnTo>
                      <a:pt x="77" y="180"/>
                    </a:lnTo>
                    <a:cubicBezTo>
                      <a:pt x="77" y="180"/>
                      <a:pt x="77" y="181"/>
                      <a:pt x="77" y="181"/>
                    </a:cubicBezTo>
                    <a:cubicBezTo>
                      <a:pt x="78" y="184"/>
                      <a:pt x="78" y="185"/>
                      <a:pt x="80" y="185"/>
                    </a:cubicBezTo>
                    <a:cubicBezTo>
                      <a:pt x="82" y="185"/>
                      <a:pt x="83" y="184"/>
                      <a:pt x="84" y="182"/>
                    </a:cubicBezTo>
                    <a:cubicBezTo>
                      <a:pt x="85" y="181"/>
                      <a:pt x="86" y="180"/>
                      <a:pt x="89" y="180"/>
                    </a:cubicBezTo>
                    <a:cubicBezTo>
                      <a:pt x="90" y="180"/>
                      <a:pt x="94" y="181"/>
                      <a:pt x="94" y="183"/>
                    </a:cubicBezTo>
                    <a:cubicBezTo>
                      <a:pt x="96" y="185"/>
                      <a:pt x="95" y="187"/>
                      <a:pt x="94" y="188"/>
                    </a:cubicBezTo>
                    <a:cubicBezTo>
                      <a:pt x="94" y="189"/>
                      <a:pt x="94" y="190"/>
                      <a:pt x="94" y="191"/>
                    </a:cubicBezTo>
                    <a:cubicBezTo>
                      <a:pt x="94" y="194"/>
                      <a:pt x="96" y="195"/>
                      <a:pt x="99" y="196"/>
                    </a:cubicBezTo>
                    <a:cubicBezTo>
                      <a:pt x="101" y="197"/>
                      <a:pt x="103" y="198"/>
                      <a:pt x="105" y="201"/>
                    </a:cubicBezTo>
                    <a:cubicBezTo>
                      <a:pt x="105" y="202"/>
                      <a:pt x="105" y="202"/>
                      <a:pt x="106" y="202"/>
                    </a:cubicBezTo>
                    <a:cubicBezTo>
                      <a:pt x="107" y="202"/>
                      <a:pt x="108" y="202"/>
                      <a:pt x="109" y="202"/>
                    </a:cubicBezTo>
                    <a:cubicBezTo>
                      <a:pt x="110" y="202"/>
                      <a:pt x="111" y="201"/>
                      <a:pt x="113" y="201"/>
                    </a:cubicBezTo>
                    <a:cubicBezTo>
                      <a:pt x="114" y="201"/>
                      <a:pt x="116" y="202"/>
                      <a:pt x="116" y="203"/>
                    </a:cubicBezTo>
                    <a:cubicBezTo>
                      <a:pt x="119" y="206"/>
                      <a:pt x="119" y="210"/>
                      <a:pt x="119" y="213"/>
                    </a:cubicBezTo>
                    <a:cubicBezTo>
                      <a:pt x="119" y="213"/>
                      <a:pt x="119" y="214"/>
                      <a:pt x="119" y="215"/>
                    </a:cubicBezTo>
                    <a:cubicBezTo>
                      <a:pt x="121" y="213"/>
                      <a:pt x="124" y="212"/>
                      <a:pt x="127" y="212"/>
                    </a:cubicBezTo>
                    <a:cubicBezTo>
                      <a:pt x="132" y="212"/>
                      <a:pt x="139" y="210"/>
                      <a:pt x="143" y="208"/>
                    </a:cubicBezTo>
                    <a:cubicBezTo>
                      <a:pt x="144" y="208"/>
                      <a:pt x="145" y="208"/>
                      <a:pt x="145" y="207"/>
                    </a:cubicBezTo>
                    <a:cubicBezTo>
                      <a:pt x="146" y="206"/>
                      <a:pt x="145" y="204"/>
                      <a:pt x="144" y="202"/>
                    </a:cubicBezTo>
                    <a:cubicBezTo>
                      <a:pt x="143" y="200"/>
                      <a:pt x="141" y="197"/>
                      <a:pt x="143" y="196"/>
                    </a:cubicBezTo>
                    <a:cubicBezTo>
                      <a:pt x="144" y="195"/>
                      <a:pt x="145" y="195"/>
                      <a:pt x="146" y="194"/>
                    </a:cubicBezTo>
                    <a:cubicBezTo>
                      <a:pt x="148" y="193"/>
                      <a:pt x="149" y="193"/>
                      <a:pt x="150" y="191"/>
                    </a:cubicBezTo>
                    <a:cubicBezTo>
                      <a:pt x="151" y="190"/>
                      <a:pt x="154" y="187"/>
                      <a:pt x="157" y="185"/>
                    </a:cubicBezTo>
                    <a:cubicBezTo>
                      <a:pt x="161" y="182"/>
                      <a:pt x="166" y="178"/>
                      <a:pt x="166" y="176"/>
                    </a:cubicBezTo>
                    <a:cubicBezTo>
                      <a:pt x="166" y="174"/>
                      <a:pt x="161" y="169"/>
                      <a:pt x="156" y="169"/>
                    </a:cubicBezTo>
                    <a:cubicBezTo>
                      <a:pt x="155" y="169"/>
                      <a:pt x="154" y="170"/>
                      <a:pt x="152" y="173"/>
                    </a:cubicBezTo>
                    <a:cubicBezTo>
                      <a:pt x="151" y="175"/>
                      <a:pt x="149" y="177"/>
                      <a:pt x="147" y="177"/>
                    </a:cubicBezTo>
                    <a:cubicBezTo>
                      <a:pt x="142" y="177"/>
                      <a:pt x="132" y="173"/>
                      <a:pt x="132" y="169"/>
                    </a:cubicBezTo>
                    <a:cubicBezTo>
                      <a:pt x="132" y="163"/>
                      <a:pt x="138" y="153"/>
                      <a:pt x="142" y="151"/>
                    </a:cubicBezTo>
                    <a:cubicBezTo>
                      <a:pt x="142" y="151"/>
                      <a:pt x="143" y="150"/>
                      <a:pt x="144" y="150"/>
                    </a:cubicBezTo>
                    <a:cubicBezTo>
                      <a:pt x="147" y="150"/>
                      <a:pt x="150" y="149"/>
                      <a:pt x="150" y="147"/>
                    </a:cubicBezTo>
                    <a:cubicBezTo>
                      <a:pt x="150" y="146"/>
                      <a:pt x="150" y="146"/>
                      <a:pt x="150" y="145"/>
                    </a:cubicBezTo>
                    <a:cubicBezTo>
                      <a:pt x="149" y="144"/>
                      <a:pt x="148" y="143"/>
                      <a:pt x="148" y="141"/>
                    </a:cubicBezTo>
                    <a:cubicBezTo>
                      <a:pt x="148" y="138"/>
                      <a:pt x="149" y="135"/>
                      <a:pt x="150" y="133"/>
                    </a:cubicBezTo>
                    <a:cubicBezTo>
                      <a:pt x="151" y="131"/>
                      <a:pt x="152" y="128"/>
                      <a:pt x="152" y="125"/>
                    </a:cubicBezTo>
                    <a:cubicBezTo>
                      <a:pt x="152" y="121"/>
                      <a:pt x="150" y="117"/>
                      <a:pt x="149" y="114"/>
                    </a:cubicBezTo>
                    <a:cubicBezTo>
                      <a:pt x="148" y="112"/>
                      <a:pt x="147" y="110"/>
                      <a:pt x="147" y="107"/>
                    </a:cubicBezTo>
                    <a:cubicBezTo>
                      <a:pt x="147" y="106"/>
                      <a:pt x="146" y="105"/>
                      <a:pt x="146" y="105"/>
                    </a:cubicBezTo>
                    <a:cubicBezTo>
                      <a:pt x="146" y="104"/>
                      <a:pt x="146" y="103"/>
                      <a:pt x="147" y="102"/>
                    </a:cubicBezTo>
                    <a:lnTo>
                      <a:pt x="147" y="101"/>
                    </a:lnTo>
                    <a:lnTo>
                      <a:pt x="148" y="101"/>
                    </a:lnTo>
                    <a:cubicBezTo>
                      <a:pt x="150" y="102"/>
                      <a:pt x="152" y="102"/>
                      <a:pt x="153" y="103"/>
                    </a:cubicBezTo>
                    <a:cubicBezTo>
                      <a:pt x="161" y="106"/>
                      <a:pt x="168" y="109"/>
                      <a:pt x="176" y="114"/>
                    </a:cubicBezTo>
                    <a:cubicBezTo>
                      <a:pt x="177" y="115"/>
                      <a:pt x="178" y="117"/>
                      <a:pt x="179" y="118"/>
                    </a:cubicBezTo>
                    <a:cubicBezTo>
                      <a:pt x="180" y="120"/>
                      <a:pt x="181" y="122"/>
                      <a:pt x="185" y="122"/>
                    </a:cubicBezTo>
                    <a:lnTo>
                      <a:pt x="195" y="122"/>
                    </a:lnTo>
                    <a:lnTo>
                      <a:pt x="195" y="123"/>
                    </a:lnTo>
                    <a:cubicBezTo>
                      <a:pt x="195" y="124"/>
                      <a:pt x="196" y="125"/>
                      <a:pt x="197" y="125"/>
                    </a:cubicBezTo>
                    <a:cubicBezTo>
                      <a:pt x="197" y="125"/>
                      <a:pt x="199" y="124"/>
                      <a:pt x="199" y="123"/>
                    </a:cubicBezTo>
                    <a:lnTo>
                      <a:pt x="200" y="122"/>
                    </a:lnTo>
                    <a:lnTo>
                      <a:pt x="201" y="123"/>
                    </a:lnTo>
                    <a:cubicBezTo>
                      <a:pt x="202" y="124"/>
                      <a:pt x="203" y="125"/>
                      <a:pt x="204" y="126"/>
                    </a:cubicBezTo>
                    <a:cubicBezTo>
                      <a:pt x="205" y="129"/>
                      <a:pt x="206" y="131"/>
                      <a:pt x="210" y="131"/>
                    </a:cubicBezTo>
                    <a:cubicBezTo>
                      <a:pt x="211" y="131"/>
                      <a:pt x="213" y="131"/>
                      <a:pt x="213" y="127"/>
                    </a:cubicBezTo>
                    <a:cubicBezTo>
                      <a:pt x="213" y="126"/>
                      <a:pt x="213" y="124"/>
                      <a:pt x="213" y="123"/>
                    </a:cubicBezTo>
                    <a:cubicBezTo>
                      <a:pt x="213" y="119"/>
                      <a:pt x="213" y="114"/>
                      <a:pt x="211" y="108"/>
                    </a:cubicBezTo>
                    <a:cubicBezTo>
                      <a:pt x="211" y="107"/>
                      <a:pt x="210" y="107"/>
                      <a:pt x="209" y="106"/>
                    </a:cubicBezTo>
                    <a:cubicBezTo>
                      <a:pt x="208" y="106"/>
                      <a:pt x="206" y="105"/>
                      <a:pt x="206" y="101"/>
                    </a:cubicBezTo>
                    <a:cubicBezTo>
                      <a:pt x="206" y="94"/>
                      <a:pt x="209" y="91"/>
                      <a:pt x="214" y="86"/>
                    </a:cubicBezTo>
                    <a:cubicBezTo>
                      <a:pt x="216" y="84"/>
                      <a:pt x="219" y="81"/>
                      <a:pt x="221" y="77"/>
                    </a:cubicBezTo>
                    <a:lnTo>
                      <a:pt x="217" y="75"/>
                    </a:lnTo>
                    <a:lnTo>
                      <a:pt x="221" y="75"/>
                    </a:lnTo>
                    <a:cubicBezTo>
                      <a:pt x="219" y="74"/>
                      <a:pt x="218" y="73"/>
                      <a:pt x="216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9" name="Freeform 1222"/>
              <p:cNvSpPr>
                <a:spLocks/>
              </p:cNvSpPr>
              <p:nvPr/>
            </p:nvSpPr>
            <p:spPr bwMode="auto">
              <a:xfrm>
                <a:off x="7943263" y="4591146"/>
                <a:ext cx="63902" cy="65782"/>
              </a:xfrm>
              <a:custGeom>
                <a:avLst/>
                <a:gdLst>
                  <a:gd name="T0" fmla="*/ 123 w 148"/>
                  <a:gd name="T1" fmla="*/ 6 h 155"/>
                  <a:gd name="T2" fmla="*/ 103 w 148"/>
                  <a:gd name="T3" fmla="*/ 1 h 155"/>
                  <a:gd name="T4" fmla="*/ 86 w 148"/>
                  <a:gd name="T5" fmla="*/ 3 h 155"/>
                  <a:gd name="T6" fmla="*/ 77 w 148"/>
                  <a:gd name="T7" fmla="*/ 3 h 155"/>
                  <a:gd name="T8" fmla="*/ 76 w 148"/>
                  <a:gd name="T9" fmla="*/ 3 h 155"/>
                  <a:gd name="T10" fmla="*/ 73 w 148"/>
                  <a:gd name="T11" fmla="*/ 19 h 155"/>
                  <a:gd name="T12" fmla="*/ 62 w 148"/>
                  <a:gd name="T13" fmla="*/ 48 h 155"/>
                  <a:gd name="T14" fmla="*/ 71 w 148"/>
                  <a:gd name="T15" fmla="*/ 60 h 155"/>
                  <a:gd name="T16" fmla="*/ 61 w 148"/>
                  <a:gd name="T17" fmla="*/ 64 h 155"/>
                  <a:gd name="T18" fmla="*/ 55 w 148"/>
                  <a:gd name="T19" fmla="*/ 64 h 155"/>
                  <a:gd name="T20" fmla="*/ 30 w 148"/>
                  <a:gd name="T21" fmla="*/ 55 h 155"/>
                  <a:gd name="T22" fmla="*/ 17 w 148"/>
                  <a:gd name="T23" fmla="*/ 85 h 155"/>
                  <a:gd name="T24" fmla="*/ 11 w 148"/>
                  <a:gd name="T25" fmla="*/ 109 h 155"/>
                  <a:gd name="T26" fmla="*/ 7 w 148"/>
                  <a:gd name="T27" fmla="*/ 111 h 155"/>
                  <a:gd name="T28" fmla="*/ 7 w 148"/>
                  <a:gd name="T29" fmla="*/ 123 h 155"/>
                  <a:gd name="T30" fmla="*/ 8 w 148"/>
                  <a:gd name="T31" fmla="*/ 124 h 155"/>
                  <a:gd name="T32" fmla="*/ 19 w 148"/>
                  <a:gd name="T33" fmla="*/ 136 h 155"/>
                  <a:gd name="T34" fmla="*/ 28 w 148"/>
                  <a:gd name="T35" fmla="*/ 142 h 155"/>
                  <a:gd name="T36" fmla="*/ 34 w 148"/>
                  <a:gd name="T37" fmla="*/ 144 h 155"/>
                  <a:gd name="T38" fmla="*/ 36 w 148"/>
                  <a:gd name="T39" fmla="*/ 153 h 155"/>
                  <a:gd name="T40" fmla="*/ 42 w 148"/>
                  <a:gd name="T41" fmla="*/ 154 h 155"/>
                  <a:gd name="T42" fmla="*/ 44 w 148"/>
                  <a:gd name="T43" fmla="*/ 154 h 155"/>
                  <a:gd name="T44" fmla="*/ 60 w 148"/>
                  <a:gd name="T45" fmla="*/ 136 h 155"/>
                  <a:gd name="T46" fmla="*/ 66 w 148"/>
                  <a:gd name="T47" fmla="*/ 131 h 155"/>
                  <a:gd name="T48" fmla="*/ 81 w 148"/>
                  <a:gd name="T49" fmla="*/ 123 h 155"/>
                  <a:gd name="T50" fmla="*/ 86 w 148"/>
                  <a:gd name="T51" fmla="*/ 119 h 155"/>
                  <a:gd name="T52" fmla="*/ 107 w 148"/>
                  <a:gd name="T53" fmla="*/ 101 h 155"/>
                  <a:gd name="T54" fmla="*/ 104 w 148"/>
                  <a:gd name="T55" fmla="*/ 94 h 155"/>
                  <a:gd name="T56" fmla="*/ 109 w 148"/>
                  <a:gd name="T57" fmla="*/ 85 h 155"/>
                  <a:gd name="T58" fmla="*/ 104 w 148"/>
                  <a:gd name="T59" fmla="*/ 71 h 155"/>
                  <a:gd name="T60" fmla="*/ 121 w 148"/>
                  <a:gd name="T61" fmla="*/ 59 h 155"/>
                  <a:gd name="T62" fmla="*/ 134 w 148"/>
                  <a:gd name="T63" fmla="*/ 41 h 155"/>
                  <a:gd name="T64" fmla="*/ 142 w 148"/>
                  <a:gd name="T65" fmla="*/ 1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8" h="155">
                    <a:moveTo>
                      <a:pt x="142" y="13"/>
                    </a:moveTo>
                    <a:cubicBezTo>
                      <a:pt x="134" y="13"/>
                      <a:pt x="128" y="9"/>
                      <a:pt x="123" y="6"/>
                    </a:cubicBezTo>
                    <a:cubicBezTo>
                      <a:pt x="118" y="3"/>
                      <a:pt x="113" y="0"/>
                      <a:pt x="107" y="0"/>
                    </a:cubicBezTo>
                    <a:cubicBezTo>
                      <a:pt x="106" y="0"/>
                      <a:pt x="105" y="1"/>
                      <a:pt x="103" y="1"/>
                    </a:cubicBezTo>
                    <a:cubicBezTo>
                      <a:pt x="102" y="2"/>
                      <a:pt x="100" y="3"/>
                      <a:pt x="98" y="3"/>
                    </a:cubicBezTo>
                    <a:cubicBezTo>
                      <a:pt x="93" y="3"/>
                      <a:pt x="89" y="3"/>
                      <a:pt x="86" y="3"/>
                    </a:cubicBezTo>
                    <a:cubicBezTo>
                      <a:pt x="83" y="3"/>
                      <a:pt x="80" y="2"/>
                      <a:pt x="77" y="2"/>
                    </a:cubicBezTo>
                    <a:lnTo>
                      <a:pt x="77" y="3"/>
                    </a:lnTo>
                    <a:lnTo>
                      <a:pt x="76" y="3"/>
                    </a:lnTo>
                    <a:lnTo>
                      <a:pt x="76" y="3"/>
                    </a:lnTo>
                    <a:cubicBezTo>
                      <a:pt x="75" y="5"/>
                      <a:pt x="75" y="7"/>
                      <a:pt x="75" y="8"/>
                    </a:cubicBezTo>
                    <a:cubicBezTo>
                      <a:pt x="74" y="12"/>
                      <a:pt x="73" y="15"/>
                      <a:pt x="73" y="19"/>
                    </a:cubicBezTo>
                    <a:cubicBezTo>
                      <a:pt x="73" y="26"/>
                      <a:pt x="70" y="30"/>
                      <a:pt x="67" y="35"/>
                    </a:cubicBezTo>
                    <a:cubicBezTo>
                      <a:pt x="65" y="39"/>
                      <a:pt x="62" y="43"/>
                      <a:pt x="62" y="48"/>
                    </a:cubicBezTo>
                    <a:cubicBezTo>
                      <a:pt x="62" y="52"/>
                      <a:pt x="65" y="53"/>
                      <a:pt x="67" y="55"/>
                    </a:cubicBezTo>
                    <a:cubicBezTo>
                      <a:pt x="69" y="57"/>
                      <a:pt x="71" y="58"/>
                      <a:pt x="71" y="60"/>
                    </a:cubicBezTo>
                    <a:cubicBezTo>
                      <a:pt x="71" y="63"/>
                      <a:pt x="67" y="64"/>
                      <a:pt x="64" y="64"/>
                    </a:cubicBezTo>
                    <a:cubicBezTo>
                      <a:pt x="63" y="64"/>
                      <a:pt x="62" y="64"/>
                      <a:pt x="61" y="64"/>
                    </a:cubicBezTo>
                    <a:cubicBezTo>
                      <a:pt x="59" y="64"/>
                      <a:pt x="57" y="64"/>
                      <a:pt x="55" y="64"/>
                    </a:cubicBezTo>
                    <a:lnTo>
                      <a:pt x="55" y="64"/>
                    </a:lnTo>
                    <a:cubicBezTo>
                      <a:pt x="54" y="64"/>
                      <a:pt x="52" y="64"/>
                      <a:pt x="51" y="64"/>
                    </a:cubicBezTo>
                    <a:cubicBezTo>
                      <a:pt x="41" y="64"/>
                      <a:pt x="31" y="63"/>
                      <a:pt x="30" y="55"/>
                    </a:cubicBezTo>
                    <a:lnTo>
                      <a:pt x="28" y="56"/>
                    </a:lnTo>
                    <a:cubicBezTo>
                      <a:pt x="21" y="59"/>
                      <a:pt x="18" y="74"/>
                      <a:pt x="17" y="85"/>
                    </a:cubicBezTo>
                    <a:cubicBezTo>
                      <a:pt x="16" y="89"/>
                      <a:pt x="16" y="92"/>
                      <a:pt x="15" y="94"/>
                    </a:cubicBezTo>
                    <a:cubicBezTo>
                      <a:pt x="14" y="101"/>
                      <a:pt x="13" y="107"/>
                      <a:pt x="11" y="109"/>
                    </a:cubicBezTo>
                    <a:lnTo>
                      <a:pt x="11" y="109"/>
                    </a:lnTo>
                    <a:cubicBezTo>
                      <a:pt x="10" y="110"/>
                      <a:pt x="8" y="111"/>
                      <a:pt x="7" y="111"/>
                    </a:cubicBezTo>
                    <a:cubicBezTo>
                      <a:pt x="2" y="113"/>
                      <a:pt x="0" y="114"/>
                      <a:pt x="0" y="117"/>
                    </a:cubicBezTo>
                    <a:cubicBezTo>
                      <a:pt x="0" y="121"/>
                      <a:pt x="2" y="123"/>
                      <a:pt x="7" y="123"/>
                    </a:cubicBezTo>
                    <a:lnTo>
                      <a:pt x="8" y="123"/>
                    </a:lnTo>
                    <a:lnTo>
                      <a:pt x="8" y="124"/>
                    </a:lnTo>
                    <a:cubicBezTo>
                      <a:pt x="9" y="131"/>
                      <a:pt x="12" y="135"/>
                      <a:pt x="16" y="136"/>
                    </a:cubicBezTo>
                    <a:cubicBezTo>
                      <a:pt x="17" y="136"/>
                      <a:pt x="18" y="136"/>
                      <a:pt x="19" y="136"/>
                    </a:cubicBezTo>
                    <a:cubicBezTo>
                      <a:pt x="22" y="136"/>
                      <a:pt x="25" y="136"/>
                      <a:pt x="26" y="139"/>
                    </a:cubicBezTo>
                    <a:cubicBezTo>
                      <a:pt x="27" y="141"/>
                      <a:pt x="27" y="141"/>
                      <a:pt x="28" y="142"/>
                    </a:cubicBezTo>
                    <a:cubicBezTo>
                      <a:pt x="28" y="142"/>
                      <a:pt x="28" y="142"/>
                      <a:pt x="28" y="142"/>
                    </a:cubicBezTo>
                    <a:cubicBezTo>
                      <a:pt x="29" y="142"/>
                      <a:pt x="31" y="142"/>
                      <a:pt x="34" y="144"/>
                    </a:cubicBezTo>
                    <a:cubicBezTo>
                      <a:pt x="36" y="145"/>
                      <a:pt x="36" y="147"/>
                      <a:pt x="35" y="150"/>
                    </a:cubicBezTo>
                    <a:cubicBezTo>
                      <a:pt x="35" y="151"/>
                      <a:pt x="35" y="152"/>
                      <a:pt x="36" y="153"/>
                    </a:cubicBezTo>
                    <a:cubicBezTo>
                      <a:pt x="36" y="153"/>
                      <a:pt x="37" y="154"/>
                      <a:pt x="39" y="154"/>
                    </a:cubicBezTo>
                    <a:cubicBezTo>
                      <a:pt x="40" y="154"/>
                      <a:pt x="41" y="154"/>
                      <a:pt x="42" y="154"/>
                    </a:cubicBezTo>
                    <a:cubicBezTo>
                      <a:pt x="42" y="155"/>
                      <a:pt x="43" y="155"/>
                      <a:pt x="43" y="155"/>
                    </a:cubicBezTo>
                    <a:cubicBezTo>
                      <a:pt x="43" y="155"/>
                      <a:pt x="43" y="155"/>
                      <a:pt x="44" y="154"/>
                    </a:cubicBezTo>
                    <a:cubicBezTo>
                      <a:pt x="44" y="148"/>
                      <a:pt x="50" y="137"/>
                      <a:pt x="56" y="136"/>
                    </a:cubicBezTo>
                    <a:cubicBezTo>
                      <a:pt x="57" y="135"/>
                      <a:pt x="58" y="135"/>
                      <a:pt x="60" y="136"/>
                    </a:cubicBezTo>
                    <a:cubicBezTo>
                      <a:pt x="61" y="136"/>
                      <a:pt x="63" y="136"/>
                      <a:pt x="64" y="135"/>
                    </a:cubicBezTo>
                    <a:cubicBezTo>
                      <a:pt x="64" y="134"/>
                      <a:pt x="65" y="133"/>
                      <a:pt x="66" y="131"/>
                    </a:cubicBezTo>
                    <a:cubicBezTo>
                      <a:pt x="68" y="127"/>
                      <a:pt x="71" y="122"/>
                      <a:pt x="76" y="122"/>
                    </a:cubicBezTo>
                    <a:cubicBezTo>
                      <a:pt x="78" y="122"/>
                      <a:pt x="80" y="123"/>
                      <a:pt x="81" y="123"/>
                    </a:cubicBezTo>
                    <a:cubicBezTo>
                      <a:pt x="82" y="123"/>
                      <a:pt x="83" y="124"/>
                      <a:pt x="83" y="124"/>
                    </a:cubicBezTo>
                    <a:cubicBezTo>
                      <a:pt x="86" y="124"/>
                      <a:pt x="86" y="122"/>
                      <a:pt x="86" y="119"/>
                    </a:cubicBezTo>
                    <a:cubicBezTo>
                      <a:pt x="87" y="116"/>
                      <a:pt x="88" y="111"/>
                      <a:pt x="94" y="111"/>
                    </a:cubicBezTo>
                    <a:cubicBezTo>
                      <a:pt x="99" y="111"/>
                      <a:pt x="107" y="108"/>
                      <a:pt x="107" y="101"/>
                    </a:cubicBezTo>
                    <a:cubicBezTo>
                      <a:pt x="107" y="100"/>
                      <a:pt x="107" y="99"/>
                      <a:pt x="106" y="98"/>
                    </a:cubicBezTo>
                    <a:cubicBezTo>
                      <a:pt x="105" y="97"/>
                      <a:pt x="104" y="96"/>
                      <a:pt x="104" y="94"/>
                    </a:cubicBezTo>
                    <a:cubicBezTo>
                      <a:pt x="104" y="92"/>
                      <a:pt x="106" y="90"/>
                      <a:pt x="107" y="89"/>
                    </a:cubicBezTo>
                    <a:cubicBezTo>
                      <a:pt x="108" y="87"/>
                      <a:pt x="109" y="86"/>
                      <a:pt x="109" y="85"/>
                    </a:cubicBezTo>
                    <a:cubicBezTo>
                      <a:pt x="109" y="83"/>
                      <a:pt x="108" y="81"/>
                      <a:pt x="107" y="80"/>
                    </a:cubicBezTo>
                    <a:cubicBezTo>
                      <a:pt x="106" y="78"/>
                      <a:pt x="104" y="75"/>
                      <a:pt x="104" y="71"/>
                    </a:cubicBezTo>
                    <a:cubicBezTo>
                      <a:pt x="104" y="64"/>
                      <a:pt x="110" y="63"/>
                      <a:pt x="115" y="61"/>
                    </a:cubicBezTo>
                    <a:cubicBezTo>
                      <a:pt x="118" y="61"/>
                      <a:pt x="120" y="60"/>
                      <a:pt x="121" y="59"/>
                    </a:cubicBezTo>
                    <a:cubicBezTo>
                      <a:pt x="126" y="56"/>
                      <a:pt x="129" y="51"/>
                      <a:pt x="132" y="44"/>
                    </a:cubicBezTo>
                    <a:cubicBezTo>
                      <a:pt x="132" y="43"/>
                      <a:pt x="133" y="42"/>
                      <a:pt x="134" y="41"/>
                    </a:cubicBezTo>
                    <a:cubicBezTo>
                      <a:pt x="139" y="32"/>
                      <a:pt x="144" y="22"/>
                      <a:pt x="148" y="12"/>
                    </a:cubicBezTo>
                    <a:cubicBezTo>
                      <a:pt x="146" y="13"/>
                      <a:pt x="144" y="13"/>
                      <a:pt x="14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0" name="Freeform 1223"/>
              <p:cNvSpPr>
                <a:spLocks/>
              </p:cNvSpPr>
              <p:nvPr/>
            </p:nvSpPr>
            <p:spPr bwMode="auto">
              <a:xfrm>
                <a:off x="7792906" y="4491534"/>
                <a:ext cx="30071" cy="48866"/>
              </a:xfrm>
              <a:custGeom>
                <a:avLst/>
                <a:gdLst>
                  <a:gd name="T0" fmla="*/ 70 w 70"/>
                  <a:gd name="T1" fmla="*/ 20 h 114"/>
                  <a:gd name="T2" fmla="*/ 68 w 70"/>
                  <a:gd name="T3" fmla="*/ 13 h 114"/>
                  <a:gd name="T4" fmla="*/ 65 w 70"/>
                  <a:gd name="T5" fmla="*/ 4 h 114"/>
                  <a:gd name="T6" fmla="*/ 65 w 70"/>
                  <a:gd name="T7" fmla="*/ 0 h 114"/>
                  <a:gd name="T8" fmla="*/ 53 w 70"/>
                  <a:gd name="T9" fmla="*/ 0 h 114"/>
                  <a:gd name="T10" fmla="*/ 46 w 70"/>
                  <a:gd name="T11" fmla="*/ 9 h 114"/>
                  <a:gd name="T12" fmla="*/ 40 w 70"/>
                  <a:gd name="T13" fmla="*/ 14 h 114"/>
                  <a:gd name="T14" fmla="*/ 38 w 70"/>
                  <a:gd name="T15" fmla="*/ 18 h 114"/>
                  <a:gd name="T16" fmla="*/ 35 w 70"/>
                  <a:gd name="T17" fmla="*/ 24 h 114"/>
                  <a:gd name="T18" fmla="*/ 31 w 70"/>
                  <a:gd name="T19" fmla="*/ 25 h 114"/>
                  <a:gd name="T20" fmla="*/ 29 w 70"/>
                  <a:gd name="T21" fmla="*/ 25 h 114"/>
                  <a:gd name="T22" fmla="*/ 27 w 70"/>
                  <a:gd name="T23" fmla="*/ 25 h 114"/>
                  <a:gd name="T24" fmla="*/ 23 w 70"/>
                  <a:gd name="T25" fmla="*/ 26 h 114"/>
                  <a:gd name="T26" fmla="*/ 22 w 70"/>
                  <a:gd name="T27" fmla="*/ 31 h 114"/>
                  <a:gd name="T28" fmla="*/ 23 w 70"/>
                  <a:gd name="T29" fmla="*/ 38 h 114"/>
                  <a:gd name="T30" fmla="*/ 23 w 70"/>
                  <a:gd name="T31" fmla="*/ 38 h 114"/>
                  <a:gd name="T32" fmla="*/ 23 w 70"/>
                  <a:gd name="T33" fmla="*/ 38 h 114"/>
                  <a:gd name="T34" fmla="*/ 13 w 70"/>
                  <a:gd name="T35" fmla="*/ 42 h 114"/>
                  <a:gd name="T36" fmla="*/ 8 w 70"/>
                  <a:gd name="T37" fmla="*/ 54 h 114"/>
                  <a:gd name="T38" fmla="*/ 5 w 70"/>
                  <a:gd name="T39" fmla="*/ 62 h 114"/>
                  <a:gd name="T40" fmla="*/ 2 w 70"/>
                  <a:gd name="T41" fmla="*/ 65 h 114"/>
                  <a:gd name="T42" fmla="*/ 0 w 70"/>
                  <a:gd name="T43" fmla="*/ 70 h 114"/>
                  <a:gd name="T44" fmla="*/ 3 w 70"/>
                  <a:gd name="T45" fmla="*/ 77 h 114"/>
                  <a:gd name="T46" fmla="*/ 7 w 70"/>
                  <a:gd name="T47" fmla="*/ 84 h 114"/>
                  <a:gd name="T48" fmla="*/ 3 w 70"/>
                  <a:gd name="T49" fmla="*/ 89 h 114"/>
                  <a:gd name="T50" fmla="*/ 1 w 70"/>
                  <a:gd name="T51" fmla="*/ 92 h 114"/>
                  <a:gd name="T52" fmla="*/ 5 w 70"/>
                  <a:gd name="T53" fmla="*/ 95 h 114"/>
                  <a:gd name="T54" fmla="*/ 14 w 70"/>
                  <a:gd name="T55" fmla="*/ 101 h 114"/>
                  <a:gd name="T56" fmla="*/ 15 w 70"/>
                  <a:gd name="T57" fmla="*/ 106 h 114"/>
                  <a:gd name="T58" fmla="*/ 17 w 70"/>
                  <a:gd name="T59" fmla="*/ 113 h 114"/>
                  <a:gd name="T60" fmla="*/ 18 w 70"/>
                  <a:gd name="T61" fmla="*/ 112 h 114"/>
                  <a:gd name="T62" fmla="*/ 21 w 70"/>
                  <a:gd name="T63" fmla="*/ 110 h 114"/>
                  <a:gd name="T64" fmla="*/ 24 w 70"/>
                  <a:gd name="T65" fmla="*/ 112 h 114"/>
                  <a:gd name="T66" fmla="*/ 26 w 70"/>
                  <a:gd name="T67" fmla="*/ 114 h 114"/>
                  <a:gd name="T68" fmla="*/ 40 w 70"/>
                  <a:gd name="T69" fmla="*/ 103 h 114"/>
                  <a:gd name="T70" fmla="*/ 40 w 70"/>
                  <a:gd name="T71" fmla="*/ 97 h 114"/>
                  <a:gd name="T72" fmla="*/ 41 w 70"/>
                  <a:gd name="T73" fmla="*/ 91 h 114"/>
                  <a:gd name="T74" fmla="*/ 42 w 70"/>
                  <a:gd name="T75" fmla="*/ 85 h 114"/>
                  <a:gd name="T76" fmla="*/ 42 w 70"/>
                  <a:gd name="T77" fmla="*/ 84 h 114"/>
                  <a:gd name="T78" fmla="*/ 43 w 70"/>
                  <a:gd name="T79" fmla="*/ 84 h 114"/>
                  <a:gd name="T80" fmla="*/ 45 w 70"/>
                  <a:gd name="T81" fmla="*/ 84 h 114"/>
                  <a:gd name="T82" fmla="*/ 47 w 70"/>
                  <a:gd name="T83" fmla="*/ 84 h 114"/>
                  <a:gd name="T84" fmla="*/ 47 w 70"/>
                  <a:gd name="T85" fmla="*/ 80 h 114"/>
                  <a:gd name="T86" fmla="*/ 56 w 70"/>
                  <a:gd name="T87" fmla="*/ 68 h 114"/>
                  <a:gd name="T88" fmla="*/ 64 w 70"/>
                  <a:gd name="T89" fmla="*/ 57 h 114"/>
                  <a:gd name="T90" fmla="*/ 63 w 70"/>
                  <a:gd name="T91" fmla="*/ 54 h 114"/>
                  <a:gd name="T92" fmla="*/ 61 w 70"/>
                  <a:gd name="T93" fmla="*/ 48 h 114"/>
                  <a:gd name="T94" fmla="*/ 68 w 70"/>
                  <a:gd name="T95" fmla="*/ 38 h 114"/>
                  <a:gd name="T96" fmla="*/ 68 w 70"/>
                  <a:gd name="T97" fmla="*/ 32 h 114"/>
                  <a:gd name="T98" fmla="*/ 69 w 70"/>
                  <a:gd name="T99" fmla="*/ 26 h 114"/>
                  <a:gd name="T100" fmla="*/ 70 w 70"/>
                  <a:gd name="T101" fmla="*/ 2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0" h="114">
                    <a:moveTo>
                      <a:pt x="70" y="20"/>
                    </a:moveTo>
                    <a:cubicBezTo>
                      <a:pt x="70" y="17"/>
                      <a:pt x="69" y="15"/>
                      <a:pt x="68" y="13"/>
                    </a:cubicBezTo>
                    <a:cubicBezTo>
                      <a:pt x="67" y="11"/>
                      <a:pt x="65" y="9"/>
                      <a:pt x="65" y="4"/>
                    </a:cubicBezTo>
                    <a:cubicBezTo>
                      <a:pt x="65" y="2"/>
                      <a:pt x="65" y="1"/>
                      <a:pt x="65" y="0"/>
                    </a:cubicBezTo>
                    <a:lnTo>
                      <a:pt x="53" y="0"/>
                    </a:lnTo>
                    <a:cubicBezTo>
                      <a:pt x="51" y="4"/>
                      <a:pt x="48" y="6"/>
                      <a:pt x="46" y="9"/>
                    </a:cubicBezTo>
                    <a:cubicBezTo>
                      <a:pt x="44" y="10"/>
                      <a:pt x="42" y="11"/>
                      <a:pt x="40" y="14"/>
                    </a:cubicBezTo>
                    <a:cubicBezTo>
                      <a:pt x="39" y="15"/>
                      <a:pt x="39" y="16"/>
                      <a:pt x="38" y="18"/>
                    </a:cubicBezTo>
                    <a:cubicBezTo>
                      <a:pt x="37" y="20"/>
                      <a:pt x="37" y="22"/>
                      <a:pt x="35" y="24"/>
                    </a:cubicBezTo>
                    <a:cubicBezTo>
                      <a:pt x="33" y="25"/>
                      <a:pt x="32" y="25"/>
                      <a:pt x="31" y="25"/>
                    </a:cubicBezTo>
                    <a:cubicBezTo>
                      <a:pt x="30" y="25"/>
                      <a:pt x="29" y="25"/>
                      <a:pt x="29" y="25"/>
                    </a:cubicBezTo>
                    <a:cubicBezTo>
                      <a:pt x="28" y="25"/>
                      <a:pt x="27" y="25"/>
                      <a:pt x="27" y="25"/>
                    </a:cubicBezTo>
                    <a:cubicBezTo>
                      <a:pt x="25" y="25"/>
                      <a:pt x="23" y="25"/>
                      <a:pt x="23" y="26"/>
                    </a:cubicBezTo>
                    <a:cubicBezTo>
                      <a:pt x="21" y="27"/>
                      <a:pt x="21" y="29"/>
                      <a:pt x="22" y="31"/>
                    </a:cubicBezTo>
                    <a:cubicBezTo>
                      <a:pt x="23" y="33"/>
                      <a:pt x="23" y="35"/>
                      <a:pt x="23" y="38"/>
                    </a:cubicBezTo>
                    <a:lnTo>
                      <a:pt x="23" y="38"/>
                    </a:lnTo>
                    <a:lnTo>
                      <a:pt x="23" y="38"/>
                    </a:lnTo>
                    <a:cubicBezTo>
                      <a:pt x="22" y="39"/>
                      <a:pt x="17" y="41"/>
                      <a:pt x="13" y="42"/>
                    </a:cubicBezTo>
                    <a:cubicBezTo>
                      <a:pt x="10" y="45"/>
                      <a:pt x="9" y="50"/>
                      <a:pt x="8" y="54"/>
                    </a:cubicBezTo>
                    <a:cubicBezTo>
                      <a:pt x="7" y="57"/>
                      <a:pt x="6" y="60"/>
                      <a:pt x="5" y="62"/>
                    </a:cubicBezTo>
                    <a:cubicBezTo>
                      <a:pt x="4" y="64"/>
                      <a:pt x="3" y="65"/>
                      <a:pt x="2" y="65"/>
                    </a:cubicBezTo>
                    <a:cubicBezTo>
                      <a:pt x="1" y="67"/>
                      <a:pt x="0" y="67"/>
                      <a:pt x="0" y="70"/>
                    </a:cubicBezTo>
                    <a:cubicBezTo>
                      <a:pt x="0" y="73"/>
                      <a:pt x="1" y="75"/>
                      <a:pt x="3" y="77"/>
                    </a:cubicBezTo>
                    <a:cubicBezTo>
                      <a:pt x="5" y="79"/>
                      <a:pt x="7" y="81"/>
                      <a:pt x="7" y="84"/>
                    </a:cubicBezTo>
                    <a:cubicBezTo>
                      <a:pt x="7" y="86"/>
                      <a:pt x="5" y="88"/>
                      <a:pt x="3" y="89"/>
                    </a:cubicBezTo>
                    <a:cubicBezTo>
                      <a:pt x="2" y="90"/>
                      <a:pt x="1" y="91"/>
                      <a:pt x="1" y="92"/>
                    </a:cubicBezTo>
                    <a:cubicBezTo>
                      <a:pt x="2" y="93"/>
                      <a:pt x="4" y="94"/>
                      <a:pt x="5" y="95"/>
                    </a:cubicBezTo>
                    <a:cubicBezTo>
                      <a:pt x="10" y="97"/>
                      <a:pt x="13" y="99"/>
                      <a:pt x="14" y="101"/>
                    </a:cubicBezTo>
                    <a:cubicBezTo>
                      <a:pt x="14" y="102"/>
                      <a:pt x="14" y="104"/>
                      <a:pt x="15" y="106"/>
                    </a:cubicBezTo>
                    <a:cubicBezTo>
                      <a:pt x="15" y="111"/>
                      <a:pt x="15" y="113"/>
                      <a:pt x="17" y="113"/>
                    </a:cubicBezTo>
                    <a:cubicBezTo>
                      <a:pt x="18" y="113"/>
                      <a:pt x="18" y="112"/>
                      <a:pt x="18" y="112"/>
                    </a:cubicBezTo>
                    <a:cubicBezTo>
                      <a:pt x="19" y="111"/>
                      <a:pt x="20" y="110"/>
                      <a:pt x="21" y="110"/>
                    </a:cubicBezTo>
                    <a:cubicBezTo>
                      <a:pt x="22" y="110"/>
                      <a:pt x="23" y="111"/>
                      <a:pt x="24" y="112"/>
                    </a:cubicBezTo>
                    <a:cubicBezTo>
                      <a:pt x="25" y="113"/>
                      <a:pt x="25" y="114"/>
                      <a:pt x="26" y="114"/>
                    </a:cubicBezTo>
                    <a:cubicBezTo>
                      <a:pt x="30" y="114"/>
                      <a:pt x="40" y="106"/>
                      <a:pt x="40" y="103"/>
                    </a:cubicBezTo>
                    <a:lnTo>
                      <a:pt x="40" y="97"/>
                    </a:lnTo>
                    <a:cubicBezTo>
                      <a:pt x="40" y="95"/>
                      <a:pt x="40" y="93"/>
                      <a:pt x="41" y="91"/>
                    </a:cubicBezTo>
                    <a:cubicBezTo>
                      <a:pt x="41" y="89"/>
                      <a:pt x="42" y="87"/>
                      <a:pt x="42" y="85"/>
                    </a:cubicBezTo>
                    <a:lnTo>
                      <a:pt x="42" y="84"/>
                    </a:lnTo>
                    <a:lnTo>
                      <a:pt x="43" y="84"/>
                    </a:lnTo>
                    <a:cubicBezTo>
                      <a:pt x="44" y="84"/>
                      <a:pt x="44" y="84"/>
                      <a:pt x="45" y="84"/>
                    </a:cubicBezTo>
                    <a:cubicBezTo>
                      <a:pt x="45" y="84"/>
                      <a:pt x="46" y="84"/>
                      <a:pt x="47" y="84"/>
                    </a:cubicBezTo>
                    <a:lnTo>
                      <a:pt x="47" y="80"/>
                    </a:lnTo>
                    <a:cubicBezTo>
                      <a:pt x="47" y="76"/>
                      <a:pt x="51" y="72"/>
                      <a:pt x="56" y="68"/>
                    </a:cubicBezTo>
                    <a:cubicBezTo>
                      <a:pt x="60" y="64"/>
                      <a:pt x="64" y="61"/>
                      <a:pt x="64" y="57"/>
                    </a:cubicBezTo>
                    <a:cubicBezTo>
                      <a:pt x="64" y="56"/>
                      <a:pt x="64" y="55"/>
                      <a:pt x="63" y="54"/>
                    </a:cubicBezTo>
                    <a:cubicBezTo>
                      <a:pt x="62" y="52"/>
                      <a:pt x="61" y="51"/>
                      <a:pt x="61" y="48"/>
                    </a:cubicBezTo>
                    <a:cubicBezTo>
                      <a:pt x="61" y="42"/>
                      <a:pt x="63" y="38"/>
                      <a:pt x="68" y="38"/>
                    </a:cubicBezTo>
                    <a:cubicBezTo>
                      <a:pt x="68" y="36"/>
                      <a:pt x="68" y="34"/>
                      <a:pt x="68" y="32"/>
                    </a:cubicBezTo>
                    <a:cubicBezTo>
                      <a:pt x="68" y="29"/>
                      <a:pt x="69" y="27"/>
                      <a:pt x="69" y="26"/>
                    </a:cubicBezTo>
                    <a:cubicBezTo>
                      <a:pt x="70" y="24"/>
                      <a:pt x="70" y="22"/>
                      <a:pt x="7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1" name="Freeform 1224"/>
              <p:cNvSpPr>
                <a:spLocks/>
              </p:cNvSpPr>
              <p:nvPr/>
            </p:nvSpPr>
            <p:spPr bwMode="auto">
              <a:xfrm>
                <a:off x="7813581" y="4506570"/>
                <a:ext cx="43228" cy="33830"/>
              </a:xfrm>
              <a:custGeom>
                <a:avLst/>
                <a:gdLst>
                  <a:gd name="T0" fmla="*/ 0 w 100"/>
                  <a:gd name="T1" fmla="*/ 43 h 76"/>
                  <a:gd name="T2" fmla="*/ 0 w 100"/>
                  <a:gd name="T3" fmla="*/ 47 h 76"/>
                  <a:gd name="T4" fmla="*/ 4 w 100"/>
                  <a:gd name="T5" fmla="*/ 52 h 76"/>
                  <a:gd name="T6" fmla="*/ 6 w 100"/>
                  <a:gd name="T7" fmla="*/ 54 h 76"/>
                  <a:gd name="T8" fmla="*/ 20 w 100"/>
                  <a:gd name="T9" fmla="*/ 57 h 76"/>
                  <a:gd name="T10" fmla="*/ 32 w 100"/>
                  <a:gd name="T11" fmla="*/ 59 h 76"/>
                  <a:gd name="T12" fmla="*/ 36 w 100"/>
                  <a:gd name="T13" fmla="*/ 62 h 76"/>
                  <a:gd name="T14" fmla="*/ 39 w 100"/>
                  <a:gd name="T15" fmla="*/ 65 h 76"/>
                  <a:gd name="T16" fmla="*/ 51 w 100"/>
                  <a:gd name="T17" fmla="*/ 60 h 76"/>
                  <a:gd name="T18" fmla="*/ 60 w 100"/>
                  <a:gd name="T19" fmla="*/ 57 h 76"/>
                  <a:gd name="T20" fmla="*/ 68 w 100"/>
                  <a:gd name="T21" fmla="*/ 65 h 76"/>
                  <a:gd name="T22" fmla="*/ 71 w 100"/>
                  <a:gd name="T23" fmla="*/ 68 h 76"/>
                  <a:gd name="T24" fmla="*/ 73 w 100"/>
                  <a:gd name="T25" fmla="*/ 67 h 76"/>
                  <a:gd name="T26" fmla="*/ 76 w 100"/>
                  <a:gd name="T27" fmla="*/ 66 h 76"/>
                  <a:gd name="T28" fmla="*/ 77 w 100"/>
                  <a:gd name="T29" fmla="*/ 66 h 76"/>
                  <a:gd name="T30" fmla="*/ 77 w 100"/>
                  <a:gd name="T31" fmla="*/ 67 h 76"/>
                  <a:gd name="T32" fmla="*/ 81 w 100"/>
                  <a:gd name="T33" fmla="*/ 72 h 76"/>
                  <a:gd name="T34" fmla="*/ 82 w 100"/>
                  <a:gd name="T35" fmla="*/ 71 h 76"/>
                  <a:gd name="T36" fmla="*/ 85 w 100"/>
                  <a:gd name="T37" fmla="*/ 69 h 76"/>
                  <a:gd name="T38" fmla="*/ 91 w 100"/>
                  <a:gd name="T39" fmla="*/ 72 h 76"/>
                  <a:gd name="T40" fmla="*/ 98 w 100"/>
                  <a:gd name="T41" fmla="*/ 76 h 76"/>
                  <a:gd name="T42" fmla="*/ 98 w 100"/>
                  <a:gd name="T43" fmla="*/ 74 h 76"/>
                  <a:gd name="T44" fmla="*/ 98 w 100"/>
                  <a:gd name="T45" fmla="*/ 63 h 76"/>
                  <a:gd name="T46" fmla="*/ 96 w 100"/>
                  <a:gd name="T47" fmla="*/ 63 h 76"/>
                  <a:gd name="T48" fmla="*/ 90 w 100"/>
                  <a:gd name="T49" fmla="*/ 59 h 76"/>
                  <a:gd name="T50" fmla="*/ 91 w 100"/>
                  <a:gd name="T51" fmla="*/ 53 h 76"/>
                  <a:gd name="T52" fmla="*/ 93 w 100"/>
                  <a:gd name="T53" fmla="*/ 47 h 76"/>
                  <a:gd name="T54" fmla="*/ 84 w 100"/>
                  <a:gd name="T55" fmla="*/ 35 h 76"/>
                  <a:gd name="T56" fmla="*/ 83 w 100"/>
                  <a:gd name="T57" fmla="*/ 29 h 76"/>
                  <a:gd name="T58" fmla="*/ 79 w 100"/>
                  <a:gd name="T59" fmla="*/ 21 h 76"/>
                  <a:gd name="T60" fmla="*/ 79 w 100"/>
                  <a:gd name="T61" fmla="*/ 21 h 76"/>
                  <a:gd name="T62" fmla="*/ 79 w 100"/>
                  <a:gd name="T63" fmla="*/ 21 h 76"/>
                  <a:gd name="T64" fmla="*/ 78 w 100"/>
                  <a:gd name="T65" fmla="*/ 21 h 76"/>
                  <a:gd name="T66" fmla="*/ 75 w 100"/>
                  <a:gd name="T67" fmla="*/ 21 h 76"/>
                  <a:gd name="T68" fmla="*/ 69 w 100"/>
                  <a:gd name="T69" fmla="*/ 13 h 76"/>
                  <a:gd name="T70" fmla="*/ 63 w 100"/>
                  <a:gd name="T71" fmla="*/ 6 h 76"/>
                  <a:gd name="T72" fmla="*/ 61 w 100"/>
                  <a:gd name="T73" fmla="*/ 7 h 76"/>
                  <a:gd name="T74" fmla="*/ 57 w 100"/>
                  <a:gd name="T75" fmla="*/ 9 h 76"/>
                  <a:gd name="T76" fmla="*/ 51 w 100"/>
                  <a:gd name="T77" fmla="*/ 6 h 76"/>
                  <a:gd name="T78" fmla="*/ 49 w 100"/>
                  <a:gd name="T79" fmla="*/ 5 h 76"/>
                  <a:gd name="T80" fmla="*/ 42 w 100"/>
                  <a:gd name="T81" fmla="*/ 4 h 76"/>
                  <a:gd name="T82" fmla="*/ 35 w 100"/>
                  <a:gd name="T83" fmla="*/ 4 h 76"/>
                  <a:gd name="T84" fmla="*/ 33 w 100"/>
                  <a:gd name="T85" fmla="*/ 2 h 76"/>
                  <a:gd name="T86" fmla="*/ 30 w 100"/>
                  <a:gd name="T87" fmla="*/ 0 h 76"/>
                  <a:gd name="T88" fmla="*/ 29 w 100"/>
                  <a:gd name="T89" fmla="*/ 2 h 76"/>
                  <a:gd name="T90" fmla="*/ 24 w 100"/>
                  <a:gd name="T91" fmla="*/ 5 h 76"/>
                  <a:gd name="T92" fmla="*/ 21 w 100"/>
                  <a:gd name="T93" fmla="*/ 3 h 76"/>
                  <a:gd name="T94" fmla="*/ 14 w 100"/>
                  <a:gd name="T95" fmla="*/ 11 h 76"/>
                  <a:gd name="T96" fmla="*/ 16 w 100"/>
                  <a:gd name="T97" fmla="*/ 16 h 76"/>
                  <a:gd name="T98" fmla="*/ 17 w 100"/>
                  <a:gd name="T99" fmla="*/ 20 h 76"/>
                  <a:gd name="T100" fmla="*/ 8 w 100"/>
                  <a:gd name="T101" fmla="*/ 33 h 76"/>
                  <a:gd name="T102" fmla="*/ 0 w 100"/>
                  <a:gd name="T103" fmla="*/ 4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0" h="76">
                    <a:moveTo>
                      <a:pt x="0" y="43"/>
                    </a:moveTo>
                    <a:lnTo>
                      <a:pt x="0" y="47"/>
                    </a:lnTo>
                    <a:cubicBezTo>
                      <a:pt x="3" y="48"/>
                      <a:pt x="4" y="50"/>
                      <a:pt x="4" y="52"/>
                    </a:cubicBezTo>
                    <a:cubicBezTo>
                      <a:pt x="5" y="53"/>
                      <a:pt x="6" y="54"/>
                      <a:pt x="6" y="54"/>
                    </a:cubicBezTo>
                    <a:cubicBezTo>
                      <a:pt x="12" y="56"/>
                      <a:pt x="16" y="56"/>
                      <a:pt x="20" y="57"/>
                    </a:cubicBezTo>
                    <a:cubicBezTo>
                      <a:pt x="24" y="57"/>
                      <a:pt x="27" y="57"/>
                      <a:pt x="32" y="59"/>
                    </a:cubicBezTo>
                    <a:cubicBezTo>
                      <a:pt x="34" y="60"/>
                      <a:pt x="35" y="61"/>
                      <a:pt x="36" y="62"/>
                    </a:cubicBezTo>
                    <a:cubicBezTo>
                      <a:pt x="37" y="64"/>
                      <a:pt x="38" y="65"/>
                      <a:pt x="39" y="65"/>
                    </a:cubicBezTo>
                    <a:cubicBezTo>
                      <a:pt x="44" y="65"/>
                      <a:pt x="48" y="62"/>
                      <a:pt x="51" y="60"/>
                    </a:cubicBezTo>
                    <a:cubicBezTo>
                      <a:pt x="54" y="58"/>
                      <a:pt x="57" y="57"/>
                      <a:pt x="60" y="57"/>
                    </a:cubicBezTo>
                    <a:cubicBezTo>
                      <a:pt x="66" y="57"/>
                      <a:pt x="68" y="62"/>
                      <a:pt x="68" y="65"/>
                    </a:cubicBezTo>
                    <a:cubicBezTo>
                      <a:pt x="69" y="67"/>
                      <a:pt x="70" y="68"/>
                      <a:pt x="71" y="68"/>
                    </a:cubicBezTo>
                    <a:cubicBezTo>
                      <a:pt x="71" y="68"/>
                      <a:pt x="72" y="68"/>
                      <a:pt x="73" y="67"/>
                    </a:cubicBezTo>
                    <a:cubicBezTo>
                      <a:pt x="74" y="67"/>
                      <a:pt x="75" y="66"/>
                      <a:pt x="76" y="66"/>
                    </a:cubicBezTo>
                    <a:lnTo>
                      <a:pt x="77" y="66"/>
                    </a:lnTo>
                    <a:lnTo>
                      <a:pt x="77" y="67"/>
                    </a:lnTo>
                    <a:cubicBezTo>
                      <a:pt x="78" y="68"/>
                      <a:pt x="79" y="72"/>
                      <a:pt x="81" y="72"/>
                    </a:cubicBezTo>
                    <a:cubicBezTo>
                      <a:pt x="81" y="72"/>
                      <a:pt x="82" y="71"/>
                      <a:pt x="82" y="71"/>
                    </a:cubicBezTo>
                    <a:cubicBezTo>
                      <a:pt x="83" y="70"/>
                      <a:pt x="84" y="69"/>
                      <a:pt x="85" y="69"/>
                    </a:cubicBezTo>
                    <a:cubicBezTo>
                      <a:pt x="87" y="69"/>
                      <a:pt x="89" y="71"/>
                      <a:pt x="91" y="72"/>
                    </a:cubicBezTo>
                    <a:cubicBezTo>
                      <a:pt x="93" y="74"/>
                      <a:pt x="95" y="75"/>
                      <a:pt x="98" y="76"/>
                    </a:cubicBezTo>
                    <a:cubicBezTo>
                      <a:pt x="98" y="75"/>
                      <a:pt x="98" y="74"/>
                      <a:pt x="98" y="74"/>
                    </a:cubicBezTo>
                    <a:cubicBezTo>
                      <a:pt x="99" y="70"/>
                      <a:pt x="100" y="66"/>
                      <a:pt x="98" y="63"/>
                    </a:cubicBezTo>
                    <a:cubicBezTo>
                      <a:pt x="98" y="63"/>
                      <a:pt x="97" y="63"/>
                      <a:pt x="96" y="63"/>
                    </a:cubicBezTo>
                    <a:cubicBezTo>
                      <a:pt x="93" y="62"/>
                      <a:pt x="90" y="61"/>
                      <a:pt x="90" y="59"/>
                    </a:cubicBezTo>
                    <a:cubicBezTo>
                      <a:pt x="90" y="57"/>
                      <a:pt x="91" y="55"/>
                      <a:pt x="91" y="53"/>
                    </a:cubicBezTo>
                    <a:cubicBezTo>
                      <a:pt x="92" y="52"/>
                      <a:pt x="93" y="50"/>
                      <a:pt x="93" y="47"/>
                    </a:cubicBezTo>
                    <a:cubicBezTo>
                      <a:pt x="89" y="44"/>
                      <a:pt x="86" y="41"/>
                      <a:pt x="84" y="35"/>
                    </a:cubicBezTo>
                    <a:cubicBezTo>
                      <a:pt x="84" y="33"/>
                      <a:pt x="83" y="31"/>
                      <a:pt x="83" y="29"/>
                    </a:cubicBezTo>
                    <a:cubicBezTo>
                      <a:pt x="82" y="24"/>
                      <a:pt x="81" y="21"/>
                      <a:pt x="79" y="21"/>
                    </a:cubicBezTo>
                    <a:lnTo>
                      <a:pt x="79" y="21"/>
                    </a:lnTo>
                    <a:lnTo>
                      <a:pt x="79" y="21"/>
                    </a:lnTo>
                    <a:cubicBezTo>
                      <a:pt x="78" y="21"/>
                      <a:pt x="78" y="21"/>
                      <a:pt x="78" y="21"/>
                    </a:cubicBezTo>
                    <a:cubicBezTo>
                      <a:pt x="77" y="21"/>
                      <a:pt x="77" y="21"/>
                      <a:pt x="75" y="21"/>
                    </a:cubicBezTo>
                    <a:cubicBezTo>
                      <a:pt x="70" y="21"/>
                      <a:pt x="70" y="17"/>
                      <a:pt x="69" y="13"/>
                    </a:cubicBezTo>
                    <a:cubicBezTo>
                      <a:pt x="68" y="9"/>
                      <a:pt x="67" y="6"/>
                      <a:pt x="63" y="6"/>
                    </a:cubicBezTo>
                    <a:cubicBezTo>
                      <a:pt x="62" y="6"/>
                      <a:pt x="62" y="7"/>
                      <a:pt x="61" y="7"/>
                    </a:cubicBezTo>
                    <a:cubicBezTo>
                      <a:pt x="60" y="8"/>
                      <a:pt x="59" y="9"/>
                      <a:pt x="57" y="9"/>
                    </a:cubicBezTo>
                    <a:cubicBezTo>
                      <a:pt x="54" y="9"/>
                      <a:pt x="53" y="7"/>
                      <a:pt x="51" y="6"/>
                    </a:cubicBezTo>
                    <a:cubicBezTo>
                      <a:pt x="50" y="5"/>
                      <a:pt x="50" y="5"/>
                      <a:pt x="49" y="5"/>
                    </a:cubicBezTo>
                    <a:cubicBezTo>
                      <a:pt x="47" y="4"/>
                      <a:pt x="45" y="4"/>
                      <a:pt x="42" y="4"/>
                    </a:cubicBezTo>
                    <a:cubicBezTo>
                      <a:pt x="40" y="4"/>
                      <a:pt x="37" y="5"/>
                      <a:pt x="35" y="4"/>
                    </a:cubicBezTo>
                    <a:cubicBezTo>
                      <a:pt x="34" y="3"/>
                      <a:pt x="33" y="2"/>
                      <a:pt x="33" y="2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30" y="0"/>
                      <a:pt x="29" y="1"/>
                      <a:pt x="29" y="2"/>
                    </a:cubicBezTo>
                    <a:cubicBezTo>
                      <a:pt x="28" y="3"/>
                      <a:pt x="26" y="5"/>
                      <a:pt x="24" y="5"/>
                    </a:cubicBezTo>
                    <a:cubicBezTo>
                      <a:pt x="23" y="5"/>
                      <a:pt x="22" y="4"/>
                      <a:pt x="21" y="3"/>
                    </a:cubicBezTo>
                    <a:cubicBezTo>
                      <a:pt x="17" y="3"/>
                      <a:pt x="14" y="5"/>
                      <a:pt x="14" y="11"/>
                    </a:cubicBezTo>
                    <a:cubicBezTo>
                      <a:pt x="14" y="13"/>
                      <a:pt x="15" y="14"/>
                      <a:pt x="16" y="16"/>
                    </a:cubicBezTo>
                    <a:cubicBezTo>
                      <a:pt x="17" y="17"/>
                      <a:pt x="17" y="18"/>
                      <a:pt x="17" y="20"/>
                    </a:cubicBezTo>
                    <a:cubicBezTo>
                      <a:pt x="17" y="25"/>
                      <a:pt x="13" y="29"/>
                      <a:pt x="8" y="33"/>
                    </a:cubicBezTo>
                    <a:cubicBezTo>
                      <a:pt x="4" y="36"/>
                      <a:pt x="0" y="40"/>
                      <a:pt x="0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2" name="Freeform 1225"/>
              <p:cNvSpPr>
                <a:spLocks/>
              </p:cNvSpPr>
              <p:nvPr/>
            </p:nvSpPr>
            <p:spPr bwMode="auto">
              <a:xfrm>
                <a:off x="7853049" y="4512209"/>
                <a:ext cx="78937" cy="65782"/>
              </a:xfrm>
              <a:custGeom>
                <a:avLst/>
                <a:gdLst>
                  <a:gd name="T0" fmla="*/ 24 w 185"/>
                  <a:gd name="T1" fmla="*/ 80 h 151"/>
                  <a:gd name="T2" fmla="*/ 27 w 185"/>
                  <a:gd name="T3" fmla="*/ 80 h 151"/>
                  <a:gd name="T4" fmla="*/ 37 w 185"/>
                  <a:gd name="T5" fmla="*/ 85 h 151"/>
                  <a:gd name="T6" fmla="*/ 42 w 185"/>
                  <a:gd name="T7" fmla="*/ 88 h 151"/>
                  <a:gd name="T8" fmla="*/ 57 w 185"/>
                  <a:gd name="T9" fmla="*/ 101 h 151"/>
                  <a:gd name="T10" fmla="*/ 72 w 185"/>
                  <a:gd name="T11" fmla="*/ 113 h 151"/>
                  <a:gd name="T12" fmla="*/ 85 w 185"/>
                  <a:gd name="T13" fmla="*/ 113 h 151"/>
                  <a:gd name="T14" fmla="*/ 92 w 185"/>
                  <a:gd name="T15" fmla="*/ 112 h 151"/>
                  <a:gd name="T16" fmla="*/ 95 w 185"/>
                  <a:gd name="T17" fmla="*/ 108 h 151"/>
                  <a:gd name="T18" fmla="*/ 99 w 185"/>
                  <a:gd name="T19" fmla="*/ 114 h 151"/>
                  <a:gd name="T20" fmla="*/ 114 w 185"/>
                  <a:gd name="T21" fmla="*/ 130 h 151"/>
                  <a:gd name="T22" fmla="*/ 125 w 185"/>
                  <a:gd name="T23" fmla="*/ 140 h 151"/>
                  <a:gd name="T24" fmla="*/ 149 w 185"/>
                  <a:gd name="T25" fmla="*/ 151 h 151"/>
                  <a:gd name="T26" fmla="*/ 185 w 185"/>
                  <a:gd name="T27" fmla="*/ 116 h 151"/>
                  <a:gd name="T28" fmla="*/ 174 w 185"/>
                  <a:gd name="T29" fmla="*/ 106 h 151"/>
                  <a:gd name="T30" fmla="*/ 175 w 185"/>
                  <a:gd name="T31" fmla="*/ 99 h 151"/>
                  <a:gd name="T32" fmla="*/ 172 w 185"/>
                  <a:gd name="T33" fmla="*/ 97 h 151"/>
                  <a:gd name="T34" fmla="*/ 163 w 185"/>
                  <a:gd name="T35" fmla="*/ 102 h 151"/>
                  <a:gd name="T36" fmla="*/ 158 w 185"/>
                  <a:gd name="T37" fmla="*/ 96 h 151"/>
                  <a:gd name="T38" fmla="*/ 149 w 185"/>
                  <a:gd name="T39" fmla="*/ 88 h 151"/>
                  <a:gd name="T40" fmla="*/ 135 w 185"/>
                  <a:gd name="T41" fmla="*/ 87 h 151"/>
                  <a:gd name="T42" fmla="*/ 123 w 185"/>
                  <a:gd name="T43" fmla="*/ 73 h 151"/>
                  <a:gd name="T44" fmla="*/ 111 w 185"/>
                  <a:gd name="T45" fmla="*/ 70 h 151"/>
                  <a:gd name="T46" fmla="*/ 104 w 185"/>
                  <a:gd name="T47" fmla="*/ 59 h 151"/>
                  <a:gd name="T48" fmla="*/ 100 w 185"/>
                  <a:gd name="T49" fmla="*/ 59 h 151"/>
                  <a:gd name="T50" fmla="*/ 88 w 185"/>
                  <a:gd name="T51" fmla="*/ 47 h 151"/>
                  <a:gd name="T52" fmla="*/ 88 w 185"/>
                  <a:gd name="T53" fmla="*/ 12 h 151"/>
                  <a:gd name="T54" fmla="*/ 80 w 185"/>
                  <a:gd name="T55" fmla="*/ 1 h 151"/>
                  <a:gd name="T56" fmla="*/ 70 w 185"/>
                  <a:gd name="T57" fmla="*/ 0 h 151"/>
                  <a:gd name="T58" fmla="*/ 61 w 185"/>
                  <a:gd name="T59" fmla="*/ 7 h 151"/>
                  <a:gd name="T60" fmla="*/ 27 w 185"/>
                  <a:gd name="T61" fmla="*/ 17 h 151"/>
                  <a:gd name="T62" fmla="*/ 27 w 185"/>
                  <a:gd name="T63" fmla="*/ 29 h 151"/>
                  <a:gd name="T64" fmla="*/ 3 w 185"/>
                  <a:gd name="T65" fmla="*/ 35 h 151"/>
                  <a:gd name="T66" fmla="*/ 0 w 185"/>
                  <a:gd name="T67" fmla="*/ 46 h 151"/>
                  <a:gd name="T68" fmla="*/ 8 w 185"/>
                  <a:gd name="T69" fmla="*/ 49 h 151"/>
                  <a:gd name="T70" fmla="*/ 8 w 185"/>
                  <a:gd name="T71" fmla="*/ 65 h 151"/>
                  <a:gd name="T72" fmla="*/ 13 w 185"/>
                  <a:gd name="T73" fmla="*/ 66 h 151"/>
                  <a:gd name="T74" fmla="*/ 21 w 185"/>
                  <a:gd name="T75" fmla="*/ 65 h 151"/>
                  <a:gd name="T76" fmla="*/ 23 w 185"/>
                  <a:gd name="T77" fmla="*/ 78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85" h="151">
                    <a:moveTo>
                      <a:pt x="23" y="78"/>
                    </a:moveTo>
                    <a:cubicBezTo>
                      <a:pt x="23" y="79"/>
                      <a:pt x="23" y="80"/>
                      <a:pt x="24" y="80"/>
                    </a:cubicBezTo>
                    <a:cubicBezTo>
                      <a:pt x="24" y="80"/>
                      <a:pt x="24" y="80"/>
                      <a:pt x="25" y="80"/>
                    </a:cubicBezTo>
                    <a:cubicBezTo>
                      <a:pt x="25" y="80"/>
                      <a:pt x="26" y="80"/>
                      <a:pt x="27" y="80"/>
                    </a:cubicBezTo>
                    <a:cubicBezTo>
                      <a:pt x="27" y="80"/>
                      <a:pt x="28" y="80"/>
                      <a:pt x="29" y="80"/>
                    </a:cubicBezTo>
                    <a:cubicBezTo>
                      <a:pt x="33" y="80"/>
                      <a:pt x="35" y="82"/>
                      <a:pt x="37" y="85"/>
                    </a:cubicBezTo>
                    <a:cubicBezTo>
                      <a:pt x="38" y="87"/>
                      <a:pt x="40" y="88"/>
                      <a:pt x="42" y="89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3" y="87"/>
                      <a:pt x="44" y="85"/>
                      <a:pt x="46" y="85"/>
                    </a:cubicBezTo>
                    <a:cubicBezTo>
                      <a:pt x="53" y="85"/>
                      <a:pt x="55" y="93"/>
                      <a:pt x="57" y="101"/>
                    </a:cubicBezTo>
                    <a:cubicBezTo>
                      <a:pt x="58" y="108"/>
                      <a:pt x="60" y="115"/>
                      <a:pt x="66" y="115"/>
                    </a:cubicBezTo>
                    <a:cubicBezTo>
                      <a:pt x="69" y="115"/>
                      <a:pt x="70" y="114"/>
                      <a:pt x="72" y="113"/>
                    </a:cubicBezTo>
                    <a:cubicBezTo>
                      <a:pt x="74" y="112"/>
                      <a:pt x="76" y="111"/>
                      <a:pt x="79" y="111"/>
                    </a:cubicBezTo>
                    <a:cubicBezTo>
                      <a:pt x="81" y="111"/>
                      <a:pt x="83" y="112"/>
                      <a:pt x="85" y="113"/>
                    </a:cubicBezTo>
                    <a:cubicBezTo>
                      <a:pt x="86" y="114"/>
                      <a:pt x="88" y="115"/>
                      <a:pt x="90" y="115"/>
                    </a:cubicBezTo>
                    <a:cubicBezTo>
                      <a:pt x="91" y="115"/>
                      <a:pt x="91" y="114"/>
                      <a:pt x="92" y="112"/>
                    </a:cubicBezTo>
                    <a:cubicBezTo>
                      <a:pt x="93" y="111"/>
                      <a:pt x="93" y="109"/>
                      <a:pt x="95" y="108"/>
                    </a:cubicBezTo>
                    <a:lnTo>
                      <a:pt x="95" y="108"/>
                    </a:lnTo>
                    <a:lnTo>
                      <a:pt x="96" y="109"/>
                    </a:lnTo>
                    <a:cubicBezTo>
                      <a:pt x="98" y="111"/>
                      <a:pt x="98" y="113"/>
                      <a:pt x="99" y="114"/>
                    </a:cubicBezTo>
                    <a:cubicBezTo>
                      <a:pt x="99" y="116"/>
                      <a:pt x="99" y="117"/>
                      <a:pt x="100" y="118"/>
                    </a:cubicBezTo>
                    <a:cubicBezTo>
                      <a:pt x="104" y="124"/>
                      <a:pt x="109" y="127"/>
                      <a:pt x="114" y="130"/>
                    </a:cubicBezTo>
                    <a:cubicBezTo>
                      <a:pt x="118" y="133"/>
                      <a:pt x="121" y="136"/>
                      <a:pt x="125" y="139"/>
                    </a:cubicBezTo>
                    <a:lnTo>
                      <a:pt x="125" y="140"/>
                    </a:lnTo>
                    <a:cubicBezTo>
                      <a:pt x="128" y="145"/>
                      <a:pt x="137" y="151"/>
                      <a:pt x="146" y="151"/>
                    </a:cubicBezTo>
                    <a:cubicBezTo>
                      <a:pt x="147" y="151"/>
                      <a:pt x="148" y="151"/>
                      <a:pt x="149" y="151"/>
                    </a:cubicBezTo>
                    <a:cubicBezTo>
                      <a:pt x="159" y="148"/>
                      <a:pt x="166" y="139"/>
                      <a:pt x="173" y="130"/>
                    </a:cubicBezTo>
                    <a:cubicBezTo>
                      <a:pt x="177" y="125"/>
                      <a:pt x="181" y="120"/>
                      <a:pt x="185" y="116"/>
                    </a:cubicBezTo>
                    <a:cubicBezTo>
                      <a:pt x="184" y="115"/>
                      <a:pt x="182" y="114"/>
                      <a:pt x="181" y="113"/>
                    </a:cubicBezTo>
                    <a:cubicBezTo>
                      <a:pt x="178" y="112"/>
                      <a:pt x="175" y="110"/>
                      <a:pt x="174" y="106"/>
                    </a:cubicBezTo>
                    <a:cubicBezTo>
                      <a:pt x="174" y="105"/>
                      <a:pt x="175" y="104"/>
                      <a:pt x="175" y="103"/>
                    </a:cubicBezTo>
                    <a:cubicBezTo>
                      <a:pt x="176" y="101"/>
                      <a:pt x="176" y="100"/>
                      <a:pt x="175" y="99"/>
                    </a:cubicBezTo>
                    <a:lnTo>
                      <a:pt x="175" y="99"/>
                    </a:lnTo>
                    <a:cubicBezTo>
                      <a:pt x="175" y="98"/>
                      <a:pt x="173" y="97"/>
                      <a:pt x="172" y="97"/>
                    </a:cubicBezTo>
                    <a:cubicBezTo>
                      <a:pt x="170" y="97"/>
                      <a:pt x="170" y="98"/>
                      <a:pt x="169" y="99"/>
                    </a:cubicBezTo>
                    <a:cubicBezTo>
                      <a:pt x="168" y="100"/>
                      <a:pt x="167" y="102"/>
                      <a:pt x="163" y="102"/>
                    </a:cubicBezTo>
                    <a:cubicBezTo>
                      <a:pt x="159" y="102"/>
                      <a:pt x="159" y="99"/>
                      <a:pt x="158" y="97"/>
                    </a:cubicBezTo>
                    <a:cubicBezTo>
                      <a:pt x="158" y="96"/>
                      <a:pt x="158" y="96"/>
                      <a:pt x="158" y="96"/>
                    </a:cubicBezTo>
                    <a:cubicBezTo>
                      <a:pt x="157" y="95"/>
                      <a:pt x="157" y="94"/>
                      <a:pt x="156" y="94"/>
                    </a:cubicBezTo>
                    <a:cubicBezTo>
                      <a:pt x="154" y="92"/>
                      <a:pt x="152" y="90"/>
                      <a:pt x="149" y="88"/>
                    </a:cubicBezTo>
                    <a:lnTo>
                      <a:pt x="136" y="88"/>
                    </a:lnTo>
                    <a:lnTo>
                      <a:pt x="135" y="87"/>
                    </a:lnTo>
                    <a:cubicBezTo>
                      <a:pt x="134" y="85"/>
                      <a:pt x="133" y="83"/>
                      <a:pt x="133" y="79"/>
                    </a:cubicBezTo>
                    <a:cubicBezTo>
                      <a:pt x="129" y="78"/>
                      <a:pt x="126" y="76"/>
                      <a:pt x="123" y="73"/>
                    </a:cubicBezTo>
                    <a:cubicBezTo>
                      <a:pt x="121" y="71"/>
                      <a:pt x="119" y="70"/>
                      <a:pt x="117" y="70"/>
                    </a:cubicBezTo>
                    <a:lnTo>
                      <a:pt x="111" y="70"/>
                    </a:lnTo>
                    <a:cubicBezTo>
                      <a:pt x="107" y="70"/>
                      <a:pt x="107" y="66"/>
                      <a:pt x="106" y="64"/>
                    </a:cubicBezTo>
                    <a:cubicBezTo>
                      <a:pt x="106" y="62"/>
                      <a:pt x="105" y="60"/>
                      <a:pt x="104" y="59"/>
                    </a:cubicBezTo>
                    <a:cubicBezTo>
                      <a:pt x="103" y="59"/>
                      <a:pt x="102" y="59"/>
                      <a:pt x="102" y="59"/>
                    </a:cubicBezTo>
                    <a:lnTo>
                      <a:pt x="100" y="59"/>
                    </a:lnTo>
                    <a:cubicBezTo>
                      <a:pt x="98" y="59"/>
                      <a:pt x="94" y="59"/>
                      <a:pt x="94" y="54"/>
                    </a:cubicBezTo>
                    <a:cubicBezTo>
                      <a:pt x="94" y="50"/>
                      <a:pt x="92" y="48"/>
                      <a:pt x="88" y="47"/>
                    </a:cubicBezTo>
                    <a:cubicBezTo>
                      <a:pt x="85" y="45"/>
                      <a:pt x="81" y="42"/>
                      <a:pt x="81" y="35"/>
                    </a:cubicBezTo>
                    <a:cubicBezTo>
                      <a:pt x="81" y="24"/>
                      <a:pt x="84" y="18"/>
                      <a:pt x="88" y="12"/>
                    </a:cubicBezTo>
                    <a:cubicBezTo>
                      <a:pt x="86" y="11"/>
                      <a:pt x="85" y="8"/>
                      <a:pt x="83" y="5"/>
                    </a:cubicBezTo>
                    <a:cubicBezTo>
                      <a:pt x="82" y="3"/>
                      <a:pt x="81" y="1"/>
                      <a:pt x="80" y="1"/>
                    </a:cubicBezTo>
                    <a:cubicBezTo>
                      <a:pt x="78" y="0"/>
                      <a:pt x="75" y="0"/>
                      <a:pt x="72" y="0"/>
                    </a:cubicBezTo>
                    <a:lnTo>
                      <a:pt x="70" y="0"/>
                    </a:lnTo>
                    <a:cubicBezTo>
                      <a:pt x="69" y="0"/>
                      <a:pt x="69" y="0"/>
                      <a:pt x="69" y="0"/>
                    </a:cubicBezTo>
                    <a:cubicBezTo>
                      <a:pt x="68" y="2"/>
                      <a:pt x="66" y="7"/>
                      <a:pt x="61" y="7"/>
                    </a:cubicBezTo>
                    <a:cubicBezTo>
                      <a:pt x="60" y="7"/>
                      <a:pt x="50" y="6"/>
                      <a:pt x="48" y="3"/>
                    </a:cubicBezTo>
                    <a:cubicBezTo>
                      <a:pt x="39" y="7"/>
                      <a:pt x="31" y="13"/>
                      <a:pt x="27" y="17"/>
                    </a:cubicBezTo>
                    <a:cubicBezTo>
                      <a:pt x="26" y="18"/>
                      <a:pt x="26" y="20"/>
                      <a:pt x="27" y="22"/>
                    </a:cubicBezTo>
                    <a:cubicBezTo>
                      <a:pt x="27" y="24"/>
                      <a:pt x="28" y="26"/>
                      <a:pt x="27" y="29"/>
                    </a:cubicBezTo>
                    <a:cubicBezTo>
                      <a:pt x="26" y="31"/>
                      <a:pt x="15" y="37"/>
                      <a:pt x="13" y="37"/>
                    </a:cubicBezTo>
                    <a:cubicBezTo>
                      <a:pt x="10" y="37"/>
                      <a:pt x="6" y="37"/>
                      <a:pt x="3" y="35"/>
                    </a:cubicBezTo>
                    <a:cubicBezTo>
                      <a:pt x="3" y="38"/>
                      <a:pt x="2" y="40"/>
                      <a:pt x="1" y="41"/>
                    </a:cubicBezTo>
                    <a:cubicBezTo>
                      <a:pt x="1" y="43"/>
                      <a:pt x="0" y="44"/>
                      <a:pt x="0" y="46"/>
                    </a:cubicBezTo>
                    <a:cubicBezTo>
                      <a:pt x="1" y="46"/>
                      <a:pt x="4" y="47"/>
                      <a:pt x="5" y="47"/>
                    </a:cubicBezTo>
                    <a:cubicBezTo>
                      <a:pt x="7" y="48"/>
                      <a:pt x="8" y="48"/>
                      <a:pt x="8" y="49"/>
                    </a:cubicBezTo>
                    <a:cubicBezTo>
                      <a:pt x="10" y="53"/>
                      <a:pt x="9" y="57"/>
                      <a:pt x="9" y="61"/>
                    </a:cubicBezTo>
                    <a:cubicBezTo>
                      <a:pt x="8" y="63"/>
                      <a:pt x="8" y="64"/>
                      <a:pt x="8" y="65"/>
                    </a:cubicBezTo>
                    <a:cubicBezTo>
                      <a:pt x="8" y="66"/>
                      <a:pt x="8" y="68"/>
                      <a:pt x="9" y="68"/>
                    </a:cubicBezTo>
                    <a:cubicBezTo>
                      <a:pt x="11" y="68"/>
                      <a:pt x="12" y="67"/>
                      <a:pt x="13" y="66"/>
                    </a:cubicBezTo>
                    <a:cubicBezTo>
                      <a:pt x="15" y="65"/>
                      <a:pt x="16" y="64"/>
                      <a:pt x="18" y="64"/>
                    </a:cubicBezTo>
                    <a:cubicBezTo>
                      <a:pt x="19" y="64"/>
                      <a:pt x="20" y="65"/>
                      <a:pt x="21" y="65"/>
                    </a:cubicBezTo>
                    <a:cubicBezTo>
                      <a:pt x="23" y="67"/>
                      <a:pt x="23" y="71"/>
                      <a:pt x="23" y="74"/>
                    </a:cubicBezTo>
                    <a:cubicBezTo>
                      <a:pt x="23" y="75"/>
                      <a:pt x="23" y="77"/>
                      <a:pt x="23" y="7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3" name="Freeform 1226"/>
              <p:cNvSpPr>
                <a:spLocks/>
              </p:cNvSpPr>
              <p:nvPr/>
            </p:nvSpPr>
            <p:spPr bwMode="auto">
              <a:xfrm>
                <a:off x="7821099" y="4476498"/>
                <a:ext cx="54505" cy="50746"/>
              </a:xfrm>
              <a:custGeom>
                <a:avLst/>
                <a:gdLst>
                  <a:gd name="T0" fmla="*/ 125 w 128"/>
                  <a:gd name="T1" fmla="*/ 80 h 118"/>
                  <a:gd name="T2" fmla="*/ 128 w 128"/>
                  <a:gd name="T3" fmla="*/ 77 h 118"/>
                  <a:gd name="T4" fmla="*/ 122 w 128"/>
                  <a:gd name="T5" fmla="*/ 70 h 118"/>
                  <a:gd name="T6" fmla="*/ 111 w 128"/>
                  <a:gd name="T7" fmla="*/ 58 h 118"/>
                  <a:gd name="T8" fmla="*/ 111 w 128"/>
                  <a:gd name="T9" fmla="*/ 59 h 118"/>
                  <a:gd name="T10" fmla="*/ 108 w 128"/>
                  <a:gd name="T11" fmla="*/ 65 h 118"/>
                  <a:gd name="T12" fmla="*/ 89 w 128"/>
                  <a:gd name="T13" fmla="*/ 60 h 118"/>
                  <a:gd name="T14" fmla="*/ 87 w 128"/>
                  <a:gd name="T15" fmla="*/ 61 h 118"/>
                  <a:gd name="T16" fmla="*/ 82 w 128"/>
                  <a:gd name="T17" fmla="*/ 63 h 118"/>
                  <a:gd name="T18" fmla="*/ 78 w 128"/>
                  <a:gd name="T19" fmla="*/ 66 h 118"/>
                  <a:gd name="T20" fmla="*/ 78 w 128"/>
                  <a:gd name="T21" fmla="*/ 67 h 118"/>
                  <a:gd name="T22" fmla="*/ 72 w 128"/>
                  <a:gd name="T23" fmla="*/ 67 h 118"/>
                  <a:gd name="T24" fmla="*/ 71 w 128"/>
                  <a:gd name="T25" fmla="*/ 67 h 118"/>
                  <a:gd name="T26" fmla="*/ 67 w 128"/>
                  <a:gd name="T27" fmla="*/ 64 h 118"/>
                  <a:gd name="T28" fmla="*/ 53 w 128"/>
                  <a:gd name="T29" fmla="*/ 56 h 118"/>
                  <a:gd name="T30" fmla="*/ 61 w 128"/>
                  <a:gd name="T31" fmla="*/ 36 h 118"/>
                  <a:gd name="T32" fmla="*/ 67 w 128"/>
                  <a:gd name="T33" fmla="*/ 26 h 118"/>
                  <a:gd name="T34" fmla="*/ 68 w 128"/>
                  <a:gd name="T35" fmla="*/ 20 h 118"/>
                  <a:gd name="T36" fmla="*/ 69 w 128"/>
                  <a:gd name="T37" fmla="*/ 12 h 118"/>
                  <a:gd name="T38" fmla="*/ 67 w 128"/>
                  <a:gd name="T39" fmla="*/ 2 h 118"/>
                  <a:gd name="T40" fmla="*/ 44 w 128"/>
                  <a:gd name="T41" fmla="*/ 0 h 118"/>
                  <a:gd name="T42" fmla="*/ 43 w 128"/>
                  <a:gd name="T43" fmla="*/ 3 h 118"/>
                  <a:gd name="T44" fmla="*/ 39 w 128"/>
                  <a:gd name="T45" fmla="*/ 19 h 118"/>
                  <a:gd name="T46" fmla="*/ 42 w 128"/>
                  <a:gd name="T47" fmla="*/ 28 h 118"/>
                  <a:gd name="T48" fmla="*/ 45 w 128"/>
                  <a:gd name="T49" fmla="*/ 44 h 118"/>
                  <a:gd name="T50" fmla="*/ 41 w 128"/>
                  <a:gd name="T51" fmla="*/ 48 h 118"/>
                  <a:gd name="T52" fmla="*/ 37 w 128"/>
                  <a:gd name="T53" fmla="*/ 38 h 118"/>
                  <a:gd name="T54" fmla="*/ 34 w 128"/>
                  <a:gd name="T55" fmla="*/ 30 h 118"/>
                  <a:gd name="T56" fmla="*/ 26 w 128"/>
                  <a:gd name="T57" fmla="*/ 27 h 118"/>
                  <a:gd name="T58" fmla="*/ 21 w 128"/>
                  <a:gd name="T59" fmla="*/ 25 h 118"/>
                  <a:gd name="T60" fmla="*/ 16 w 128"/>
                  <a:gd name="T61" fmla="*/ 22 h 118"/>
                  <a:gd name="T62" fmla="*/ 12 w 128"/>
                  <a:gd name="T63" fmla="*/ 24 h 118"/>
                  <a:gd name="T64" fmla="*/ 11 w 128"/>
                  <a:gd name="T65" fmla="*/ 25 h 118"/>
                  <a:gd name="T66" fmla="*/ 11 w 128"/>
                  <a:gd name="T67" fmla="*/ 32 h 118"/>
                  <a:gd name="T68" fmla="*/ 6 w 128"/>
                  <a:gd name="T69" fmla="*/ 32 h 118"/>
                  <a:gd name="T70" fmla="*/ 0 w 128"/>
                  <a:gd name="T71" fmla="*/ 38 h 118"/>
                  <a:gd name="T72" fmla="*/ 3 w 128"/>
                  <a:gd name="T73" fmla="*/ 46 h 118"/>
                  <a:gd name="T74" fmla="*/ 6 w 128"/>
                  <a:gd name="T75" fmla="*/ 54 h 118"/>
                  <a:gd name="T76" fmla="*/ 5 w 128"/>
                  <a:gd name="T77" fmla="*/ 60 h 118"/>
                  <a:gd name="T78" fmla="*/ 3 w 128"/>
                  <a:gd name="T79" fmla="*/ 66 h 118"/>
                  <a:gd name="T80" fmla="*/ 5 w 128"/>
                  <a:gd name="T81" fmla="*/ 73 h 118"/>
                  <a:gd name="T82" fmla="*/ 9 w 128"/>
                  <a:gd name="T83" fmla="*/ 71 h 118"/>
                  <a:gd name="T84" fmla="*/ 12 w 128"/>
                  <a:gd name="T85" fmla="*/ 69 h 118"/>
                  <a:gd name="T86" fmla="*/ 17 w 128"/>
                  <a:gd name="T87" fmla="*/ 72 h 118"/>
                  <a:gd name="T88" fmla="*/ 18 w 128"/>
                  <a:gd name="T89" fmla="*/ 73 h 118"/>
                  <a:gd name="T90" fmla="*/ 24 w 128"/>
                  <a:gd name="T91" fmla="*/ 73 h 118"/>
                  <a:gd name="T92" fmla="*/ 32 w 128"/>
                  <a:gd name="T93" fmla="*/ 73 h 118"/>
                  <a:gd name="T94" fmla="*/ 35 w 128"/>
                  <a:gd name="T95" fmla="*/ 75 h 118"/>
                  <a:gd name="T96" fmla="*/ 39 w 128"/>
                  <a:gd name="T97" fmla="*/ 77 h 118"/>
                  <a:gd name="T98" fmla="*/ 42 w 128"/>
                  <a:gd name="T99" fmla="*/ 76 h 118"/>
                  <a:gd name="T100" fmla="*/ 45 w 128"/>
                  <a:gd name="T101" fmla="*/ 75 h 118"/>
                  <a:gd name="T102" fmla="*/ 53 w 128"/>
                  <a:gd name="T103" fmla="*/ 84 h 118"/>
                  <a:gd name="T104" fmla="*/ 57 w 128"/>
                  <a:gd name="T105" fmla="*/ 90 h 118"/>
                  <a:gd name="T106" fmla="*/ 59 w 128"/>
                  <a:gd name="T107" fmla="*/ 90 h 118"/>
                  <a:gd name="T108" fmla="*/ 62 w 128"/>
                  <a:gd name="T109" fmla="*/ 90 h 118"/>
                  <a:gd name="T110" fmla="*/ 68 w 128"/>
                  <a:gd name="T111" fmla="*/ 101 h 118"/>
                  <a:gd name="T112" fmla="*/ 69 w 128"/>
                  <a:gd name="T113" fmla="*/ 106 h 118"/>
                  <a:gd name="T114" fmla="*/ 87 w 128"/>
                  <a:gd name="T115" fmla="*/ 118 h 118"/>
                  <a:gd name="T116" fmla="*/ 99 w 128"/>
                  <a:gd name="T117" fmla="*/ 112 h 118"/>
                  <a:gd name="T118" fmla="*/ 98 w 128"/>
                  <a:gd name="T119" fmla="*/ 106 h 118"/>
                  <a:gd name="T120" fmla="*/ 100 w 128"/>
                  <a:gd name="T121" fmla="*/ 99 h 118"/>
                  <a:gd name="T122" fmla="*/ 122 w 128"/>
                  <a:gd name="T123" fmla="*/ 84 h 118"/>
                  <a:gd name="T124" fmla="*/ 125 w 128"/>
                  <a:gd name="T125" fmla="*/ 8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8" h="118">
                    <a:moveTo>
                      <a:pt x="125" y="80"/>
                    </a:moveTo>
                    <a:cubicBezTo>
                      <a:pt x="126" y="79"/>
                      <a:pt x="127" y="78"/>
                      <a:pt x="128" y="77"/>
                    </a:cubicBezTo>
                    <a:cubicBezTo>
                      <a:pt x="126" y="75"/>
                      <a:pt x="124" y="72"/>
                      <a:pt x="122" y="70"/>
                    </a:cubicBezTo>
                    <a:cubicBezTo>
                      <a:pt x="119" y="65"/>
                      <a:pt x="115" y="61"/>
                      <a:pt x="111" y="58"/>
                    </a:cubicBezTo>
                    <a:cubicBezTo>
                      <a:pt x="111" y="58"/>
                      <a:pt x="111" y="59"/>
                      <a:pt x="111" y="59"/>
                    </a:cubicBezTo>
                    <a:cubicBezTo>
                      <a:pt x="110" y="63"/>
                      <a:pt x="110" y="65"/>
                      <a:pt x="108" y="65"/>
                    </a:cubicBezTo>
                    <a:cubicBezTo>
                      <a:pt x="103" y="65"/>
                      <a:pt x="94" y="63"/>
                      <a:pt x="89" y="60"/>
                    </a:cubicBezTo>
                    <a:cubicBezTo>
                      <a:pt x="88" y="61"/>
                      <a:pt x="88" y="61"/>
                      <a:pt x="87" y="61"/>
                    </a:cubicBezTo>
                    <a:cubicBezTo>
                      <a:pt x="85" y="62"/>
                      <a:pt x="83" y="62"/>
                      <a:pt x="82" y="63"/>
                    </a:cubicBezTo>
                    <a:cubicBezTo>
                      <a:pt x="80" y="63"/>
                      <a:pt x="79" y="63"/>
                      <a:pt x="78" y="66"/>
                    </a:cubicBezTo>
                    <a:lnTo>
                      <a:pt x="78" y="67"/>
                    </a:lnTo>
                    <a:lnTo>
                      <a:pt x="72" y="67"/>
                    </a:lnTo>
                    <a:lnTo>
                      <a:pt x="71" y="67"/>
                    </a:lnTo>
                    <a:cubicBezTo>
                      <a:pt x="71" y="66"/>
                      <a:pt x="69" y="65"/>
                      <a:pt x="67" y="64"/>
                    </a:cubicBezTo>
                    <a:cubicBezTo>
                      <a:pt x="55" y="58"/>
                      <a:pt x="53" y="57"/>
                      <a:pt x="53" y="56"/>
                    </a:cubicBezTo>
                    <a:cubicBezTo>
                      <a:pt x="53" y="47"/>
                      <a:pt x="57" y="42"/>
                      <a:pt x="61" y="36"/>
                    </a:cubicBezTo>
                    <a:cubicBezTo>
                      <a:pt x="64" y="33"/>
                      <a:pt x="66" y="30"/>
                      <a:pt x="67" y="26"/>
                    </a:cubicBezTo>
                    <a:cubicBezTo>
                      <a:pt x="68" y="24"/>
                      <a:pt x="68" y="22"/>
                      <a:pt x="68" y="20"/>
                    </a:cubicBezTo>
                    <a:cubicBezTo>
                      <a:pt x="68" y="18"/>
                      <a:pt x="67" y="15"/>
                      <a:pt x="69" y="12"/>
                    </a:cubicBezTo>
                    <a:cubicBezTo>
                      <a:pt x="68" y="9"/>
                      <a:pt x="67" y="6"/>
                      <a:pt x="67" y="2"/>
                    </a:cubicBezTo>
                    <a:cubicBezTo>
                      <a:pt x="58" y="2"/>
                      <a:pt x="50" y="1"/>
                      <a:pt x="44" y="0"/>
                    </a:cubicBezTo>
                    <a:cubicBezTo>
                      <a:pt x="44" y="1"/>
                      <a:pt x="43" y="2"/>
                      <a:pt x="43" y="3"/>
                    </a:cubicBezTo>
                    <a:cubicBezTo>
                      <a:pt x="41" y="9"/>
                      <a:pt x="39" y="14"/>
                      <a:pt x="39" y="19"/>
                    </a:cubicBezTo>
                    <a:cubicBezTo>
                      <a:pt x="38" y="23"/>
                      <a:pt x="40" y="25"/>
                      <a:pt x="42" y="28"/>
                    </a:cubicBezTo>
                    <a:cubicBezTo>
                      <a:pt x="45" y="32"/>
                      <a:pt x="49" y="37"/>
                      <a:pt x="45" y="44"/>
                    </a:cubicBezTo>
                    <a:cubicBezTo>
                      <a:pt x="44" y="47"/>
                      <a:pt x="43" y="48"/>
                      <a:pt x="41" y="48"/>
                    </a:cubicBezTo>
                    <a:cubicBezTo>
                      <a:pt x="39" y="48"/>
                      <a:pt x="38" y="43"/>
                      <a:pt x="37" y="38"/>
                    </a:cubicBezTo>
                    <a:cubicBezTo>
                      <a:pt x="36" y="35"/>
                      <a:pt x="35" y="31"/>
                      <a:pt x="34" y="30"/>
                    </a:cubicBezTo>
                    <a:cubicBezTo>
                      <a:pt x="31" y="28"/>
                      <a:pt x="28" y="27"/>
                      <a:pt x="26" y="27"/>
                    </a:cubicBezTo>
                    <a:cubicBezTo>
                      <a:pt x="24" y="26"/>
                      <a:pt x="23" y="26"/>
                      <a:pt x="21" y="25"/>
                    </a:cubicBezTo>
                    <a:cubicBezTo>
                      <a:pt x="19" y="23"/>
                      <a:pt x="17" y="22"/>
                      <a:pt x="16" y="22"/>
                    </a:cubicBezTo>
                    <a:cubicBezTo>
                      <a:pt x="14" y="22"/>
                      <a:pt x="13" y="23"/>
                      <a:pt x="12" y="24"/>
                    </a:cubicBezTo>
                    <a:cubicBezTo>
                      <a:pt x="12" y="25"/>
                      <a:pt x="11" y="25"/>
                      <a:pt x="11" y="25"/>
                    </a:cubicBezTo>
                    <a:lnTo>
                      <a:pt x="11" y="32"/>
                    </a:lnTo>
                    <a:lnTo>
                      <a:pt x="6" y="32"/>
                    </a:lnTo>
                    <a:cubicBezTo>
                      <a:pt x="1" y="32"/>
                      <a:pt x="0" y="32"/>
                      <a:pt x="0" y="38"/>
                    </a:cubicBezTo>
                    <a:cubicBezTo>
                      <a:pt x="0" y="42"/>
                      <a:pt x="2" y="44"/>
                      <a:pt x="3" y="46"/>
                    </a:cubicBezTo>
                    <a:cubicBezTo>
                      <a:pt x="4" y="48"/>
                      <a:pt x="6" y="50"/>
                      <a:pt x="6" y="54"/>
                    </a:cubicBezTo>
                    <a:cubicBezTo>
                      <a:pt x="6" y="57"/>
                      <a:pt x="5" y="58"/>
                      <a:pt x="5" y="60"/>
                    </a:cubicBezTo>
                    <a:cubicBezTo>
                      <a:pt x="4" y="62"/>
                      <a:pt x="3" y="64"/>
                      <a:pt x="3" y="66"/>
                    </a:cubicBezTo>
                    <a:cubicBezTo>
                      <a:pt x="3" y="70"/>
                      <a:pt x="4" y="73"/>
                      <a:pt x="5" y="73"/>
                    </a:cubicBezTo>
                    <a:cubicBezTo>
                      <a:pt x="7" y="73"/>
                      <a:pt x="8" y="72"/>
                      <a:pt x="9" y="71"/>
                    </a:cubicBezTo>
                    <a:cubicBezTo>
                      <a:pt x="10" y="70"/>
                      <a:pt x="11" y="69"/>
                      <a:pt x="12" y="69"/>
                    </a:cubicBezTo>
                    <a:cubicBezTo>
                      <a:pt x="16" y="69"/>
                      <a:pt x="17" y="71"/>
                      <a:pt x="17" y="72"/>
                    </a:cubicBezTo>
                    <a:cubicBezTo>
                      <a:pt x="17" y="72"/>
                      <a:pt x="18" y="73"/>
                      <a:pt x="18" y="73"/>
                    </a:cubicBezTo>
                    <a:cubicBezTo>
                      <a:pt x="19" y="73"/>
                      <a:pt x="22" y="73"/>
                      <a:pt x="24" y="73"/>
                    </a:cubicBezTo>
                    <a:cubicBezTo>
                      <a:pt x="27" y="73"/>
                      <a:pt x="30" y="73"/>
                      <a:pt x="32" y="73"/>
                    </a:cubicBezTo>
                    <a:cubicBezTo>
                      <a:pt x="33" y="74"/>
                      <a:pt x="34" y="74"/>
                      <a:pt x="35" y="75"/>
                    </a:cubicBezTo>
                    <a:cubicBezTo>
                      <a:pt x="36" y="76"/>
                      <a:pt x="37" y="77"/>
                      <a:pt x="39" y="77"/>
                    </a:cubicBezTo>
                    <a:cubicBezTo>
                      <a:pt x="40" y="77"/>
                      <a:pt x="41" y="77"/>
                      <a:pt x="42" y="76"/>
                    </a:cubicBezTo>
                    <a:cubicBezTo>
                      <a:pt x="43" y="75"/>
                      <a:pt x="44" y="75"/>
                      <a:pt x="45" y="75"/>
                    </a:cubicBezTo>
                    <a:cubicBezTo>
                      <a:pt x="52" y="75"/>
                      <a:pt x="53" y="80"/>
                      <a:pt x="53" y="84"/>
                    </a:cubicBezTo>
                    <a:cubicBezTo>
                      <a:pt x="54" y="88"/>
                      <a:pt x="54" y="90"/>
                      <a:pt x="57" y="90"/>
                    </a:cubicBezTo>
                    <a:cubicBezTo>
                      <a:pt x="58" y="90"/>
                      <a:pt x="59" y="90"/>
                      <a:pt x="59" y="90"/>
                    </a:cubicBezTo>
                    <a:cubicBezTo>
                      <a:pt x="59" y="89"/>
                      <a:pt x="60" y="89"/>
                      <a:pt x="62" y="90"/>
                    </a:cubicBezTo>
                    <a:cubicBezTo>
                      <a:pt x="66" y="90"/>
                      <a:pt x="67" y="96"/>
                      <a:pt x="68" y="101"/>
                    </a:cubicBezTo>
                    <a:cubicBezTo>
                      <a:pt x="68" y="103"/>
                      <a:pt x="68" y="104"/>
                      <a:pt x="69" y="106"/>
                    </a:cubicBezTo>
                    <a:cubicBezTo>
                      <a:pt x="71" y="116"/>
                      <a:pt x="77" y="118"/>
                      <a:pt x="87" y="118"/>
                    </a:cubicBezTo>
                    <a:cubicBezTo>
                      <a:pt x="89" y="118"/>
                      <a:pt x="98" y="113"/>
                      <a:pt x="99" y="112"/>
                    </a:cubicBezTo>
                    <a:cubicBezTo>
                      <a:pt x="99" y="110"/>
                      <a:pt x="99" y="108"/>
                      <a:pt x="98" y="106"/>
                    </a:cubicBezTo>
                    <a:cubicBezTo>
                      <a:pt x="98" y="104"/>
                      <a:pt x="97" y="102"/>
                      <a:pt x="100" y="99"/>
                    </a:cubicBezTo>
                    <a:cubicBezTo>
                      <a:pt x="106" y="93"/>
                      <a:pt x="117" y="87"/>
                      <a:pt x="122" y="84"/>
                    </a:cubicBezTo>
                    <a:cubicBezTo>
                      <a:pt x="122" y="82"/>
                      <a:pt x="124" y="81"/>
                      <a:pt x="125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4" name="Freeform 1227"/>
              <p:cNvSpPr>
                <a:spLocks/>
              </p:cNvSpPr>
              <p:nvPr/>
            </p:nvSpPr>
            <p:spPr bwMode="auto">
              <a:xfrm>
                <a:off x="8351107" y="4643771"/>
                <a:ext cx="93973" cy="144719"/>
              </a:xfrm>
              <a:custGeom>
                <a:avLst/>
                <a:gdLst>
                  <a:gd name="T0" fmla="*/ 216 w 221"/>
                  <a:gd name="T1" fmla="*/ 177 h 339"/>
                  <a:gd name="T2" fmla="*/ 213 w 221"/>
                  <a:gd name="T3" fmla="*/ 159 h 339"/>
                  <a:gd name="T4" fmla="*/ 201 w 221"/>
                  <a:gd name="T5" fmla="*/ 161 h 339"/>
                  <a:gd name="T6" fmla="*/ 196 w 221"/>
                  <a:gd name="T7" fmla="*/ 157 h 339"/>
                  <a:gd name="T8" fmla="*/ 220 w 221"/>
                  <a:gd name="T9" fmla="*/ 116 h 339"/>
                  <a:gd name="T10" fmla="*/ 210 w 221"/>
                  <a:gd name="T11" fmla="*/ 105 h 339"/>
                  <a:gd name="T12" fmla="*/ 203 w 221"/>
                  <a:gd name="T13" fmla="*/ 95 h 339"/>
                  <a:gd name="T14" fmla="*/ 209 w 221"/>
                  <a:gd name="T15" fmla="*/ 90 h 339"/>
                  <a:gd name="T16" fmla="*/ 202 w 221"/>
                  <a:gd name="T17" fmla="*/ 84 h 339"/>
                  <a:gd name="T18" fmla="*/ 195 w 221"/>
                  <a:gd name="T19" fmla="*/ 66 h 339"/>
                  <a:gd name="T20" fmla="*/ 188 w 221"/>
                  <a:gd name="T21" fmla="*/ 61 h 339"/>
                  <a:gd name="T22" fmla="*/ 178 w 221"/>
                  <a:gd name="T23" fmla="*/ 57 h 339"/>
                  <a:gd name="T24" fmla="*/ 168 w 221"/>
                  <a:gd name="T25" fmla="*/ 58 h 339"/>
                  <a:gd name="T26" fmla="*/ 155 w 221"/>
                  <a:gd name="T27" fmla="*/ 59 h 339"/>
                  <a:gd name="T28" fmla="*/ 158 w 221"/>
                  <a:gd name="T29" fmla="*/ 49 h 339"/>
                  <a:gd name="T30" fmla="*/ 153 w 221"/>
                  <a:gd name="T31" fmla="*/ 47 h 339"/>
                  <a:gd name="T32" fmla="*/ 145 w 221"/>
                  <a:gd name="T33" fmla="*/ 44 h 339"/>
                  <a:gd name="T34" fmla="*/ 141 w 221"/>
                  <a:gd name="T35" fmla="*/ 34 h 339"/>
                  <a:gd name="T36" fmla="*/ 120 w 221"/>
                  <a:gd name="T37" fmla="*/ 12 h 339"/>
                  <a:gd name="T38" fmla="*/ 113 w 221"/>
                  <a:gd name="T39" fmla="*/ 1 h 339"/>
                  <a:gd name="T40" fmla="*/ 94 w 221"/>
                  <a:gd name="T41" fmla="*/ 5 h 339"/>
                  <a:gd name="T42" fmla="*/ 89 w 221"/>
                  <a:gd name="T43" fmla="*/ 29 h 339"/>
                  <a:gd name="T44" fmla="*/ 104 w 221"/>
                  <a:gd name="T45" fmla="*/ 36 h 339"/>
                  <a:gd name="T46" fmla="*/ 105 w 221"/>
                  <a:gd name="T47" fmla="*/ 38 h 339"/>
                  <a:gd name="T48" fmla="*/ 103 w 221"/>
                  <a:gd name="T49" fmla="*/ 43 h 339"/>
                  <a:gd name="T50" fmla="*/ 105 w 221"/>
                  <a:gd name="T51" fmla="*/ 50 h 339"/>
                  <a:gd name="T52" fmla="*/ 104 w 221"/>
                  <a:gd name="T53" fmla="*/ 52 h 339"/>
                  <a:gd name="T54" fmla="*/ 88 w 221"/>
                  <a:gd name="T55" fmla="*/ 64 h 339"/>
                  <a:gd name="T56" fmla="*/ 78 w 221"/>
                  <a:gd name="T57" fmla="*/ 61 h 339"/>
                  <a:gd name="T58" fmla="*/ 76 w 221"/>
                  <a:gd name="T59" fmla="*/ 67 h 339"/>
                  <a:gd name="T60" fmla="*/ 78 w 221"/>
                  <a:gd name="T61" fmla="*/ 72 h 339"/>
                  <a:gd name="T62" fmla="*/ 83 w 221"/>
                  <a:gd name="T63" fmla="*/ 78 h 339"/>
                  <a:gd name="T64" fmla="*/ 95 w 221"/>
                  <a:gd name="T65" fmla="*/ 104 h 339"/>
                  <a:gd name="T66" fmla="*/ 111 w 221"/>
                  <a:gd name="T67" fmla="*/ 108 h 339"/>
                  <a:gd name="T68" fmla="*/ 121 w 221"/>
                  <a:gd name="T69" fmla="*/ 120 h 339"/>
                  <a:gd name="T70" fmla="*/ 109 w 221"/>
                  <a:gd name="T71" fmla="*/ 134 h 339"/>
                  <a:gd name="T72" fmla="*/ 91 w 221"/>
                  <a:gd name="T73" fmla="*/ 167 h 339"/>
                  <a:gd name="T74" fmla="*/ 82 w 221"/>
                  <a:gd name="T75" fmla="*/ 176 h 339"/>
                  <a:gd name="T76" fmla="*/ 96 w 221"/>
                  <a:gd name="T77" fmla="*/ 196 h 339"/>
                  <a:gd name="T78" fmla="*/ 85 w 221"/>
                  <a:gd name="T79" fmla="*/ 213 h 339"/>
                  <a:gd name="T80" fmla="*/ 52 w 221"/>
                  <a:gd name="T81" fmla="*/ 247 h 339"/>
                  <a:gd name="T82" fmla="*/ 47 w 221"/>
                  <a:gd name="T83" fmla="*/ 255 h 339"/>
                  <a:gd name="T84" fmla="*/ 36 w 221"/>
                  <a:gd name="T85" fmla="*/ 262 h 339"/>
                  <a:gd name="T86" fmla="*/ 32 w 221"/>
                  <a:gd name="T87" fmla="*/ 262 h 339"/>
                  <a:gd name="T88" fmla="*/ 17 w 221"/>
                  <a:gd name="T89" fmla="*/ 272 h 339"/>
                  <a:gd name="T90" fmla="*/ 7 w 221"/>
                  <a:gd name="T91" fmla="*/ 281 h 339"/>
                  <a:gd name="T92" fmla="*/ 9 w 221"/>
                  <a:gd name="T93" fmla="*/ 283 h 339"/>
                  <a:gd name="T94" fmla="*/ 6 w 221"/>
                  <a:gd name="T95" fmla="*/ 287 h 339"/>
                  <a:gd name="T96" fmla="*/ 11 w 221"/>
                  <a:gd name="T97" fmla="*/ 300 h 339"/>
                  <a:gd name="T98" fmla="*/ 14 w 221"/>
                  <a:gd name="T99" fmla="*/ 301 h 339"/>
                  <a:gd name="T100" fmla="*/ 7 w 221"/>
                  <a:gd name="T101" fmla="*/ 314 h 339"/>
                  <a:gd name="T102" fmla="*/ 31 w 221"/>
                  <a:gd name="T103" fmla="*/ 338 h 339"/>
                  <a:gd name="T104" fmla="*/ 124 w 221"/>
                  <a:gd name="T105" fmla="*/ 269 h 339"/>
                  <a:gd name="T106" fmla="*/ 146 w 221"/>
                  <a:gd name="T107" fmla="*/ 273 h 339"/>
                  <a:gd name="T108" fmla="*/ 156 w 221"/>
                  <a:gd name="T109" fmla="*/ 268 h 339"/>
                  <a:gd name="T110" fmla="*/ 176 w 221"/>
                  <a:gd name="T111" fmla="*/ 266 h 339"/>
                  <a:gd name="T112" fmla="*/ 209 w 221"/>
                  <a:gd name="T113" fmla="*/ 255 h 339"/>
                  <a:gd name="T114" fmla="*/ 221 w 221"/>
                  <a:gd name="T115" fmla="*/ 241 h 339"/>
                  <a:gd name="T116" fmla="*/ 212 w 221"/>
                  <a:gd name="T117" fmla="*/ 218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21" h="339">
                    <a:moveTo>
                      <a:pt x="212" y="218"/>
                    </a:moveTo>
                    <a:cubicBezTo>
                      <a:pt x="212" y="199"/>
                      <a:pt x="212" y="196"/>
                      <a:pt x="216" y="177"/>
                    </a:cubicBezTo>
                    <a:cubicBezTo>
                      <a:pt x="218" y="169"/>
                      <a:pt x="219" y="163"/>
                      <a:pt x="217" y="161"/>
                    </a:cubicBezTo>
                    <a:cubicBezTo>
                      <a:pt x="216" y="160"/>
                      <a:pt x="215" y="159"/>
                      <a:pt x="213" y="159"/>
                    </a:cubicBezTo>
                    <a:cubicBezTo>
                      <a:pt x="211" y="159"/>
                      <a:pt x="209" y="160"/>
                      <a:pt x="207" y="160"/>
                    </a:cubicBezTo>
                    <a:cubicBezTo>
                      <a:pt x="205" y="161"/>
                      <a:pt x="203" y="161"/>
                      <a:pt x="201" y="161"/>
                    </a:cubicBezTo>
                    <a:cubicBezTo>
                      <a:pt x="198" y="161"/>
                      <a:pt x="196" y="160"/>
                      <a:pt x="196" y="157"/>
                    </a:cubicBezTo>
                    <a:lnTo>
                      <a:pt x="196" y="157"/>
                    </a:lnTo>
                    <a:lnTo>
                      <a:pt x="196" y="157"/>
                    </a:lnTo>
                    <a:cubicBezTo>
                      <a:pt x="198" y="136"/>
                      <a:pt x="213" y="122"/>
                      <a:pt x="220" y="116"/>
                    </a:cubicBezTo>
                    <a:cubicBezTo>
                      <a:pt x="219" y="115"/>
                      <a:pt x="217" y="112"/>
                      <a:pt x="214" y="110"/>
                    </a:cubicBezTo>
                    <a:cubicBezTo>
                      <a:pt x="212" y="108"/>
                      <a:pt x="211" y="107"/>
                      <a:pt x="210" y="105"/>
                    </a:cubicBezTo>
                    <a:cubicBezTo>
                      <a:pt x="209" y="104"/>
                      <a:pt x="208" y="103"/>
                      <a:pt x="206" y="101"/>
                    </a:cubicBezTo>
                    <a:cubicBezTo>
                      <a:pt x="203" y="99"/>
                      <a:pt x="202" y="97"/>
                      <a:pt x="203" y="95"/>
                    </a:cubicBezTo>
                    <a:cubicBezTo>
                      <a:pt x="203" y="93"/>
                      <a:pt x="204" y="92"/>
                      <a:pt x="207" y="91"/>
                    </a:cubicBezTo>
                    <a:cubicBezTo>
                      <a:pt x="209" y="91"/>
                      <a:pt x="209" y="90"/>
                      <a:pt x="209" y="90"/>
                    </a:cubicBezTo>
                    <a:cubicBezTo>
                      <a:pt x="209" y="89"/>
                      <a:pt x="206" y="87"/>
                      <a:pt x="205" y="86"/>
                    </a:cubicBezTo>
                    <a:cubicBezTo>
                      <a:pt x="204" y="85"/>
                      <a:pt x="203" y="85"/>
                      <a:pt x="202" y="84"/>
                    </a:cubicBezTo>
                    <a:cubicBezTo>
                      <a:pt x="200" y="83"/>
                      <a:pt x="197" y="81"/>
                      <a:pt x="199" y="78"/>
                    </a:cubicBezTo>
                    <a:cubicBezTo>
                      <a:pt x="200" y="76"/>
                      <a:pt x="199" y="73"/>
                      <a:pt x="195" y="66"/>
                    </a:cubicBezTo>
                    <a:cubicBezTo>
                      <a:pt x="193" y="62"/>
                      <a:pt x="192" y="60"/>
                      <a:pt x="190" y="60"/>
                    </a:cubicBezTo>
                    <a:cubicBezTo>
                      <a:pt x="190" y="60"/>
                      <a:pt x="189" y="60"/>
                      <a:pt x="188" y="61"/>
                    </a:cubicBezTo>
                    <a:cubicBezTo>
                      <a:pt x="187" y="62"/>
                      <a:pt x="186" y="63"/>
                      <a:pt x="184" y="63"/>
                    </a:cubicBezTo>
                    <a:cubicBezTo>
                      <a:pt x="182" y="63"/>
                      <a:pt x="180" y="61"/>
                      <a:pt x="178" y="57"/>
                    </a:cubicBezTo>
                    <a:cubicBezTo>
                      <a:pt x="176" y="53"/>
                      <a:pt x="175" y="53"/>
                      <a:pt x="174" y="53"/>
                    </a:cubicBezTo>
                    <a:cubicBezTo>
                      <a:pt x="173" y="53"/>
                      <a:pt x="171" y="55"/>
                      <a:pt x="168" y="58"/>
                    </a:cubicBezTo>
                    <a:cubicBezTo>
                      <a:pt x="166" y="60"/>
                      <a:pt x="163" y="61"/>
                      <a:pt x="160" y="61"/>
                    </a:cubicBezTo>
                    <a:cubicBezTo>
                      <a:pt x="158" y="61"/>
                      <a:pt x="156" y="60"/>
                      <a:pt x="155" y="59"/>
                    </a:cubicBezTo>
                    <a:cubicBezTo>
                      <a:pt x="154" y="57"/>
                      <a:pt x="155" y="54"/>
                      <a:pt x="157" y="51"/>
                    </a:cubicBezTo>
                    <a:cubicBezTo>
                      <a:pt x="158" y="50"/>
                      <a:pt x="158" y="49"/>
                      <a:pt x="158" y="49"/>
                    </a:cubicBezTo>
                    <a:cubicBezTo>
                      <a:pt x="158" y="49"/>
                      <a:pt x="158" y="49"/>
                      <a:pt x="158" y="49"/>
                    </a:cubicBezTo>
                    <a:cubicBezTo>
                      <a:pt x="156" y="49"/>
                      <a:pt x="155" y="48"/>
                      <a:pt x="153" y="47"/>
                    </a:cubicBezTo>
                    <a:cubicBezTo>
                      <a:pt x="151" y="46"/>
                      <a:pt x="151" y="46"/>
                      <a:pt x="150" y="46"/>
                    </a:cubicBezTo>
                    <a:cubicBezTo>
                      <a:pt x="149" y="46"/>
                      <a:pt x="148" y="45"/>
                      <a:pt x="145" y="44"/>
                    </a:cubicBezTo>
                    <a:cubicBezTo>
                      <a:pt x="142" y="43"/>
                      <a:pt x="141" y="41"/>
                      <a:pt x="141" y="39"/>
                    </a:cubicBezTo>
                    <a:cubicBezTo>
                      <a:pt x="140" y="37"/>
                      <a:pt x="141" y="35"/>
                      <a:pt x="141" y="34"/>
                    </a:cubicBezTo>
                    <a:cubicBezTo>
                      <a:pt x="135" y="33"/>
                      <a:pt x="131" y="29"/>
                      <a:pt x="128" y="25"/>
                    </a:cubicBezTo>
                    <a:cubicBezTo>
                      <a:pt x="125" y="21"/>
                      <a:pt x="122" y="16"/>
                      <a:pt x="120" y="12"/>
                    </a:cubicBezTo>
                    <a:cubicBezTo>
                      <a:pt x="118" y="8"/>
                      <a:pt x="116" y="4"/>
                      <a:pt x="113" y="0"/>
                    </a:cubicBezTo>
                    <a:cubicBezTo>
                      <a:pt x="113" y="1"/>
                      <a:pt x="113" y="1"/>
                      <a:pt x="113" y="1"/>
                    </a:cubicBezTo>
                    <a:cubicBezTo>
                      <a:pt x="110" y="3"/>
                      <a:pt x="108" y="5"/>
                      <a:pt x="103" y="5"/>
                    </a:cubicBezTo>
                    <a:lnTo>
                      <a:pt x="94" y="5"/>
                    </a:lnTo>
                    <a:cubicBezTo>
                      <a:pt x="93" y="5"/>
                      <a:pt x="89" y="6"/>
                      <a:pt x="89" y="7"/>
                    </a:cubicBezTo>
                    <a:lnTo>
                      <a:pt x="89" y="29"/>
                    </a:lnTo>
                    <a:cubicBezTo>
                      <a:pt x="89" y="33"/>
                      <a:pt x="94" y="34"/>
                      <a:pt x="101" y="36"/>
                    </a:cubicBezTo>
                    <a:cubicBezTo>
                      <a:pt x="102" y="36"/>
                      <a:pt x="103" y="36"/>
                      <a:pt x="104" y="36"/>
                    </a:cubicBezTo>
                    <a:lnTo>
                      <a:pt x="106" y="36"/>
                    </a:lnTo>
                    <a:lnTo>
                      <a:pt x="105" y="38"/>
                    </a:lnTo>
                    <a:cubicBezTo>
                      <a:pt x="105" y="39"/>
                      <a:pt x="104" y="39"/>
                      <a:pt x="104" y="40"/>
                    </a:cubicBezTo>
                    <a:cubicBezTo>
                      <a:pt x="103" y="41"/>
                      <a:pt x="103" y="41"/>
                      <a:pt x="103" y="43"/>
                    </a:cubicBezTo>
                    <a:cubicBezTo>
                      <a:pt x="103" y="44"/>
                      <a:pt x="104" y="46"/>
                      <a:pt x="104" y="48"/>
                    </a:cubicBezTo>
                    <a:cubicBezTo>
                      <a:pt x="105" y="49"/>
                      <a:pt x="105" y="50"/>
                      <a:pt x="105" y="50"/>
                    </a:cubicBezTo>
                    <a:lnTo>
                      <a:pt x="106" y="51"/>
                    </a:lnTo>
                    <a:lnTo>
                      <a:pt x="104" y="52"/>
                    </a:lnTo>
                    <a:cubicBezTo>
                      <a:pt x="102" y="52"/>
                      <a:pt x="101" y="54"/>
                      <a:pt x="99" y="57"/>
                    </a:cubicBezTo>
                    <a:cubicBezTo>
                      <a:pt x="96" y="60"/>
                      <a:pt x="93" y="64"/>
                      <a:pt x="88" y="64"/>
                    </a:cubicBezTo>
                    <a:cubicBezTo>
                      <a:pt x="85" y="64"/>
                      <a:pt x="83" y="63"/>
                      <a:pt x="82" y="63"/>
                    </a:cubicBezTo>
                    <a:cubicBezTo>
                      <a:pt x="81" y="62"/>
                      <a:pt x="80" y="61"/>
                      <a:pt x="78" y="61"/>
                    </a:cubicBezTo>
                    <a:cubicBezTo>
                      <a:pt x="77" y="61"/>
                      <a:pt x="77" y="62"/>
                      <a:pt x="77" y="62"/>
                    </a:cubicBezTo>
                    <a:cubicBezTo>
                      <a:pt x="76" y="63"/>
                      <a:pt x="76" y="65"/>
                      <a:pt x="76" y="67"/>
                    </a:cubicBezTo>
                    <a:cubicBezTo>
                      <a:pt x="76" y="67"/>
                      <a:pt x="76" y="68"/>
                      <a:pt x="76" y="68"/>
                    </a:cubicBezTo>
                    <a:cubicBezTo>
                      <a:pt x="76" y="70"/>
                      <a:pt x="77" y="71"/>
                      <a:pt x="78" y="72"/>
                    </a:cubicBezTo>
                    <a:cubicBezTo>
                      <a:pt x="79" y="73"/>
                      <a:pt x="80" y="73"/>
                      <a:pt x="80" y="74"/>
                    </a:cubicBezTo>
                    <a:cubicBezTo>
                      <a:pt x="81" y="75"/>
                      <a:pt x="82" y="77"/>
                      <a:pt x="83" y="78"/>
                    </a:cubicBezTo>
                    <a:cubicBezTo>
                      <a:pt x="85" y="82"/>
                      <a:pt x="88" y="86"/>
                      <a:pt x="89" y="90"/>
                    </a:cubicBezTo>
                    <a:cubicBezTo>
                      <a:pt x="90" y="92"/>
                      <a:pt x="94" y="102"/>
                      <a:pt x="95" y="104"/>
                    </a:cubicBezTo>
                    <a:cubicBezTo>
                      <a:pt x="98" y="105"/>
                      <a:pt x="100" y="105"/>
                      <a:pt x="102" y="105"/>
                    </a:cubicBezTo>
                    <a:cubicBezTo>
                      <a:pt x="105" y="105"/>
                      <a:pt x="108" y="105"/>
                      <a:pt x="111" y="108"/>
                    </a:cubicBezTo>
                    <a:cubicBezTo>
                      <a:pt x="112" y="108"/>
                      <a:pt x="113" y="109"/>
                      <a:pt x="113" y="109"/>
                    </a:cubicBezTo>
                    <a:cubicBezTo>
                      <a:pt x="117" y="112"/>
                      <a:pt x="121" y="114"/>
                      <a:pt x="121" y="120"/>
                    </a:cubicBezTo>
                    <a:cubicBezTo>
                      <a:pt x="121" y="128"/>
                      <a:pt x="116" y="131"/>
                      <a:pt x="112" y="133"/>
                    </a:cubicBezTo>
                    <a:cubicBezTo>
                      <a:pt x="111" y="133"/>
                      <a:pt x="110" y="134"/>
                      <a:pt x="109" y="134"/>
                    </a:cubicBezTo>
                    <a:cubicBezTo>
                      <a:pt x="102" y="138"/>
                      <a:pt x="98" y="149"/>
                      <a:pt x="94" y="159"/>
                    </a:cubicBezTo>
                    <a:cubicBezTo>
                      <a:pt x="93" y="162"/>
                      <a:pt x="92" y="165"/>
                      <a:pt x="91" y="167"/>
                    </a:cubicBezTo>
                    <a:cubicBezTo>
                      <a:pt x="90" y="169"/>
                      <a:pt x="88" y="170"/>
                      <a:pt x="86" y="171"/>
                    </a:cubicBezTo>
                    <a:cubicBezTo>
                      <a:pt x="83" y="172"/>
                      <a:pt x="82" y="173"/>
                      <a:pt x="82" y="176"/>
                    </a:cubicBezTo>
                    <a:cubicBezTo>
                      <a:pt x="82" y="180"/>
                      <a:pt x="84" y="182"/>
                      <a:pt x="88" y="184"/>
                    </a:cubicBezTo>
                    <a:cubicBezTo>
                      <a:pt x="91" y="187"/>
                      <a:pt x="96" y="190"/>
                      <a:pt x="96" y="196"/>
                    </a:cubicBezTo>
                    <a:cubicBezTo>
                      <a:pt x="96" y="204"/>
                      <a:pt x="92" y="207"/>
                      <a:pt x="87" y="211"/>
                    </a:cubicBezTo>
                    <a:cubicBezTo>
                      <a:pt x="87" y="212"/>
                      <a:pt x="86" y="212"/>
                      <a:pt x="85" y="213"/>
                    </a:cubicBezTo>
                    <a:cubicBezTo>
                      <a:pt x="79" y="220"/>
                      <a:pt x="72" y="227"/>
                      <a:pt x="64" y="227"/>
                    </a:cubicBezTo>
                    <a:cubicBezTo>
                      <a:pt x="61" y="238"/>
                      <a:pt x="58" y="242"/>
                      <a:pt x="52" y="247"/>
                    </a:cubicBezTo>
                    <a:cubicBezTo>
                      <a:pt x="51" y="248"/>
                      <a:pt x="49" y="249"/>
                      <a:pt x="48" y="251"/>
                    </a:cubicBezTo>
                    <a:cubicBezTo>
                      <a:pt x="47" y="252"/>
                      <a:pt x="47" y="253"/>
                      <a:pt x="47" y="255"/>
                    </a:cubicBezTo>
                    <a:cubicBezTo>
                      <a:pt x="47" y="256"/>
                      <a:pt x="47" y="258"/>
                      <a:pt x="46" y="259"/>
                    </a:cubicBezTo>
                    <a:cubicBezTo>
                      <a:pt x="43" y="262"/>
                      <a:pt x="40" y="262"/>
                      <a:pt x="36" y="262"/>
                    </a:cubicBezTo>
                    <a:cubicBezTo>
                      <a:pt x="36" y="262"/>
                      <a:pt x="35" y="262"/>
                      <a:pt x="34" y="262"/>
                    </a:cubicBezTo>
                    <a:cubicBezTo>
                      <a:pt x="33" y="262"/>
                      <a:pt x="32" y="262"/>
                      <a:pt x="32" y="262"/>
                    </a:cubicBezTo>
                    <a:cubicBezTo>
                      <a:pt x="28" y="262"/>
                      <a:pt x="27" y="264"/>
                      <a:pt x="25" y="267"/>
                    </a:cubicBezTo>
                    <a:cubicBezTo>
                      <a:pt x="23" y="269"/>
                      <a:pt x="21" y="272"/>
                      <a:pt x="17" y="272"/>
                    </a:cubicBezTo>
                    <a:cubicBezTo>
                      <a:pt x="9" y="272"/>
                      <a:pt x="4" y="273"/>
                      <a:pt x="4" y="276"/>
                    </a:cubicBezTo>
                    <a:cubicBezTo>
                      <a:pt x="4" y="278"/>
                      <a:pt x="5" y="280"/>
                      <a:pt x="7" y="281"/>
                    </a:cubicBezTo>
                    <a:cubicBezTo>
                      <a:pt x="7" y="281"/>
                      <a:pt x="8" y="282"/>
                      <a:pt x="8" y="282"/>
                    </a:cubicBezTo>
                    <a:lnTo>
                      <a:pt x="9" y="283"/>
                    </a:lnTo>
                    <a:lnTo>
                      <a:pt x="8" y="284"/>
                    </a:lnTo>
                    <a:cubicBezTo>
                      <a:pt x="7" y="285"/>
                      <a:pt x="7" y="286"/>
                      <a:pt x="6" y="287"/>
                    </a:cubicBezTo>
                    <a:cubicBezTo>
                      <a:pt x="4" y="289"/>
                      <a:pt x="2" y="292"/>
                      <a:pt x="2" y="296"/>
                    </a:cubicBezTo>
                    <a:cubicBezTo>
                      <a:pt x="2" y="299"/>
                      <a:pt x="6" y="300"/>
                      <a:pt x="11" y="300"/>
                    </a:cubicBezTo>
                    <a:cubicBezTo>
                      <a:pt x="12" y="300"/>
                      <a:pt x="12" y="301"/>
                      <a:pt x="13" y="301"/>
                    </a:cubicBezTo>
                    <a:lnTo>
                      <a:pt x="14" y="301"/>
                    </a:lnTo>
                    <a:lnTo>
                      <a:pt x="14" y="302"/>
                    </a:lnTo>
                    <a:cubicBezTo>
                      <a:pt x="13" y="307"/>
                      <a:pt x="10" y="310"/>
                      <a:pt x="7" y="314"/>
                    </a:cubicBezTo>
                    <a:cubicBezTo>
                      <a:pt x="4" y="317"/>
                      <a:pt x="1" y="319"/>
                      <a:pt x="0" y="323"/>
                    </a:cubicBezTo>
                    <a:cubicBezTo>
                      <a:pt x="1" y="325"/>
                      <a:pt x="6" y="339"/>
                      <a:pt x="31" y="338"/>
                    </a:cubicBezTo>
                    <a:cubicBezTo>
                      <a:pt x="78" y="336"/>
                      <a:pt x="110" y="293"/>
                      <a:pt x="117" y="273"/>
                    </a:cubicBezTo>
                    <a:cubicBezTo>
                      <a:pt x="118" y="270"/>
                      <a:pt x="121" y="269"/>
                      <a:pt x="124" y="269"/>
                    </a:cubicBezTo>
                    <a:cubicBezTo>
                      <a:pt x="127" y="269"/>
                      <a:pt x="131" y="270"/>
                      <a:pt x="134" y="271"/>
                    </a:cubicBezTo>
                    <a:cubicBezTo>
                      <a:pt x="138" y="272"/>
                      <a:pt x="142" y="273"/>
                      <a:pt x="146" y="273"/>
                    </a:cubicBezTo>
                    <a:cubicBezTo>
                      <a:pt x="147" y="273"/>
                      <a:pt x="148" y="273"/>
                      <a:pt x="149" y="272"/>
                    </a:cubicBezTo>
                    <a:cubicBezTo>
                      <a:pt x="151" y="272"/>
                      <a:pt x="154" y="270"/>
                      <a:pt x="156" y="268"/>
                    </a:cubicBezTo>
                    <a:cubicBezTo>
                      <a:pt x="159" y="266"/>
                      <a:pt x="162" y="264"/>
                      <a:pt x="165" y="264"/>
                    </a:cubicBezTo>
                    <a:cubicBezTo>
                      <a:pt x="169" y="264"/>
                      <a:pt x="173" y="265"/>
                      <a:pt x="176" y="266"/>
                    </a:cubicBezTo>
                    <a:cubicBezTo>
                      <a:pt x="179" y="267"/>
                      <a:pt x="183" y="269"/>
                      <a:pt x="188" y="269"/>
                    </a:cubicBezTo>
                    <a:cubicBezTo>
                      <a:pt x="200" y="272"/>
                      <a:pt x="205" y="264"/>
                      <a:pt x="209" y="255"/>
                    </a:cubicBezTo>
                    <a:cubicBezTo>
                      <a:pt x="212" y="250"/>
                      <a:pt x="215" y="245"/>
                      <a:pt x="220" y="242"/>
                    </a:cubicBezTo>
                    <a:cubicBezTo>
                      <a:pt x="221" y="241"/>
                      <a:pt x="221" y="241"/>
                      <a:pt x="221" y="241"/>
                    </a:cubicBezTo>
                    <a:cubicBezTo>
                      <a:pt x="221" y="240"/>
                      <a:pt x="220" y="238"/>
                      <a:pt x="218" y="236"/>
                    </a:cubicBezTo>
                    <a:cubicBezTo>
                      <a:pt x="216" y="232"/>
                      <a:pt x="212" y="226"/>
                      <a:pt x="212" y="2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5" name="Freeform 1228"/>
              <p:cNvSpPr>
                <a:spLocks/>
              </p:cNvSpPr>
              <p:nvPr/>
            </p:nvSpPr>
            <p:spPr bwMode="auto">
              <a:xfrm>
                <a:off x="8005286" y="4506570"/>
                <a:ext cx="3759" cy="3759"/>
              </a:xfrm>
              <a:custGeom>
                <a:avLst/>
                <a:gdLst>
                  <a:gd name="T0" fmla="*/ 11 w 11"/>
                  <a:gd name="T1" fmla="*/ 7 h 7"/>
                  <a:gd name="T2" fmla="*/ 0 w 11"/>
                  <a:gd name="T3" fmla="*/ 0 h 7"/>
                  <a:gd name="T4" fmla="*/ 11 w 11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cubicBezTo>
                      <a:pt x="8" y="3"/>
                      <a:pt x="4" y="0"/>
                      <a:pt x="0" y="0"/>
                    </a:cubicBezTo>
                    <a:cubicBezTo>
                      <a:pt x="4" y="0"/>
                      <a:pt x="8" y="3"/>
                      <a:pt x="1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6" name="Freeform 1229"/>
              <p:cNvSpPr>
                <a:spLocks/>
              </p:cNvSpPr>
              <p:nvPr/>
            </p:nvSpPr>
            <p:spPr bwMode="auto">
              <a:xfrm>
                <a:off x="8082343" y="4482137"/>
                <a:ext cx="56384" cy="80818"/>
              </a:xfrm>
              <a:custGeom>
                <a:avLst/>
                <a:gdLst>
                  <a:gd name="T0" fmla="*/ 129 w 136"/>
                  <a:gd name="T1" fmla="*/ 128 h 187"/>
                  <a:gd name="T2" fmla="*/ 110 w 136"/>
                  <a:gd name="T3" fmla="*/ 102 h 187"/>
                  <a:gd name="T4" fmla="*/ 87 w 136"/>
                  <a:gd name="T5" fmla="*/ 89 h 187"/>
                  <a:gd name="T6" fmla="*/ 95 w 136"/>
                  <a:gd name="T7" fmla="*/ 61 h 187"/>
                  <a:gd name="T8" fmla="*/ 96 w 136"/>
                  <a:gd name="T9" fmla="*/ 23 h 187"/>
                  <a:gd name="T10" fmla="*/ 104 w 136"/>
                  <a:gd name="T11" fmla="*/ 9 h 187"/>
                  <a:gd name="T12" fmla="*/ 98 w 136"/>
                  <a:gd name="T13" fmla="*/ 0 h 187"/>
                  <a:gd name="T14" fmla="*/ 85 w 136"/>
                  <a:gd name="T15" fmla="*/ 15 h 187"/>
                  <a:gd name="T16" fmla="*/ 89 w 136"/>
                  <a:gd name="T17" fmla="*/ 45 h 187"/>
                  <a:gd name="T18" fmla="*/ 73 w 136"/>
                  <a:gd name="T19" fmla="*/ 105 h 187"/>
                  <a:gd name="T20" fmla="*/ 69 w 136"/>
                  <a:gd name="T21" fmla="*/ 139 h 187"/>
                  <a:gd name="T22" fmla="*/ 35 w 136"/>
                  <a:gd name="T23" fmla="*/ 177 h 187"/>
                  <a:gd name="T24" fmla="*/ 17 w 136"/>
                  <a:gd name="T25" fmla="*/ 159 h 187"/>
                  <a:gd name="T26" fmla="*/ 15 w 136"/>
                  <a:gd name="T27" fmla="*/ 170 h 187"/>
                  <a:gd name="T28" fmla="*/ 43 w 136"/>
                  <a:gd name="T29" fmla="*/ 187 h 187"/>
                  <a:gd name="T30" fmla="*/ 72 w 136"/>
                  <a:gd name="T31" fmla="*/ 164 h 187"/>
                  <a:gd name="T32" fmla="*/ 88 w 136"/>
                  <a:gd name="T33" fmla="*/ 149 h 187"/>
                  <a:gd name="T34" fmla="*/ 100 w 136"/>
                  <a:gd name="T35" fmla="*/ 110 h 187"/>
                  <a:gd name="T36" fmla="*/ 122 w 136"/>
                  <a:gd name="T37" fmla="*/ 128 h 187"/>
                  <a:gd name="T38" fmla="*/ 115 w 136"/>
                  <a:gd name="T39" fmla="*/ 152 h 187"/>
                  <a:gd name="T40" fmla="*/ 135 w 136"/>
                  <a:gd name="T41" fmla="*/ 164 h 187"/>
                  <a:gd name="T42" fmla="*/ 119 w 136"/>
                  <a:gd name="T43" fmla="*/ 146 h 187"/>
                  <a:gd name="T44" fmla="*/ 129 w 136"/>
                  <a:gd name="T45" fmla="*/ 128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6" h="187">
                    <a:moveTo>
                      <a:pt x="129" y="128"/>
                    </a:moveTo>
                    <a:cubicBezTo>
                      <a:pt x="126" y="115"/>
                      <a:pt x="121" y="104"/>
                      <a:pt x="110" y="102"/>
                    </a:cubicBezTo>
                    <a:cubicBezTo>
                      <a:pt x="84" y="109"/>
                      <a:pt x="87" y="103"/>
                      <a:pt x="87" y="89"/>
                    </a:cubicBezTo>
                    <a:cubicBezTo>
                      <a:pt x="87" y="81"/>
                      <a:pt x="91" y="72"/>
                      <a:pt x="95" y="61"/>
                    </a:cubicBezTo>
                    <a:cubicBezTo>
                      <a:pt x="106" y="57"/>
                      <a:pt x="92" y="36"/>
                      <a:pt x="96" y="23"/>
                    </a:cubicBezTo>
                    <a:cubicBezTo>
                      <a:pt x="97" y="18"/>
                      <a:pt x="97" y="13"/>
                      <a:pt x="104" y="9"/>
                    </a:cubicBezTo>
                    <a:lnTo>
                      <a:pt x="98" y="0"/>
                    </a:lnTo>
                    <a:cubicBezTo>
                      <a:pt x="94" y="7"/>
                      <a:pt x="89" y="4"/>
                      <a:pt x="85" y="15"/>
                    </a:cubicBezTo>
                    <a:cubicBezTo>
                      <a:pt x="81" y="33"/>
                      <a:pt x="96" y="30"/>
                      <a:pt x="89" y="45"/>
                    </a:cubicBezTo>
                    <a:cubicBezTo>
                      <a:pt x="81" y="59"/>
                      <a:pt x="65" y="90"/>
                      <a:pt x="73" y="105"/>
                    </a:cubicBezTo>
                    <a:cubicBezTo>
                      <a:pt x="90" y="140"/>
                      <a:pt x="73" y="115"/>
                      <a:pt x="69" y="139"/>
                    </a:cubicBezTo>
                    <a:cubicBezTo>
                      <a:pt x="52" y="151"/>
                      <a:pt x="46" y="176"/>
                      <a:pt x="35" y="177"/>
                    </a:cubicBezTo>
                    <a:cubicBezTo>
                      <a:pt x="21" y="177"/>
                      <a:pt x="26" y="160"/>
                      <a:pt x="17" y="159"/>
                    </a:cubicBezTo>
                    <a:cubicBezTo>
                      <a:pt x="0" y="158"/>
                      <a:pt x="15" y="164"/>
                      <a:pt x="15" y="170"/>
                    </a:cubicBezTo>
                    <a:cubicBezTo>
                      <a:pt x="15" y="181"/>
                      <a:pt x="31" y="175"/>
                      <a:pt x="43" y="187"/>
                    </a:cubicBezTo>
                    <a:cubicBezTo>
                      <a:pt x="48" y="169"/>
                      <a:pt x="60" y="185"/>
                      <a:pt x="72" y="164"/>
                    </a:cubicBezTo>
                    <a:cubicBezTo>
                      <a:pt x="76" y="157"/>
                      <a:pt x="72" y="157"/>
                      <a:pt x="88" y="149"/>
                    </a:cubicBezTo>
                    <a:cubicBezTo>
                      <a:pt x="84" y="120"/>
                      <a:pt x="85" y="111"/>
                      <a:pt x="100" y="110"/>
                    </a:cubicBezTo>
                    <a:cubicBezTo>
                      <a:pt x="117" y="107"/>
                      <a:pt x="115" y="122"/>
                      <a:pt x="122" y="128"/>
                    </a:cubicBezTo>
                    <a:cubicBezTo>
                      <a:pt x="118" y="139"/>
                      <a:pt x="115" y="145"/>
                      <a:pt x="115" y="152"/>
                    </a:cubicBezTo>
                    <a:cubicBezTo>
                      <a:pt x="115" y="159"/>
                      <a:pt x="126" y="165"/>
                      <a:pt x="135" y="164"/>
                    </a:cubicBezTo>
                    <a:cubicBezTo>
                      <a:pt x="136" y="162"/>
                      <a:pt x="118" y="157"/>
                      <a:pt x="119" y="146"/>
                    </a:cubicBezTo>
                    <a:cubicBezTo>
                      <a:pt x="120" y="138"/>
                      <a:pt x="131" y="142"/>
                      <a:pt x="129" y="1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7" name="Freeform 1230"/>
              <p:cNvSpPr>
                <a:spLocks/>
              </p:cNvSpPr>
              <p:nvPr/>
            </p:nvSpPr>
            <p:spPr bwMode="auto">
              <a:xfrm>
                <a:off x="8266531" y="4455825"/>
                <a:ext cx="13157" cy="13157"/>
              </a:xfrm>
              <a:custGeom>
                <a:avLst/>
                <a:gdLst>
                  <a:gd name="T0" fmla="*/ 0 w 30"/>
                  <a:gd name="T1" fmla="*/ 31 h 31"/>
                  <a:gd name="T2" fmla="*/ 17 w 30"/>
                  <a:gd name="T3" fmla="*/ 0 h 31"/>
                  <a:gd name="T4" fmla="*/ 21 w 30"/>
                  <a:gd name="T5" fmla="*/ 1 h 31"/>
                  <a:gd name="T6" fmla="*/ 26 w 30"/>
                  <a:gd name="T7" fmla="*/ 9 h 31"/>
                  <a:gd name="T8" fmla="*/ 0 w 30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31">
                    <a:moveTo>
                      <a:pt x="0" y="31"/>
                    </a:moveTo>
                    <a:cubicBezTo>
                      <a:pt x="0" y="24"/>
                      <a:pt x="8" y="13"/>
                      <a:pt x="17" y="0"/>
                    </a:cubicBezTo>
                    <a:lnTo>
                      <a:pt x="21" y="1"/>
                    </a:lnTo>
                    <a:cubicBezTo>
                      <a:pt x="22" y="4"/>
                      <a:pt x="30" y="7"/>
                      <a:pt x="26" y="9"/>
                    </a:cubicBezTo>
                    <a:cubicBezTo>
                      <a:pt x="21" y="22"/>
                      <a:pt x="5" y="24"/>
                      <a:pt x="0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" name="Freeform 1231"/>
              <p:cNvSpPr>
                <a:spLocks/>
              </p:cNvSpPr>
              <p:nvPr/>
            </p:nvSpPr>
            <p:spPr bwMode="auto">
              <a:xfrm>
                <a:off x="8313518" y="4702034"/>
                <a:ext cx="37589" cy="65782"/>
              </a:xfrm>
              <a:custGeom>
                <a:avLst/>
                <a:gdLst>
                  <a:gd name="T0" fmla="*/ 10 w 88"/>
                  <a:gd name="T1" fmla="*/ 157 h 157"/>
                  <a:gd name="T2" fmla="*/ 16 w 88"/>
                  <a:gd name="T3" fmla="*/ 156 h 157"/>
                  <a:gd name="T4" fmla="*/ 16 w 88"/>
                  <a:gd name="T5" fmla="*/ 156 h 157"/>
                  <a:gd name="T6" fmla="*/ 44 w 88"/>
                  <a:gd name="T7" fmla="*/ 134 h 157"/>
                  <a:gd name="T8" fmla="*/ 44 w 88"/>
                  <a:gd name="T9" fmla="*/ 125 h 157"/>
                  <a:gd name="T10" fmla="*/ 47 w 88"/>
                  <a:gd name="T11" fmla="*/ 120 h 157"/>
                  <a:gd name="T12" fmla="*/ 51 w 88"/>
                  <a:gd name="T13" fmla="*/ 118 h 157"/>
                  <a:gd name="T14" fmla="*/ 55 w 88"/>
                  <a:gd name="T15" fmla="*/ 112 h 157"/>
                  <a:gd name="T16" fmla="*/ 57 w 88"/>
                  <a:gd name="T17" fmla="*/ 108 h 157"/>
                  <a:gd name="T18" fmla="*/ 66 w 88"/>
                  <a:gd name="T19" fmla="*/ 103 h 157"/>
                  <a:gd name="T20" fmla="*/ 70 w 88"/>
                  <a:gd name="T21" fmla="*/ 100 h 157"/>
                  <a:gd name="T22" fmla="*/ 72 w 88"/>
                  <a:gd name="T23" fmla="*/ 95 h 157"/>
                  <a:gd name="T24" fmla="*/ 74 w 88"/>
                  <a:gd name="T25" fmla="*/ 89 h 157"/>
                  <a:gd name="T26" fmla="*/ 85 w 88"/>
                  <a:gd name="T27" fmla="*/ 74 h 157"/>
                  <a:gd name="T28" fmla="*/ 83 w 88"/>
                  <a:gd name="T29" fmla="*/ 72 h 157"/>
                  <a:gd name="T30" fmla="*/ 81 w 88"/>
                  <a:gd name="T31" fmla="*/ 72 h 157"/>
                  <a:gd name="T32" fmla="*/ 78 w 88"/>
                  <a:gd name="T33" fmla="*/ 73 h 157"/>
                  <a:gd name="T34" fmla="*/ 77 w 88"/>
                  <a:gd name="T35" fmla="*/ 71 h 157"/>
                  <a:gd name="T36" fmla="*/ 77 w 88"/>
                  <a:gd name="T37" fmla="*/ 64 h 157"/>
                  <a:gd name="T38" fmla="*/ 77 w 88"/>
                  <a:gd name="T39" fmla="*/ 63 h 157"/>
                  <a:gd name="T40" fmla="*/ 79 w 88"/>
                  <a:gd name="T41" fmla="*/ 63 h 157"/>
                  <a:gd name="T42" fmla="*/ 80 w 88"/>
                  <a:gd name="T43" fmla="*/ 63 h 157"/>
                  <a:gd name="T44" fmla="*/ 82 w 88"/>
                  <a:gd name="T45" fmla="*/ 62 h 157"/>
                  <a:gd name="T46" fmla="*/ 88 w 88"/>
                  <a:gd name="T47" fmla="*/ 50 h 157"/>
                  <a:gd name="T48" fmla="*/ 82 w 88"/>
                  <a:gd name="T49" fmla="*/ 35 h 157"/>
                  <a:gd name="T50" fmla="*/ 82 w 88"/>
                  <a:gd name="T51" fmla="*/ 34 h 157"/>
                  <a:gd name="T52" fmla="*/ 82 w 88"/>
                  <a:gd name="T53" fmla="*/ 33 h 157"/>
                  <a:gd name="T54" fmla="*/ 84 w 88"/>
                  <a:gd name="T55" fmla="*/ 19 h 157"/>
                  <a:gd name="T56" fmla="*/ 77 w 88"/>
                  <a:gd name="T57" fmla="*/ 0 h 157"/>
                  <a:gd name="T58" fmla="*/ 70 w 88"/>
                  <a:gd name="T59" fmla="*/ 9 h 157"/>
                  <a:gd name="T60" fmla="*/ 72 w 88"/>
                  <a:gd name="T61" fmla="*/ 14 h 157"/>
                  <a:gd name="T62" fmla="*/ 74 w 88"/>
                  <a:gd name="T63" fmla="*/ 20 h 157"/>
                  <a:gd name="T64" fmla="*/ 70 w 88"/>
                  <a:gd name="T65" fmla="*/ 36 h 157"/>
                  <a:gd name="T66" fmla="*/ 70 w 88"/>
                  <a:gd name="T67" fmla="*/ 36 h 157"/>
                  <a:gd name="T68" fmla="*/ 68 w 88"/>
                  <a:gd name="T69" fmla="*/ 40 h 157"/>
                  <a:gd name="T70" fmla="*/ 68 w 88"/>
                  <a:gd name="T71" fmla="*/ 60 h 157"/>
                  <a:gd name="T72" fmla="*/ 68 w 88"/>
                  <a:gd name="T73" fmla="*/ 60 h 157"/>
                  <a:gd name="T74" fmla="*/ 60 w 88"/>
                  <a:gd name="T75" fmla="*/ 71 h 157"/>
                  <a:gd name="T76" fmla="*/ 57 w 88"/>
                  <a:gd name="T77" fmla="*/ 76 h 157"/>
                  <a:gd name="T78" fmla="*/ 56 w 88"/>
                  <a:gd name="T79" fmla="*/ 81 h 157"/>
                  <a:gd name="T80" fmla="*/ 56 w 88"/>
                  <a:gd name="T81" fmla="*/ 86 h 157"/>
                  <a:gd name="T82" fmla="*/ 53 w 88"/>
                  <a:gd name="T83" fmla="*/ 90 h 157"/>
                  <a:gd name="T84" fmla="*/ 50 w 88"/>
                  <a:gd name="T85" fmla="*/ 93 h 157"/>
                  <a:gd name="T86" fmla="*/ 46 w 88"/>
                  <a:gd name="T87" fmla="*/ 102 h 157"/>
                  <a:gd name="T88" fmla="*/ 39 w 88"/>
                  <a:gd name="T89" fmla="*/ 115 h 157"/>
                  <a:gd name="T90" fmla="*/ 33 w 88"/>
                  <a:gd name="T91" fmla="*/ 124 h 157"/>
                  <a:gd name="T92" fmla="*/ 22 w 88"/>
                  <a:gd name="T93" fmla="*/ 139 h 157"/>
                  <a:gd name="T94" fmla="*/ 19 w 88"/>
                  <a:gd name="T95" fmla="*/ 141 h 157"/>
                  <a:gd name="T96" fmla="*/ 0 w 88"/>
                  <a:gd name="T97" fmla="*/ 154 h 157"/>
                  <a:gd name="T98" fmla="*/ 10 w 88"/>
                  <a:gd name="T9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8" h="157">
                    <a:moveTo>
                      <a:pt x="10" y="157"/>
                    </a:moveTo>
                    <a:cubicBezTo>
                      <a:pt x="11" y="157"/>
                      <a:pt x="14" y="157"/>
                      <a:pt x="16" y="156"/>
                    </a:cubicBezTo>
                    <a:lnTo>
                      <a:pt x="16" y="156"/>
                    </a:lnTo>
                    <a:cubicBezTo>
                      <a:pt x="30" y="154"/>
                      <a:pt x="44" y="145"/>
                      <a:pt x="44" y="134"/>
                    </a:cubicBezTo>
                    <a:lnTo>
                      <a:pt x="44" y="125"/>
                    </a:lnTo>
                    <a:cubicBezTo>
                      <a:pt x="44" y="121"/>
                      <a:pt x="45" y="120"/>
                      <a:pt x="47" y="120"/>
                    </a:cubicBezTo>
                    <a:cubicBezTo>
                      <a:pt x="48" y="119"/>
                      <a:pt x="49" y="119"/>
                      <a:pt x="51" y="118"/>
                    </a:cubicBezTo>
                    <a:cubicBezTo>
                      <a:pt x="52" y="117"/>
                      <a:pt x="54" y="114"/>
                      <a:pt x="55" y="112"/>
                    </a:cubicBezTo>
                    <a:cubicBezTo>
                      <a:pt x="55" y="110"/>
                      <a:pt x="56" y="109"/>
                      <a:pt x="57" y="108"/>
                    </a:cubicBezTo>
                    <a:cubicBezTo>
                      <a:pt x="60" y="106"/>
                      <a:pt x="63" y="104"/>
                      <a:pt x="66" y="103"/>
                    </a:cubicBezTo>
                    <a:cubicBezTo>
                      <a:pt x="68" y="102"/>
                      <a:pt x="69" y="101"/>
                      <a:pt x="70" y="100"/>
                    </a:cubicBezTo>
                    <a:cubicBezTo>
                      <a:pt x="72" y="99"/>
                      <a:pt x="72" y="97"/>
                      <a:pt x="72" y="95"/>
                    </a:cubicBezTo>
                    <a:cubicBezTo>
                      <a:pt x="73" y="93"/>
                      <a:pt x="73" y="91"/>
                      <a:pt x="74" y="89"/>
                    </a:cubicBezTo>
                    <a:cubicBezTo>
                      <a:pt x="77" y="86"/>
                      <a:pt x="85" y="78"/>
                      <a:pt x="85" y="74"/>
                    </a:cubicBezTo>
                    <a:cubicBezTo>
                      <a:pt x="85" y="72"/>
                      <a:pt x="84" y="72"/>
                      <a:pt x="83" y="72"/>
                    </a:cubicBezTo>
                    <a:cubicBezTo>
                      <a:pt x="82" y="72"/>
                      <a:pt x="81" y="72"/>
                      <a:pt x="81" y="72"/>
                    </a:cubicBezTo>
                    <a:cubicBezTo>
                      <a:pt x="80" y="72"/>
                      <a:pt x="79" y="73"/>
                      <a:pt x="78" y="73"/>
                    </a:cubicBezTo>
                    <a:cubicBezTo>
                      <a:pt x="77" y="73"/>
                      <a:pt x="77" y="72"/>
                      <a:pt x="77" y="71"/>
                    </a:cubicBezTo>
                    <a:lnTo>
                      <a:pt x="77" y="64"/>
                    </a:lnTo>
                    <a:cubicBezTo>
                      <a:pt x="77" y="63"/>
                      <a:pt x="77" y="63"/>
                      <a:pt x="77" y="63"/>
                    </a:cubicBezTo>
                    <a:cubicBezTo>
                      <a:pt x="78" y="62"/>
                      <a:pt x="78" y="62"/>
                      <a:pt x="79" y="63"/>
                    </a:cubicBezTo>
                    <a:cubicBezTo>
                      <a:pt x="79" y="63"/>
                      <a:pt x="80" y="63"/>
                      <a:pt x="80" y="63"/>
                    </a:cubicBezTo>
                    <a:cubicBezTo>
                      <a:pt x="80" y="63"/>
                      <a:pt x="81" y="62"/>
                      <a:pt x="82" y="62"/>
                    </a:cubicBezTo>
                    <a:cubicBezTo>
                      <a:pt x="84" y="62"/>
                      <a:pt x="88" y="58"/>
                      <a:pt x="88" y="50"/>
                    </a:cubicBezTo>
                    <a:cubicBezTo>
                      <a:pt x="88" y="48"/>
                      <a:pt x="84" y="36"/>
                      <a:pt x="82" y="35"/>
                    </a:cubicBezTo>
                    <a:cubicBezTo>
                      <a:pt x="82" y="35"/>
                      <a:pt x="82" y="35"/>
                      <a:pt x="82" y="34"/>
                    </a:cubicBezTo>
                    <a:cubicBezTo>
                      <a:pt x="82" y="34"/>
                      <a:pt x="82" y="34"/>
                      <a:pt x="82" y="33"/>
                    </a:cubicBezTo>
                    <a:lnTo>
                      <a:pt x="84" y="19"/>
                    </a:lnTo>
                    <a:cubicBezTo>
                      <a:pt x="84" y="17"/>
                      <a:pt x="79" y="1"/>
                      <a:pt x="77" y="0"/>
                    </a:cubicBezTo>
                    <a:cubicBezTo>
                      <a:pt x="73" y="0"/>
                      <a:pt x="70" y="5"/>
                      <a:pt x="70" y="9"/>
                    </a:cubicBezTo>
                    <a:cubicBezTo>
                      <a:pt x="70" y="11"/>
                      <a:pt x="71" y="13"/>
                      <a:pt x="72" y="14"/>
                    </a:cubicBezTo>
                    <a:cubicBezTo>
                      <a:pt x="73" y="16"/>
                      <a:pt x="74" y="18"/>
                      <a:pt x="74" y="20"/>
                    </a:cubicBezTo>
                    <a:cubicBezTo>
                      <a:pt x="74" y="22"/>
                      <a:pt x="72" y="31"/>
                      <a:pt x="70" y="36"/>
                    </a:cubicBezTo>
                    <a:cubicBezTo>
                      <a:pt x="70" y="36"/>
                      <a:pt x="70" y="36"/>
                      <a:pt x="70" y="36"/>
                    </a:cubicBezTo>
                    <a:cubicBezTo>
                      <a:pt x="69" y="39"/>
                      <a:pt x="69" y="40"/>
                      <a:pt x="68" y="40"/>
                    </a:cubicBezTo>
                    <a:lnTo>
                      <a:pt x="68" y="60"/>
                    </a:lnTo>
                    <a:lnTo>
                      <a:pt x="68" y="60"/>
                    </a:lnTo>
                    <a:cubicBezTo>
                      <a:pt x="65" y="65"/>
                      <a:pt x="63" y="68"/>
                      <a:pt x="60" y="71"/>
                    </a:cubicBezTo>
                    <a:cubicBezTo>
                      <a:pt x="59" y="73"/>
                      <a:pt x="58" y="74"/>
                      <a:pt x="57" y="76"/>
                    </a:cubicBezTo>
                    <a:cubicBezTo>
                      <a:pt x="56" y="78"/>
                      <a:pt x="56" y="79"/>
                      <a:pt x="56" y="81"/>
                    </a:cubicBezTo>
                    <a:cubicBezTo>
                      <a:pt x="56" y="82"/>
                      <a:pt x="56" y="84"/>
                      <a:pt x="56" y="86"/>
                    </a:cubicBezTo>
                    <a:cubicBezTo>
                      <a:pt x="55" y="88"/>
                      <a:pt x="54" y="89"/>
                      <a:pt x="53" y="90"/>
                    </a:cubicBezTo>
                    <a:cubicBezTo>
                      <a:pt x="52" y="91"/>
                      <a:pt x="51" y="91"/>
                      <a:pt x="50" y="93"/>
                    </a:cubicBezTo>
                    <a:cubicBezTo>
                      <a:pt x="48" y="97"/>
                      <a:pt x="47" y="99"/>
                      <a:pt x="46" y="102"/>
                    </a:cubicBezTo>
                    <a:cubicBezTo>
                      <a:pt x="44" y="107"/>
                      <a:pt x="42" y="110"/>
                      <a:pt x="39" y="115"/>
                    </a:cubicBezTo>
                    <a:cubicBezTo>
                      <a:pt x="36" y="118"/>
                      <a:pt x="35" y="121"/>
                      <a:pt x="33" y="124"/>
                    </a:cubicBezTo>
                    <a:cubicBezTo>
                      <a:pt x="30" y="130"/>
                      <a:pt x="27" y="135"/>
                      <a:pt x="22" y="139"/>
                    </a:cubicBezTo>
                    <a:cubicBezTo>
                      <a:pt x="22" y="140"/>
                      <a:pt x="21" y="140"/>
                      <a:pt x="19" y="141"/>
                    </a:cubicBezTo>
                    <a:cubicBezTo>
                      <a:pt x="7" y="148"/>
                      <a:pt x="1" y="153"/>
                      <a:pt x="0" y="154"/>
                    </a:cubicBezTo>
                    <a:cubicBezTo>
                      <a:pt x="0" y="157"/>
                      <a:pt x="5" y="157"/>
                      <a:pt x="10" y="1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9" name="Freeform 1232"/>
              <p:cNvSpPr>
                <a:spLocks/>
              </p:cNvSpPr>
              <p:nvPr/>
            </p:nvSpPr>
            <p:spPr bwMode="auto">
              <a:xfrm>
                <a:off x="7744040" y="4692637"/>
                <a:ext cx="15036" cy="22554"/>
              </a:xfrm>
              <a:custGeom>
                <a:avLst/>
                <a:gdLst>
                  <a:gd name="T0" fmla="*/ 33 w 33"/>
                  <a:gd name="T1" fmla="*/ 26 h 51"/>
                  <a:gd name="T2" fmla="*/ 18 w 33"/>
                  <a:gd name="T3" fmla="*/ 8 h 51"/>
                  <a:gd name="T4" fmla="*/ 6 w 33"/>
                  <a:gd name="T5" fmla="*/ 1 h 51"/>
                  <a:gd name="T6" fmla="*/ 5 w 33"/>
                  <a:gd name="T7" fmla="*/ 0 h 51"/>
                  <a:gd name="T8" fmla="*/ 4 w 33"/>
                  <a:gd name="T9" fmla="*/ 0 h 51"/>
                  <a:gd name="T10" fmla="*/ 4 w 33"/>
                  <a:gd name="T11" fmla="*/ 4 h 51"/>
                  <a:gd name="T12" fmla="*/ 15 w 33"/>
                  <a:gd name="T13" fmla="*/ 13 h 51"/>
                  <a:gd name="T14" fmla="*/ 16 w 33"/>
                  <a:gd name="T15" fmla="*/ 13 h 51"/>
                  <a:gd name="T16" fmla="*/ 20 w 33"/>
                  <a:gd name="T17" fmla="*/ 12 h 51"/>
                  <a:gd name="T18" fmla="*/ 24 w 33"/>
                  <a:gd name="T19" fmla="*/ 19 h 51"/>
                  <a:gd name="T20" fmla="*/ 12 w 33"/>
                  <a:gd name="T21" fmla="*/ 28 h 51"/>
                  <a:gd name="T22" fmla="*/ 12 w 33"/>
                  <a:gd name="T23" fmla="*/ 31 h 51"/>
                  <a:gd name="T24" fmla="*/ 7 w 33"/>
                  <a:gd name="T25" fmla="*/ 41 h 51"/>
                  <a:gd name="T26" fmla="*/ 6 w 33"/>
                  <a:gd name="T27" fmla="*/ 41 h 51"/>
                  <a:gd name="T28" fmla="*/ 6 w 33"/>
                  <a:gd name="T29" fmla="*/ 40 h 51"/>
                  <a:gd name="T30" fmla="*/ 4 w 33"/>
                  <a:gd name="T31" fmla="*/ 37 h 51"/>
                  <a:gd name="T32" fmla="*/ 0 w 33"/>
                  <a:gd name="T33" fmla="*/ 40 h 51"/>
                  <a:gd name="T34" fmla="*/ 7 w 33"/>
                  <a:gd name="T35" fmla="*/ 51 h 51"/>
                  <a:gd name="T36" fmla="*/ 23 w 33"/>
                  <a:gd name="T37" fmla="*/ 31 h 51"/>
                  <a:gd name="T38" fmla="*/ 23 w 33"/>
                  <a:gd name="T39" fmla="*/ 30 h 51"/>
                  <a:gd name="T40" fmla="*/ 24 w 33"/>
                  <a:gd name="T41" fmla="*/ 30 h 51"/>
                  <a:gd name="T42" fmla="*/ 27 w 33"/>
                  <a:gd name="T43" fmla="*/ 30 h 51"/>
                  <a:gd name="T44" fmla="*/ 28 w 33"/>
                  <a:gd name="T45" fmla="*/ 30 h 51"/>
                  <a:gd name="T46" fmla="*/ 29 w 33"/>
                  <a:gd name="T47" fmla="*/ 30 h 51"/>
                  <a:gd name="T48" fmla="*/ 29 w 33"/>
                  <a:gd name="T49" fmla="*/ 31 h 51"/>
                  <a:gd name="T50" fmla="*/ 30 w 33"/>
                  <a:gd name="T51" fmla="*/ 39 h 51"/>
                  <a:gd name="T52" fmla="*/ 31 w 33"/>
                  <a:gd name="T53" fmla="*/ 35 h 51"/>
                  <a:gd name="T54" fmla="*/ 33 w 33"/>
                  <a:gd name="T55" fmla="*/ 29 h 51"/>
                  <a:gd name="T56" fmla="*/ 33 w 33"/>
                  <a:gd name="T57" fmla="*/ 28 h 51"/>
                  <a:gd name="T58" fmla="*/ 33 w 33"/>
                  <a:gd name="T59" fmla="*/ 2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3" h="51">
                    <a:moveTo>
                      <a:pt x="33" y="26"/>
                    </a:moveTo>
                    <a:cubicBezTo>
                      <a:pt x="33" y="18"/>
                      <a:pt x="24" y="8"/>
                      <a:pt x="18" y="8"/>
                    </a:cubicBezTo>
                    <a:cubicBezTo>
                      <a:pt x="12" y="8"/>
                      <a:pt x="9" y="4"/>
                      <a:pt x="6" y="1"/>
                    </a:cubicBezTo>
                    <a:cubicBezTo>
                      <a:pt x="6" y="1"/>
                      <a:pt x="5" y="1"/>
                      <a:pt x="5" y="0"/>
                    </a:cubicBezTo>
                    <a:lnTo>
                      <a:pt x="4" y="0"/>
                    </a:lnTo>
                    <a:lnTo>
                      <a:pt x="4" y="4"/>
                    </a:lnTo>
                    <a:cubicBezTo>
                      <a:pt x="5" y="8"/>
                      <a:pt x="10" y="13"/>
                      <a:pt x="15" y="13"/>
                    </a:cubicBezTo>
                    <a:cubicBezTo>
                      <a:pt x="15" y="13"/>
                      <a:pt x="16" y="13"/>
                      <a:pt x="16" y="13"/>
                    </a:cubicBezTo>
                    <a:cubicBezTo>
                      <a:pt x="17" y="12"/>
                      <a:pt x="19" y="12"/>
                      <a:pt x="20" y="12"/>
                    </a:cubicBezTo>
                    <a:cubicBezTo>
                      <a:pt x="23" y="12"/>
                      <a:pt x="24" y="16"/>
                      <a:pt x="24" y="19"/>
                    </a:cubicBezTo>
                    <a:cubicBezTo>
                      <a:pt x="24" y="22"/>
                      <a:pt x="16" y="27"/>
                      <a:pt x="12" y="28"/>
                    </a:cubicBezTo>
                    <a:cubicBezTo>
                      <a:pt x="12" y="29"/>
                      <a:pt x="12" y="30"/>
                      <a:pt x="12" y="31"/>
                    </a:cubicBezTo>
                    <a:cubicBezTo>
                      <a:pt x="12" y="35"/>
                      <a:pt x="12" y="40"/>
                      <a:pt x="7" y="41"/>
                    </a:cubicBezTo>
                    <a:lnTo>
                      <a:pt x="6" y="41"/>
                    </a:lnTo>
                    <a:lnTo>
                      <a:pt x="6" y="40"/>
                    </a:lnTo>
                    <a:cubicBezTo>
                      <a:pt x="5" y="38"/>
                      <a:pt x="5" y="37"/>
                      <a:pt x="4" y="37"/>
                    </a:cubicBezTo>
                    <a:cubicBezTo>
                      <a:pt x="3" y="37"/>
                      <a:pt x="0" y="39"/>
                      <a:pt x="0" y="40"/>
                    </a:cubicBezTo>
                    <a:cubicBezTo>
                      <a:pt x="0" y="46"/>
                      <a:pt x="2" y="51"/>
                      <a:pt x="7" y="51"/>
                    </a:cubicBezTo>
                    <a:cubicBezTo>
                      <a:pt x="13" y="51"/>
                      <a:pt x="20" y="38"/>
                      <a:pt x="23" y="31"/>
                    </a:cubicBezTo>
                    <a:lnTo>
                      <a:pt x="23" y="30"/>
                    </a:lnTo>
                    <a:lnTo>
                      <a:pt x="24" y="30"/>
                    </a:lnTo>
                    <a:cubicBezTo>
                      <a:pt x="25" y="30"/>
                      <a:pt x="26" y="30"/>
                      <a:pt x="27" y="30"/>
                    </a:cubicBezTo>
                    <a:cubicBezTo>
                      <a:pt x="27" y="30"/>
                      <a:pt x="27" y="30"/>
                      <a:pt x="28" y="30"/>
                    </a:cubicBezTo>
                    <a:lnTo>
                      <a:pt x="29" y="30"/>
                    </a:lnTo>
                    <a:lnTo>
                      <a:pt x="29" y="31"/>
                    </a:lnTo>
                    <a:cubicBezTo>
                      <a:pt x="29" y="35"/>
                      <a:pt x="30" y="39"/>
                      <a:pt x="30" y="39"/>
                    </a:cubicBezTo>
                    <a:cubicBezTo>
                      <a:pt x="31" y="39"/>
                      <a:pt x="31" y="37"/>
                      <a:pt x="31" y="35"/>
                    </a:cubicBezTo>
                    <a:cubicBezTo>
                      <a:pt x="31" y="33"/>
                      <a:pt x="31" y="30"/>
                      <a:pt x="33" y="29"/>
                    </a:cubicBezTo>
                    <a:cubicBezTo>
                      <a:pt x="33" y="29"/>
                      <a:pt x="33" y="28"/>
                      <a:pt x="33" y="28"/>
                    </a:cubicBezTo>
                    <a:cubicBezTo>
                      <a:pt x="33" y="27"/>
                      <a:pt x="33" y="26"/>
                      <a:pt x="33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0" name="Freeform 1233"/>
              <p:cNvSpPr>
                <a:spLocks/>
              </p:cNvSpPr>
              <p:nvPr/>
            </p:nvSpPr>
            <p:spPr bwMode="auto">
              <a:xfrm>
                <a:off x="8131209" y="4476498"/>
                <a:ext cx="39469" cy="41348"/>
              </a:xfrm>
              <a:custGeom>
                <a:avLst/>
                <a:gdLst>
                  <a:gd name="T0" fmla="*/ 80 w 91"/>
                  <a:gd name="T1" fmla="*/ 59 h 95"/>
                  <a:gd name="T2" fmla="*/ 81 w 91"/>
                  <a:gd name="T3" fmla="*/ 59 h 95"/>
                  <a:gd name="T4" fmla="*/ 82 w 91"/>
                  <a:gd name="T5" fmla="*/ 36 h 95"/>
                  <a:gd name="T6" fmla="*/ 81 w 91"/>
                  <a:gd name="T7" fmla="*/ 37 h 95"/>
                  <a:gd name="T8" fmla="*/ 76 w 91"/>
                  <a:gd name="T9" fmla="*/ 29 h 95"/>
                  <a:gd name="T10" fmla="*/ 73 w 91"/>
                  <a:gd name="T11" fmla="*/ 24 h 95"/>
                  <a:gd name="T12" fmla="*/ 73 w 91"/>
                  <a:gd name="T13" fmla="*/ 24 h 95"/>
                  <a:gd name="T14" fmla="*/ 72 w 91"/>
                  <a:gd name="T15" fmla="*/ 24 h 95"/>
                  <a:gd name="T16" fmla="*/ 72 w 91"/>
                  <a:gd name="T17" fmla="*/ 24 h 95"/>
                  <a:gd name="T18" fmla="*/ 64 w 91"/>
                  <a:gd name="T19" fmla="*/ 8 h 95"/>
                  <a:gd name="T20" fmla="*/ 63 w 91"/>
                  <a:gd name="T21" fmla="*/ 8 h 95"/>
                  <a:gd name="T22" fmla="*/ 62 w 91"/>
                  <a:gd name="T23" fmla="*/ 5 h 95"/>
                  <a:gd name="T24" fmla="*/ 49 w 91"/>
                  <a:gd name="T25" fmla="*/ 0 h 95"/>
                  <a:gd name="T26" fmla="*/ 45 w 91"/>
                  <a:gd name="T27" fmla="*/ 2 h 95"/>
                  <a:gd name="T28" fmla="*/ 36 w 91"/>
                  <a:gd name="T29" fmla="*/ 7 h 95"/>
                  <a:gd name="T30" fmla="*/ 33 w 91"/>
                  <a:gd name="T31" fmla="*/ 9 h 95"/>
                  <a:gd name="T32" fmla="*/ 11 w 91"/>
                  <a:gd name="T33" fmla="*/ 13 h 95"/>
                  <a:gd name="T34" fmla="*/ 10 w 91"/>
                  <a:gd name="T35" fmla="*/ 13 h 95"/>
                  <a:gd name="T36" fmla="*/ 2 w 91"/>
                  <a:gd name="T37" fmla="*/ 39 h 95"/>
                  <a:gd name="T38" fmla="*/ 22 w 91"/>
                  <a:gd name="T39" fmla="*/ 53 h 95"/>
                  <a:gd name="T40" fmla="*/ 32 w 91"/>
                  <a:gd name="T41" fmla="*/ 66 h 95"/>
                  <a:gd name="T42" fmla="*/ 27 w 91"/>
                  <a:gd name="T43" fmla="*/ 46 h 95"/>
                  <a:gd name="T44" fmla="*/ 16 w 91"/>
                  <a:gd name="T45" fmla="*/ 21 h 95"/>
                  <a:gd name="T46" fmla="*/ 30 w 91"/>
                  <a:gd name="T47" fmla="*/ 19 h 95"/>
                  <a:gd name="T48" fmla="*/ 38 w 91"/>
                  <a:gd name="T49" fmla="*/ 15 h 95"/>
                  <a:gd name="T50" fmla="*/ 39 w 91"/>
                  <a:gd name="T51" fmla="*/ 15 h 95"/>
                  <a:gd name="T52" fmla="*/ 39 w 91"/>
                  <a:gd name="T53" fmla="*/ 15 h 95"/>
                  <a:gd name="T54" fmla="*/ 40 w 91"/>
                  <a:gd name="T55" fmla="*/ 15 h 95"/>
                  <a:gd name="T56" fmla="*/ 40 w 91"/>
                  <a:gd name="T57" fmla="*/ 14 h 95"/>
                  <a:gd name="T58" fmla="*/ 47 w 91"/>
                  <a:gd name="T59" fmla="*/ 13 h 95"/>
                  <a:gd name="T60" fmla="*/ 47 w 91"/>
                  <a:gd name="T61" fmla="*/ 13 h 95"/>
                  <a:gd name="T62" fmla="*/ 55 w 91"/>
                  <a:gd name="T63" fmla="*/ 20 h 95"/>
                  <a:gd name="T64" fmla="*/ 67 w 91"/>
                  <a:gd name="T65" fmla="*/ 36 h 95"/>
                  <a:gd name="T66" fmla="*/ 72 w 91"/>
                  <a:gd name="T67" fmla="*/ 39 h 95"/>
                  <a:gd name="T68" fmla="*/ 77 w 91"/>
                  <a:gd name="T69" fmla="*/ 39 h 95"/>
                  <a:gd name="T70" fmla="*/ 80 w 91"/>
                  <a:gd name="T71" fmla="*/ 38 h 95"/>
                  <a:gd name="T72" fmla="*/ 83 w 91"/>
                  <a:gd name="T73" fmla="*/ 40 h 95"/>
                  <a:gd name="T74" fmla="*/ 78 w 91"/>
                  <a:gd name="T75" fmla="*/ 56 h 95"/>
                  <a:gd name="T76" fmla="*/ 72 w 91"/>
                  <a:gd name="T77" fmla="*/ 73 h 95"/>
                  <a:gd name="T78" fmla="*/ 79 w 91"/>
                  <a:gd name="T79" fmla="*/ 66 h 95"/>
                  <a:gd name="T80" fmla="*/ 81 w 91"/>
                  <a:gd name="T81" fmla="*/ 67 h 95"/>
                  <a:gd name="T82" fmla="*/ 77 w 91"/>
                  <a:gd name="T83" fmla="*/ 91 h 95"/>
                  <a:gd name="T84" fmla="*/ 77 w 91"/>
                  <a:gd name="T85" fmla="*/ 93 h 95"/>
                  <a:gd name="T86" fmla="*/ 79 w 91"/>
                  <a:gd name="T87" fmla="*/ 95 h 95"/>
                  <a:gd name="T88" fmla="*/ 87 w 91"/>
                  <a:gd name="T89" fmla="*/ 84 h 95"/>
                  <a:gd name="T90" fmla="*/ 80 w 91"/>
                  <a:gd name="T91" fmla="*/ 60 h 95"/>
                  <a:gd name="T92" fmla="*/ 80 w 91"/>
                  <a:gd name="T93" fmla="*/ 59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1" h="95">
                    <a:moveTo>
                      <a:pt x="80" y="59"/>
                    </a:moveTo>
                    <a:lnTo>
                      <a:pt x="81" y="59"/>
                    </a:lnTo>
                    <a:cubicBezTo>
                      <a:pt x="91" y="48"/>
                      <a:pt x="89" y="45"/>
                      <a:pt x="82" y="36"/>
                    </a:cubicBezTo>
                    <a:cubicBezTo>
                      <a:pt x="82" y="36"/>
                      <a:pt x="81" y="37"/>
                      <a:pt x="81" y="37"/>
                    </a:cubicBezTo>
                    <a:cubicBezTo>
                      <a:pt x="78" y="37"/>
                      <a:pt x="77" y="33"/>
                      <a:pt x="76" y="29"/>
                    </a:cubicBezTo>
                    <a:cubicBezTo>
                      <a:pt x="75" y="27"/>
                      <a:pt x="74" y="24"/>
                      <a:pt x="73" y="24"/>
                    </a:cubicBezTo>
                    <a:cubicBezTo>
                      <a:pt x="73" y="24"/>
                      <a:pt x="73" y="24"/>
                      <a:pt x="73" y="24"/>
                    </a:cubicBezTo>
                    <a:lnTo>
                      <a:pt x="72" y="24"/>
                    </a:lnTo>
                    <a:lnTo>
                      <a:pt x="72" y="24"/>
                    </a:lnTo>
                    <a:cubicBezTo>
                      <a:pt x="62" y="20"/>
                      <a:pt x="62" y="13"/>
                      <a:pt x="64" y="8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3" y="7"/>
                      <a:pt x="64" y="6"/>
                      <a:pt x="62" y="5"/>
                    </a:cubicBezTo>
                    <a:cubicBezTo>
                      <a:pt x="60" y="2"/>
                      <a:pt x="52" y="1"/>
                      <a:pt x="49" y="0"/>
                    </a:cubicBezTo>
                    <a:cubicBezTo>
                      <a:pt x="45" y="0"/>
                      <a:pt x="45" y="2"/>
                      <a:pt x="45" y="2"/>
                    </a:cubicBezTo>
                    <a:lnTo>
                      <a:pt x="36" y="7"/>
                    </a:lnTo>
                    <a:lnTo>
                      <a:pt x="33" y="9"/>
                    </a:lnTo>
                    <a:lnTo>
                      <a:pt x="11" y="13"/>
                    </a:lnTo>
                    <a:lnTo>
                      <a:pt x="10" y="13"/>
                    </a:lnTo>
                    <a:cubicBezTo>
                      <a:pt x="7" y="21"/>
                      <a:pt x="1" y="28"/>
                      <a:pt x="2" y="39"/>
                    </a:cubicBezTo>
                    <a:cubicBezTo>
                      <a:pt x="3" y="42"/>
                      <a:pt x="11" y="53"/>
                      <a:pt x="22" y="53"/>
                    </a:cubicBezTo>
                    <a:cubicBezTo>
                      <a:pt x="26" y="56"/>
                      <a:pt x="27" y="64"/>
                      <a:pt x="32" y="66"/>
                    </a:cubicBezTo>
                    <a:cubicBezTo>
                      <a:pt x="39" y="62"/>
                      <a:pt x="27" y="46"/>
                      <a:pt x="27" y="46"/>
                    </a:cubicBezTo>
                    <a:cubicBezTo>
                      <a:pt x="0" y="34"/>
                      <a:pt x="13" y="25"/>
                      <a:pt x="16" y="21"/>
                    </a:cubicBezTo>
                    <a:cubicBezTo>
                      <a:pt x="31" y="34"/>
                      <a:pt x="44" y="34"/>
                      <a:pt x="30" y="19"/>
                    </a:cubicBezTo>
                    <a:cubicBezTo>
                      <a:pt x="30" y="17"/>
                      <a:pt x="34" y="16"/>
                      <a:pt x="38" y="15"/>
                    </a:cubicBezTo>
                    <a:lnTo>
                      <a:pt x="39" y="15"/>
                    </a:ln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40" y="15"/>
                      <a:pt x="40" y="15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2" y="14"/>
                      <a:pt x="45" y="13"/>
                      <a:pt x="47" y="13"/>
                    </a:cubicBezTo>
                    <a:lnTo>
                      <a:pt x="47" y="13"/>
                    </a:lnTo>
                    <a:cubicBezTo>
                      <a:pt x="50" y="16"/>
                      <a:pt x="53" y="19"/>
                      <a:pt x="55" y="20"/>
                    </a:cubicBezTo>
                    <a:cubicBezTo>
                      <a:pt x="60" y="24"/>
                      <a:pt x="63" y="27"/>
                      <a:pt x="67" y="36"/>
                    </a:cubicBezTo>
                    <a:cubicBezTo>
                      <a:pt x="68" y="38"/>
                      <a:pt x="69" y="39"/>
                      <a:pt x="72" y="39"/>
                    </a:cubicBezTo>
                    <a:cubicBezTo>
                      <a:pt x="74" y="39"/>
                      <a:pt x="75" y="39"/>
                      <a:pt x="77" y="39"/>
                    </a:cubicBezTo>
                    <a:cubicBezTo>
                      <a:pt x="78" y="38"/>
                      <a:pt x="79" y="38"/>
                      <a:pt x="80" y="38"/>
                    </a:cubicBezTo>
                    <a:cubicBezTo>
                      <a:pt x="81" y="38"/>
                      <a:pt x="83" y="38"/>
                      <a:pt x="83" y="40"/>
                    </a:cubicBezTo>
                    <a:cubicBezTo>
                      <a:pt x="85" y="42"/>
                      <a:pt x="84" y="45"/>
                      <a:pt x="78" y="56"/>
                    </a:cubicBezTo>
                    <a:cubicBezTo>
                      <a:pt x="76" y="58"/>
                      <a:pt x="74" y="66"/>
                      <a:pt x="72" y="73"/>
                    </a:cubicBezTo>
                    <a:cubicBezTo>
                      <a:pt x="75" y="69"/>
                      <a:pt x="77" y="66"/>
                      <a:pt x="79" y="66"/>
                    </a:cubicBezTo>
                    <a:cubicBezTo>
                      <a:pt x="80" y="66"/>
                      <a:pt x="81" y="66"/>
                      <a:pt x="81" y="67"/>
                    </a:cubicBezTo>
                    <a:cubicBezTo>
                      <a:pt x="83" y="70"/>
                      <a:pt x="82" y="79"/>
                      <a:pt x="77" y="91"/>
                    </a:cubicBezTo>
                    <a:cubicBezTo>
                      <a:pt x="77" y="92"/>
                      <a:pt x="77" y="92"/>
                      <a:pt x="77" y="93"/>
                    </a:cubicBezTo>
                    <a:cubicBezTo>
                      <a:pt x="77" y="94"/>
                      <a:pt x="78" y="95"/>
                      <a:pt x="79" y="95"/>
                    </a:cubicBezTo>
                    <a:cubicBezTo>
                      <a:pt x="79" y="95"/>
                      <a:pt x="81" y="94"/>
                      <a:pt x="87" y="84"/>
                    </a:cubicBezTo>
                    <a:cubicBezTo>
                      <a:pt x="88" y="80"/>
                      <a:pt x="84" y="68"/>
                      <a:pt x="80" y="60"/>
                    </a:cubicBezTo>
                    <a:lnTo>
                      <a:pt x="80" y="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1" name="Freeform 1234"/>
              <p:cNvSpPr>
                <a:spLocks/>
              </p:cNvSpPr>
              <p:nvPr/>
            </p:nvSpPr>
            <p:spPr bwMode="auto">
              <a:xfrm>
                <a:off x="8057911" y="4406959"/>
                <a:ext cx="67661" cy="35710"/>
              </a:xfrm>
              <a:custGeom>
                <a:avLst/>
                <a:gdLst>
                  <a:gd name="T0" fmla="*/ 100 w 161"/>
                  <a:gd name="T1" fmla="*/ 35 h 83"/>
                  <a:gd name="T2" fmla="*/ 136 w 161"/>
                  <a:gd name="T3" fmla="*/ 33 h 83"/>
                  <a:gd name="T4" fmla="*/ 161 w 161"/>
                  <a:gd name="T5" fmla="*/ 10 h 83"/>
                  <a:gd name="T6" fmla="*/ 147 w 161"/>
                  <a:gd name="T7" fmla="*/ 0 h 83"/>
                  <a:gd name="T8" fmla="*/ 141 w 161"/>
                  <a:gd name="T9" fmla="*/ 7 h 83"/>
                  <a:gd name="T10" fmla="*/ 131 w 161"/>
                  <a:gd name="T11" fmla="*/ 11 h 83"/>
                  <a:gd name="T12" fmla="*/ 121 w 161"/>
                  <a:gd name="T13" fmla="*/ 12 h 83"/>
                  <a:gd name="T14" fmla="*/ 102 w 161"/>
                  <a:gd name="T15" fmla="*/ 10 h 83"/>
                  <a:gd name="T16" fmla="*/ 93 w 161"/>
                  <a:gd name="T17" fmla="*/ 9 h 83"/>
                  <a:gd name="T18" fmla="*/ 74 w 161"/>
                  <a:gd name="T19" fmla="*/ 10 h 83"/>
                  <a:gd name="T20" fmla="*/ 61 w 161"/>
                  <a:gd name="T21" fmla="*/ 17 h 83"/>
                  <a:gd name="T22" fmla="*/ 57 w 161"/>
                  <a:gd name="T23" fmla="*/ 23 h 83"/>
                  <a:gd name="T24" fmla="*/ 45 w 161"/>
                  <a:gd name="T25" fmla="*/ 24 h 83"/>
                  <a:gd name="T26" fmla="*/ 42 w 161"/>
                  <a:gd name="T27" fmla="*/ 22 h 83"/>
                  <a:gd name="T28" fmla="*/ 40 w 161"/>
                  <a:gd name="T29" fmla="*/ 22 h 83"/>
                  <a:gd name="T30" fmla="*/ 43 w 161"/>
                  <a:gd name="T31" fmla="*/ 29 h 83"/>
                  <a:gd name="T32" fmla="*/ 42 w 161"/>
                  <a:gd name="T33" fmla="*/ 31 h 83"/>
                  <a:gd name="T34" fmla="*/ 38 w 161"/>
                  <a:gd name="T35" fmla="*/ 34 h 83"/>
                  <a:gd name="T36" fmla="*/ 40 w 161"/>
                  <a:gd name="T37" fmla="*/ 39 h 83"/>
                  <a:gd name="T38" fmla="*/ 33 w 161"/>
                  <a:gd name="T39" fmla="*/ 36 h 83"/>
                  <a:gd name="T40" fmla="*/ 31 w 161"/>
                  <a:gd name="T41" fmla="*/ 38 h 83"/>
                  <a:gd name="T42" fmla="*/ 30 w 161"/>
                  <a:gd name="T43" fmla="*/ 43 h 83"/>
                  <a:gd name="T44" fmla="*/ 24 w 161"/>
                  <a:gd name="T45" fmla="*/ 47 h 83"/>
                  <a:gd name="T46" fmla="*/ 21 w 161"/>
                  <a:gd name="T47" fmla="*/ 54 h 83"/>
                  <a:gd name="T48" fmla="*/ 14 w 161"/>
                  <a:gd name="T49" fmla="*/ 49 h 83"/>
                  <a:gd name="T50" fmla="*/ 7 w 161"/>
                  <a:gd name="T51" fmla="*/ 60 h 83"/>
                  <a:gd name="T52" fmla="*/ 11 w 161"/>
                  <a:gd name="T53" fmla="*/ 65 h 83"/>
                  <a:gd name="T54" fmla="*/ 5 w 161"/>
                  <a:gd name="T55" fmla="*/ 65 h 83"/>
                  <a:gd name="T56" fmla="*/ 3 w 161"/>
                  <a:gd name="T57" fmla="*/ 65 h 83"/>
                  <a:gd name="T58" fmla="*/ 3 w 161"/>
                  <a:gd name="T59" fmla="*/ 69 h 83"/>
                  <a:gd name="T60" fmla="*/ 9 w 161"/>
                  <a:gd name="T61" fmla="*/ 76 h 83"/>
                  <a:gd name="T62" fmla="*/ 21 w 161"/>
                  <a:gd name="T63" fmla="*/ 83 h 83"/>
                  <a:gd name="T64" fmla="*/ 23 w 161"/>
                  <a:gd name="T65" fmla="*/ 76 h 83"/>
                  <a:gd name="T66" fmla="*/ 23 w 161"/>
                  <a:gd name="T67" fmla="*/ 72 h 83"/>
                  <a:gd name="T68" fmla="*/ 27 w 161"/>
                  <a:gd name="T69" fmla="*/ 73 h 83"/>
                  <a:gd name="T70" fmla="*/ 29 w 161"/>
                  <a:gd name="T71" fmla="*/ 70 h 83"/>
                  <a:gd name="T72" fmla="*/ 29 w 161"/>
                  <a:gd name="T73" fmla="*/ 65 h 83"/>
                  <a:gd name="T74" fmla="*/ 31 w 161"/>
                  <a:gd name="T75" fmla="*/ 66 h 83"/>
                  <a:gd name="T76" fmla="*/ 36 w 161"/>
                  <a:gd name="T77" fmla="*/ 67 h 83"/>
                  <a:gd name="T78" fmla="*/ 37 w 161"/>
                  <a:gd name="T79" fmla="*/ 59 h 83"/>
                  <a:gd name="T80" fmla="*/ 39 w 161"/>
                  <a:gd name="T81" fmla="*/ 60 h 83"/>
                  <a:gd name="T82" fmla="*/ 47 w 161"/>
                  <a:gd name="T83" fmla="*/ 56 h 83"/>
                  <a:gd name="T84" fmla="*/ 53 w 161"/>
                  <a:gd name="T85" fmla="*/ 51 h 83"/>
                  <a:gd name="T86" fmla="*/ 57 w 161"/>
                  <a:gd name="T87" fmla="*/ 54 h 83"/>
                  <a:gd name="T88" fmla="*/ 60 w 161"/>
                  <a:gd name="T89" fmla="*/ 50 h 83"/>
                  <a:gd name="T90" fmla="*/ 73 w 161"/>
                  <a:gd name="T91" fmla="*/ 46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1" h="83">
                    <a:moveTo>
                      <a:pt x="76" y="42"/>
                    </a:moveTo>
                    <a:cubicBezTo>
                      <a:pt x="85" y="38"/>
                      <a:pt x="91" y="37"/>
                      <a:pt x="100" y="35"/>
                    </a:cubicBezTo>
                    <a:cubicBezTo>
                      <a:pt x="103" y="35"/>
                      <a:pt x="106" y="34"/>
                      <a:pt x="110" y="33"/>
                    </a:cubicBezTo>
                    <a:lnTo>
                      <a:pt x="136" y="33"/>
                    </a:lnTo>
                    <a:cubicBezTo>
                      <a:pt x="137" y="32"/>
                      <a:pt x="139" y="32"/>
                      <a:pt x="140" y="31"/>
                    </a:cubicBezTo>
                    <a:cubicBezTo>
                      <a:pt x="150" y="27"/>
                      <a:pt x="161" y="23"/>
                      <a:pt x="161" y="10"/>
                    </a:cubicBezTo>
                    <a:cubicBezTo>
                      <a:pt x="161" y="2"/>
                      <a:pt x="152" y="0"/>
                      <a:pt x="149" y="0"/>
                    </a:cubicBezTo>
                    <a:cubicBezTo>
                      <a:pt x="148" y="0"/>
                      <a:pt x="147" y="0"/>
                      <a:pt x="147" y="0"/>
                    </a:cubicBezTo>
                    <a:cubicBezTo>
                      <a:pt x="147" y="0"/>
                      <a:pt x="147" y="1"/>
                      <a:pt x="147" y="1"/>
                    </a:cubicBezTo>
                    <a:cubicBezTo>
                      <a:pt x="144" y="2"/>
                      <a:pt x="143" y="4"/>
                      <a:pt x="141" y="7"/>
                    </a:cubicBezTo>
                    <a:cubicBezTo>
                      <a:pt x="140" y="9"/>
                      <a:pt x="139" y="11"/>
                      <a:pt x="137" y="11"/>
                    </a:cubicBezTo>
                    <a:cubicBezTo>
                      <a:pt x="136" y="11"/>
                      <a:pt x="133" y="11"/>
                      <a:pt x="131" y="11"/>
                    </a:cubicBezTo>
                    <a:cubicBezTo>
                      <a:pt x="130" y="10"/>
                      <a:pt x="129" y="10"/>
                      <a:pt x="129" y="10"/>
                    </a:cubicBezTo>
                    <a:cubicBezTo>
                      <a:pt x="126" y="10"/>
                      <a:pt x="123" y="11"/>
                      <a:pt x="121" y="12"/>
                    </a:cubicBezTo>
                    <a:cubicBezTo>
                      <a:pt x="119" y="13"/>
                      <a:pt x="116" y="14"/>
                      <a:pt x="113" y="14"/>
                    </a:cubicBezTo>
                    <a:cubicBezTo>
                      <a:pt x="109" y="14"/>
                      <a:pt x="105" y="12"/>
                      <a:pt x="102" y="10"/>
                    </a:cubicBezTo>
                    <a:cubicBezTo>
                      <a:pt x="99" y="8"/>
                      <a:pt x="97" y="7"/>
                      <a:pt x="93" y="6"/>
                    </a:cubicBezTo>
                    <a:lnTo>
                      <a:pt x="93" y="9"/>
                    </a:lnTo>
                    <a:cubicBezTo>
                      <a:pt x="93" y="10"/>
                      <a:pt x="93" y="10"/>
                      <a:pt x="92" y="10"/>
                    </a:cubicBezTo>
                    <a:lnTo>
                      <a:pt x="74" y="10"/>
                    </a:lnTo>
                    <a:cubicBezTo>
                      <a:pt x="72" y="11"/>
                      <a:pt x="70" y="13"/>
                      <a:pt x="68" y="14"/>
                    </a:cubicBezTo>
                    <a:cubicBezTo>
                      <a:pt x="65" y="15"/>
                      <a:pt x="63" y="16"/>
                      <a:pt x="61" y="17"/>
                    </a:cubicBezTo>
                    <a:cubicBezTo>
                      <a:pt x="61" y="17"/>
                      <a:pt x="60" y="18"/>
                      <a:pt x="60" y="19"/>
                    </a:cubicBezTo>
                    <a:cubicBezTo>
                      <a:pt x="60" y="20"/>
                      <a:pt x="59" y="23"/>
                      <a:pt x="57" y="23"/>
                    </a:cubicBezTo>
                    <a:cubicBezTo>
                      <a:pt x="57" y="23"/>
                      <a:pt x="56" y="23"/>
                      <a:pt x="52" y="20"/>
                    </a:cubicBezTo>
                    <a:cubicBezTo>
                      <a:pt x="49" y="23"/>
                      <a:pt x="48" y="24"/>
                      <a:pt x="45" y="24"/>
                    </a:cubicBezTo>
                    <a:cubicBezTo>
                      <a:pt x="44" y="25"/>
                      <a:pt x="44" y="24"/>
                      <a:pt x="44" y="24"/>
                    </a:cubicBezTo>
                    <a:cubicBezTo>
                      <a:pt x="43" y="22"/>
                      <a:pt x="43" y="22"/>
                      <a:pt x="42" y="22"/>
                    </a:cubicBezTo>
                    <a:cubicBezTo>
                      <a:pt x="42" y="22"/>
                      <a:pt x="41" y="22"/>
                      <a:pt x="41" y="22"/>
                    </a:cubicBezTo>
                    <a:cubicBezTo>
                      <a:pt x="41" y="22"/>
                      <a:pt x="41" y="22"/>
                      <a:pt x="40" y="22"/>
                    </a:cubicBezTo>
                    <a:lnTo>
                      <a:pt x="40" y="26"/>
                    </a:lnTo>
                    <a:cubicBezTo>
                      <a:pt x="42" y="27"/>
                      <a:pt x="43" y="27"/>
                      <a:pt x="43" y="29"/>
                    </a:cubicBezTo>
                    <a:cubicBezTo>
                      <a:pt x="44" y="29"/>
                      <a:pt x="44" y="30"/>
                      <a:pt x="43" y="30"/>
                    </a:cubicBezTo>
                    <a:cubicBezTo>
                      <a:pt x="43" y="31"/>
                      <a:pt x="43" y="31"/>
                      <a:pt x="42" y="31"/>
                    </a:cubicBezTo>
                    <a:lnTo>
                      <a:pt x="37" y="31"/>
                    </a:lnTo>
                    <a:cubicBezTo>
                      <a:pt x="37" y="32"/>
                      <a:pt x="38" y="33"/>
                      <a:pt x="38" y="34"/>
                    </a:cubicBezTo>
                    <a:cubicBezTo>
                      <a:pt x="39" y="35"/>
                      <a:pt x="40" y="36"/>
                      <a:pt x="40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0" y="39"/>
                      <a:pt x="39" y="39"/>
                    </a:cubicBezTo>
                    <a:cubicBezTo>
                      <a:pt x="36" y="39"/>
                      <a:pt x="34" y="38"/>
                      <a:pt x="33" y="36"/>
                    </a:cubicBezTo>
                    <a:lnTo>
                      <a:pt x="31" y="36"/>
                    </a:lnTo>
                    <a:cubicBezTo>
                      <a:pt x="31" y="37"/>
                      <a:pt x="31" y="38"/>
                      <a:pt x="31" y="38"/>
                    </a:cubicBezTo>
                    <a:cubicBezTo>
                      <a:pt x="31" y="40"/>
                      <a:pt x="31" y="41"/>
                      <a:pt x="31" y="43"/>
                    </a:cubicBezTo>
                    <a:cubicBezTo>
                      <a:pt x="31" y="43"/>
                      <a:pt x="31" y="43"/>
                      <a:pt x="30" y="43"/>
                    </a:cubicBezTo>
                    <a:cubicBezTo>
                      <a:pt x="29" y="44"/>
                      <a:pt x="26" y="44"/>
                      <a:pt x="26" y="43"/>
                    </a:cubicBezTo>
                    <a:cubicBezTo>
                      <a:pt x="24" y="43"/>
                      <a:pt x="24" y="44"/>
                      <a:pt x="24" y="47"/>
                    </a:cubicBezTo>
                    <a:cubicBezTo>
                      <a:pt x="23" y="49"/>
                      <a:pt x="23" y="51"/>
                      <a:pt x="22" y="53"/>
                    </a:cubicBezTo>
                    <a:cubicBezTo>
                      <a:pt x="22" y="53"/>
                      <a:pt x="22" y="54"/>
                      <a:pt x="21" y="54"/>
                    </a:cubicBezTo>
                    <a:cubicBezTo>
                      <a:pt x="21" y="54"/>
                      <a:pt x="20" y="53"/>
                      <a:pt x="20" y="53"/>
                    </a:cubicBezTo>
                    <a:cubicBezTo>
                      <a:pt x="18" y="51"/>
                      <a:pt x="16" y="49"/>
                      <a:pt x="14" y="49"/>
                    </a:cubicBezTo>
                    <a:cubicBezTo>
                      <a:pt x="8" y="49"/>
                      <a:pt x="0" y="53"/>
                      <a:pt x="0" y="56"/>
                    </a:cubicBezTo>
                    <a:cubicBezTo>
                      <a:pt x="1" y="56"/>
                      <a:pt x="5" y="59"/>
                      <a:pt x="7" y="60"/>
                    </a:cubicBezTo>
                    <a:cubicBezTo>
                      <a:pt x="9" y="62"/>
                      <a:pt x="10" y="63"/>
                      <a:pt x="11" y="63"/>
                    </a:cubicBezTo>
                    <a:cubicBezTo>
                      <a:pt x="11" y="64"/>
                      <a:pt x="11" y="64"/>
                      <a:pt x="11" y="65"/>
                    </a:cubicBezTo>
                    <a:cubicBezTo>
                      <a:pt x="11" y="65"/>
                      <a:pt x="11" y="65"/>
                      <a:pt x="10" y="65"/>
                    </a:cubicBezTo>
                    <a:lnTo>
                      <a:pt x="5" y="65"/>
                    </a:lnTo>
                    <a:cubicBezTo>
                      <a:pt x="4" y="65"/>
                      <a:pt x="4" y="65"/>
                      <a:pt x="4" y="65"/>
                    </a:cubicBezTo>
                    <a:cubicBezTo>
                      <a:pt x="3" y="65"/>
                      <a:pt x="3" y="65"/>
                      <a:pt x="3" y="65"/>
                    </a:cubicBezTo>
                    <a:cubicBezTo>
                      <a:pt x="1" y="65"/>
                      <a:pt x="0" y="66"/>
                      <a:pt x="0" y="67"/>
                    </a:cubicBezTo>
                    <a:cubicBezTo>
                      <a:pt x="0" y="69"/>
                      <a:pt x="1" y="69"/>
                      <a:pt x="3" y="69"/>
                    </a:cubicBezTo>
                    <a:cubicBezTo>
                      <a:pt x="4" y="69"/>
                      <a:pt x="5" y="70"/>
                      <a:pt x="6" y="70"/>
                    </a:cubicBezTo>
                    <a:cubicBezTo>
                      <a:pt x="9" y="72"/>
                      <a:pt x="9" y="74"/>
                      <a:pt x="9" y="76"/>
                    </a:cubicBezTo>
                    <a:cubicBezTo>
                      <a:pt x="9" y="77"/>
                      <a:pt x="9" y="78"/>
                      <a:pt x="10" y="79"/>
                    </a:cubicBezTo>
                    <a:cubicBezTo>
                      <a:pt x="10" y="81"/>
                      <a:pt x="17" y="83"/>
                      <a:pt x="21" y="83"/>
                    </a:cubicBezTo>
                    <a:cubicBezTo>
                      <a:pt x="22" y="83"/>
                      <a:pt x="22" y="82"/>
                      <a:pt x="22" y="82"/>
                    </a:cubicBezTo>
                    <a:cubicBezTo>
                      <a:pt x="23" y="81"/>
                      <a:pt x="23" y="79"/>
                      <a:pt x="23" y="76"/>
                    </a:cubicBezTo>
                    <a:cubicBezTo>
                      <a:pt x="22" y="75"/>
                      <a:pt x="22" y="74"/>
                      <a:pt x="22" y="73"/>
                    </a:cubicBezTo>
                    <a:cubicBezTo>
                      <a:pt x="22" y="73"/>
                      <a:pt x="22" y="72"/>
                      <a:pt x="23" y="72"/>
                    </a:cubicBezTo>
                    <a:cubicBezTo>
                      <a:pt x="23" y="72"/>
                      <a:pt x="23" y="72"/>
                      <a:pt x="24" y="72"/>
                    </a:cubicBezTo>
                    <a:cubicBezTo>
                      <a:pt x="25" y="72"/>
                      <a:pt x="26" y="73"/>
                      <a:pt x="27" y="73"/>
                    </a:cubicBezTo>
                    <a:cubicBezTo>
                      <a:pt x="28" y="73"/>
                      <a:pt x="29" y="74"/>
                      <a:pt x="29" y="74"/>
                    </a:cubicBezTo>
                    <a:cubicBezTo>
                      <a:pt x="29" y="73"/>
                      <a:pt x="29" y="71"/>
                      <a:pt x="29" y="70"/>
                    </a:cubicBezTo>
                    <a:cubicBezTo>
                      <a:pt x="28" y="68"/>
                      <a:pt x="27" y="67"/>
                      <a:pt x="28" y="65"/>
                    </a:cubicBezTo>
                    <a:cubicBezTo>
                      <a:pt x="28" y="65"/>
                      <a:pt x="28" y="65"/>
                      <a:pt x="29" y="65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6"/>
                      <a:pt x="30" y="66"/>
                      <a:pt x="31" y="66"/>
                    </a:cubicBezTo>
                    <a:cubicBezTo>
                      <a:pt x="32" y="68"/>
                      <a:pt x="33" y="70"/>
                      <a:pt x="34" y="70"/>
                    </a:cubicBezTo>
                    <a:cubicBezTo>
                      <a:pt x="36" y="70"/>
                      <a:pt x="36" y="69"/>
                      <a:pt x="36" y="67"/>
                    </a:cubicBezTo>
                    <a:cubicBezTo>
                      <a:pt x="36" y="65"/>
                      <a:pt x="36" y="64"/>
                      <a:pt x="36" y="64"/>
                    </a:cubicBezTo>
                    <a:cubicBezTo>
                      <a:pt x="35" y="62"/>
                      <a:pt x="35" y="61"/>
                      <a:pt x="37" y="59"/>
                    </a:cubicBezTo>
                    <a:cubicBezTo>
                      <a:pt x="37" y="59"/>
                      <a:pt x="37" y="59"/>
                      <a:pt x="38" y="59"/>
                    </a:cubicBezTo>
                    <a:cubicBezTo>
                      <a:pt x="38" y="59"/>
                      <a:pt x="38" y="59"/>
                      <a:pt x="39" y="60"/>
                    </a:cubicBezTo>
                    <a:cubicBezTo>
                      <a:pt x="39" y="61"/>
                      <a:pt x="41" y="63"/>
                      <a:pt x="42" y="63"/>
                    </a:cubicBezTo>
                    <a:cubicBezTo>
                      <a:pt x="43" y="63"/>
                      <a:pt x="46" y="59"/>
                      <a:pt x="47" y="56"/>
                    </a:cubicBezTo>
                    <a:cubicBezTo>
                      <a:pt x="49" y="53"/>
                      <a:pt x="50" y="51"/>
                      <a:pt x="51" y="51"/>
                    </a:cubicBezTo>
                    <a:cubicBezTo>
                      <a:pt x="52" y="50"/>
                      <a:pt x="52" y="50"/>
                      <a:pt x="53" y="51"/>
                    </a:cubicBezTo>
                    <a:cubicBezTo>
                      <a:pt x="53" y="51"/>
                      <a:pt x="53" y="51"/>
                      <a:pt x="54" y="52"/>
                    </a:cubicBezTo>
                    <a:cubicBezTo>
                      <a:pt x="55" y="53"/>
                      <a:pt x="55" y="54"/>
                      <a:pt x="57" y="54"/>
                    </a:cubicBezTo>
                    <a:cubicBezTo>
                      <a:pt x="57" y="54"/>
                      <a:pt x="57" y="53"/>
                      <a:pt x="57" y="52"/>
                    </a:cubicBezTo>
                    <a:cubicBezTo>
                      <a:pt x="58" y="51"/>
                      <a:pt x="58" y="50"/>
                      <a:pt x="60" y="50"/>
                    </a:cubicBezTo>
                    <a:cubicBezTo>
                      <a:pt x="68" y="50"/>
                      <a:pt x="71" y="49"/>
                      <a:pt x="72" y="48"/>
                    </a:cubicBezTo>
                    <a:cubicBezTo>
                      <a:pt x="72" y="48"/>
                      <a:pt x="72" y="47"/>
                      <a:pt x="73" y="46"/>
                    </a:cubicBezTo>
                    <a:cubicBezTo>
                      <a:pt x="73" y="44"/>
                      <a:pt x="73" y="42"/>
                      <a:pt x="76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2" name="Freeform 1235"/>
              <p:cNvSpPr>
                <a:spLocks/>
              </p:cNvSpPr>
              <p:nvPr/>
            </p:nvSpPr>
            <p:spPr bwMode="auto">
              <a:xfrm>
                <a:off x="8033477" y="4437030"/>
                <a:ext cx="28193" cy="39469"/>
              </a:xfrm>
              <a:custGeom>
                <a:avLst/>
                <a:gdLst>
                  <a:gd name="T0" fmla="*/ 56 w 65"/>
                  <a:gd name="T1" fmla="*/ 5 h 95"/>
                  <a:gd name="T2" fmla="*/ 46 w 65"/>
                  <a:gd name="T3" fmla="*/ 2 h 95"/>
                  <a:gd name="T4" fmla="*/ 43 w 65"/>
                  <a:gd name="T5" fmla="*/ 0 h 95"/>
                  <a:gd name="T6" fmla="*/ 42 w 65"/>
                  <a:gd name="T7" fmla="*/ 0 h 95"/>
                  <a:gd name="T8" fmla="*/ 41 w 65"/>
                  <a:gd name="T9" fmla="*/ 4 h 95"/>
                  <a:gd name="T10" fmla="*/ 39 w 65"/>
                  <a:gd name="T11" fmla="*/ 10 h 95"/>
                  <a:gd name="T12" fmla="*/ 38 w 65"/>
                  <a:gd name="T13" fmla="*/ 11 h 95"/>
                  <a:gd name="T14" fmla="*/ 37 w 65"/>
                  <a:gd name="T15" fmla="*/ 11 h 95"/>
                  <a:gd name="T16" fmla="*/ 34 w 65"/>
                  <a:gd name="T17" fmla="*/ 9 h 95"/>
                  <a:gd name="T18" fmla="*/ 30 w 65"/>
                  <a:gd name="T19" fmla="*/ 8 h 95"/>
                  <a:gd name="T20" fmla="*/ 25 w 65"/>
                  <a:gd name="T21" fmla="*/ 8 h 95"/>
                  <a:gd name="T22" fmla="*/ 25 w 65"/>
                  <a:gd name="T23" fmla="*/ 10 h 95"/>
                  <a:gd name="T24" fmla="*/ 31 w 65"/>
                  <a:gd name="T25" fmla="*/ 17 h 95"/>
                  <a:gd name="T26" fmla="*/ 33 w 65"/>
                  <a:gd name="T27" fmla="*/ 19 h 95"/>
                  <a:gd name="T28" fmla="*/ 30 w 65"/>
                  <a:gd name="T29" fmla="*/ 19 h 95"/>
                  <a:gd name="T30" fmla="*/ 21 w 65"/>
                  <a:gd name="T31" fmla="*/ 21 h 95"/>
                  <a:gd name="T32" fmla="*/ 21 w 65"/>
                  <a:gd name="T33" fmla="*/ 21 h 95"/>
                  <a:gd name="T34" fmla="*/ 20 w 65"/>
                  <a:gd name="T35" fmla="*/ 25 h 95"/>
                  <a:gd name="T36" fmla="*/ 15 w 65"/>
                  <a:gd name="T37" fmla="*/ 30 h 95"/>
                  <a:gd name="T38" fmla="*/ 10 w 65"/>
                  <a:gd name="T39" fmla="*/ 27 h 95"/>
                  <a:gd name="T40" fmla="*/ 9 w 65"/>
                  <a:gd name="T41" fmla="*/ 25 h 95"/>
                  <a:gd name="T42" fmla="*/ 0 w 65"/>
                  <a:gd name="T43" fmla="*/ 38 h 95"/>
                  <a:gd name="T44" fmla="*/ 14 w 65"/>
                  <a:gd name="T45" fmla="*/ 51 h 95"/>
                  <a:gd name="T46" fmla="*/ 15 w 65"/>
                  <a:gd name="T47" fmla="*/ 51 h 95"/>
                  <a:gd name="T48" fmla="*/ 15 w 65"/>
                  <a:gd name="T49" fmla="*/ 52 h 95"/>
                  <a:gd name="T50" fmla="*/ 15 w 65"/>
                  <a:gd name="T51" fmla="*/ 57 h 95"/>
                  <a:gd name="T52" fmla="*/ 15 w 65"/>
                  <a:gd name="T53" fmla="*/ 62 h 95"/>
                  <a:gd name="T54" fmla="*/ 12 w 65"/>
                  <a:gd name="T55" fmla="*/ 67 h 95"/>
                  <a:gd name="T56" fmla="*/ 9 w 65"/>
                  <a:gd name="T57" fmla="*/ 71 h 95"/>
                  <a:gd name="T58" fmla="*/ 29 w 65"/>
                  <a:gd name="T59" fmla="*/ 91 h 95"/>
                  <a:gd name="T60" fmla="*/ 36 w 65"/>
                  <a:gd name="T61" fmla="*/ 95 h 95"/>
                  <a:gd name="T62" fmla="*/ 39 w 65"/>
                  <a:gd name="T63" fmla="*/ 95 h 95"/>
                  <a:gd name="T64" fmla="*/ 37 w 65"/>
                  <a:gd name="T65" fmla="*/ 88 h 95"/>
                  <a:gd name="T66" fmla="*/ 35 w 65"/>
                  <a:gd name="T67" fmla="*/ 68 h 95"/>
                  <a:gd name="T68" fmla="*/ 52 w 65"/>
                  <a:gd name="T69" fmla="*/ 30 h 95"/>
                  <a:gd name="T70" fmla="*/ 59 w 65"/>
                  <a:gd name="T71" fmla="*/ 24 h 95"/>
                  <a:gd name="T72" fmla="*/ 57 w 65"/>
                  <a:gd name="T73" fmla="*/ 21 h 95"/>
                  <a:gd name="T74" fmla="*/ 57 w 65"/>
                  <a:gd name="T75" fmla="*/ 20 h 95"/>
                  <a:gd name="T76" fmla="*/ 58 w 65"/>
                  <a:gd name="T77" fmla="*/ 20 h 95"/>
                  <a:gd name="T78" fmla="*/ 65 w 65"/>
                  <a:gd name="T79" fmla="*/ 18 h 95"/>
                  <a:gd name="T80" fmla="*/ 62 w 65"/>
                  <a:gd name="T81" fmla="*/ 15 h 95"/>
                  <a:gd name="T82" fmla="*/ 56 w 65"/>
                  <a:gd name="T83" fmla="*/ 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5" h="95">
                    <a:moveTo>
                      <a:pt x="56" y="5"/>
                    </a:moveTo>
                    <a:cubicBezTo>
                      <a:pt x="53" y="5"/>
                      <a:pt x="48" y="4"/>
                      <a:pt x="46" y="2"/>
                    </a:cubicBezTo>
                    <a:cubicBezTo>
                      <a:pt x="45" y="1"/>
                      <a:pt x="44" y="1"/>
                      <a:pt x="43" y="0"/>
                    </a:cubicBezTo>
                    <a:cubicBezTo>
                      <a:pt x="43" y="0"/>
                      <a:pt x="42" y="0"/>
                      <a:pt x="42" y="0"/>
                    </a:cubicBezTo>
                    <a:cubicBezTo>
                      <a:pt x="42" y="1"/>
                      <a:pt x="41" y="3"/>
                      <a:pt x="41" y="4"/>
                    </a:cubicBezTo>
                    <a:cubicBezTo>
                      <a:pt x="40" y="6"/>
                      <a:pt x="40" y="8"/>
                      <a:pt x="39" y="10"/>
                    </a:cubicBezTo>
                    <a:lnTo>
                      <a:pt x="38" y="11"/>
                    </a:lnTo>
                    <a:lnTo>
                      <a:pt x="37" y="11"/>
                    </a:lnTo>
                    <a:cubicBezTo>
                      <a:pt x="36" y="10"/>
                      <a:pt x="35" y="10"/>
                      <a:pt x="34" y="9"/>
                    </a:cubicBezTo>
                    <a:cubicBezTo>
                      <a:pt x="32" y="8"/>
                      <a:pt x="31" y="8"/>
                      <a:pt x="30" y="8"/>
                    </a:cubicBezTo>
                    <a:lnTo>
                      <a:pt x="25" y="8"/>
                    </a:lnTo>
                    <a:lnTo>
                      <a:pt x="25" y="10"/>
                    </a:lnTo>
                    <a:cubicBezTo>
                      <a:pt x="27" y="13"/>
                      <a:pt x="28" y="14"/>
                      <a:pt x="31" y="17"/>
                    </a:cubicBezTo>
                    <a:lnTo>
                      <a:pt x="33" y="19"/>
                    </a:lnTo>
                    <a:lnTo>
                      <a:pt x="30" y="19"/>
                    </a:lnTo>
                    <a:cubicBezTo>
                      <a:pt x="27" y="19"/>
                      <a:pt x="22" y="20"/>
                      <a:pt x="21" y="21"/>
                    </a:cubicBezTo>
                    <a:lnTo>
                      <a:pt x="21" y="21"/>
                    </a:lnTo>
                    <a:cubicBezTo>
                      <a:pt x="21" y="22"/>
                      <a:pt x="20" y="23"/>
                      <a:pt x="20" y="25"/>
                    </a:cubicBezTo>
                    <a:cubicBezTo>
                      <a:pt x="19" y="27"/>
                      <a:pt x="19" y="30"/>
                      <a:pt x="15" y="30"/>
                    </a:cubicBezTo>
                    <a:cubicBezTo>
                      <a:pt x="13" y="30"/>
                      <a:pt x="11" y="28"/>
                      <a:pt x="10" y="27"/>
                    </a:cubicBezTo>
                    <a:cubicBezTo>
                      <a:pt x="10" y="26"/>
                      <a:pt x="9" y="25"/>
                      <a:pt x="9" y="25"/>
                    </a:cubicBezTo>
                    <a:cubicBezTo>
                      <a:pt x="3" y="25"/>
                      <a:pt x="0" y="33"/>
                      <a:pt x="0" y="38"/>
                    </a:cubicBezTo>
                    <a:cubicBezTo>
                      <a:pt x="0" y="46"/>
                      <a:pt x="11" y="50"/>
                      <a:pt x="14" y="51"/>
                    </a:cubicBezTo>
                    <a:lnTo>
                      <a:pt x="15" y="51"/>
                    </a:lnTo>
                    <a:lnTo>
                      <a:pt x="15" y="52"/>
                    </a:lnTo>
                    <a:cubicBezTo>
                      <a:pt x="14" y="56"/>
                      <a:pt x="14" y="56"/>
                      <a:pt x="15" y="57"/>
                    </a:cubicBezTo>
                    <a:cubicBezTo>
                      <a:pt x="15" y="58"/>
                      <a:pt x="15" y="59"/>
                      <a:pt x="15" y="62"/>
                    </a:cubicBezTo>
                    <a:cubicBezTo>
                      <a:pt x="15" y="65"/>
                      <a:pt x="13" y="66"/>
                      <a:pt x="12" y="67"/>
                    </a:cubicBezTo>
                    <a:cubicBezTo>
                      <a:pt x="10" y="68"/>
                      <a:pt x="9" y="69"/>
                      <a:pt x="9" y="71"/>
                    </a:cubicBezTo>
                    <a:cubicBezTo>
                      <a:pt x="9" y="81"/>
                      <a:pt x="20" y="87"/>
                      <a:pt x="29" y="91"/>
                    </a:cubicBezTo>
                    <a:cubicBezTo>
                      <a:pt x="32" y="93"/>
                      <a:pt x="34" y="94"/>
                      <a:pt x="36" y="95"/>
                    </a:cubicBezTo>
                    <a:lnTo>
                      <a:pt x="39" y="95"/>
                    </a:lnTo>
                    <a:cubicBezTo>
                      <a:pt x="38" y="92"/>
                      <a:pt x="38" y="90"/>
                      <a:pt x="37" y="88"/>
                    </a:cubicBezTo>
                    <a:cubicBezTo>
                      <a:pt x="36" y="82"/>
                      <a:pt x="35" y="77"/>
                      <a:pt x="35" y="68"/>
                    </a:cubicBezTo>
                    <a:cubicBezTo>
                      <a:pt x="35" y="45"/>
                      <a:pt x="43" y="38"/>
                      <a:pt x="52" y="30"/>
                    </a:cubicBezTo>
                    <a:cubicBezTo>
                      <a:pt x="54" y="28"/>
                      <a:pt x="56" y="26"/>
                      <a:pt x="59" y="24"/>
                    </a:cubicBezTo>
                    <a:cubicBezTo>
                      <a:pt x="58" y="23"/>
                      <a:pt x="57" y="22"/>
                      <a:pt x="57" y="21"/>
                    </a:cubicBezTo>
                    <a:lnTo>
                      <a:pt x="57" y="20"/>
                    </a:lnTo>
                    <a:lnTo>
                      <a:pt x="58" y="20"/>
                    </a:lnTo>
                    <a:cubicBezTo>
                      <a:pt x="61" y="20"/>
                      <a:pt x="64" y="18"/>
                      <a:pt x="65" y="18"/>
                    </a:cubicBezTo>
                    <a:cubicBezTo>
                      <a:pt x="64" y="17"/>
                      <a:pt x="63" y="16"/>
                      <a:pt x="62" y="15"/>
                    </a:cubicBezTo>
                    <a:cubicBezTo>
                      <a:pt x="60" y="12"/>
                      <a:pt x="58" y="10"/>
                      <a:pt x="5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3" name="Freeform 1236"/>
              <p:cNvSpPr>
                <a:spLocks/>
              </p:cNvSpPr>
              <p:nvPr/>
            </p:nvSpPr>
            <p:spPr bwMode="auto">
              <a:xfrm>
                <a:off x="8033477" y="4457704"/>
                <a:ext cx="1880" cy="7518"/>
              </a:xfrm>
              <a:custGeom>
                <a:avLst/>
                <a:gdLst>
                  <a:gd name="T0" fmla="*/ 2 w 5"/>
                  <a:gd name="T1" fmla="*/ 14 h 14"/>
                  <a:gd name="T2" fmla="*/ 3 w 5"/>
                  <a:gd name="T3" fmla="*/ 14 h 14"/>
                  <a:gd name="T4" fmla="*/ 5 w 5"/>
                  <a:gd name="T5" fmla="*/ 14 h 14"/>
                  <a:gd name="T6" fmla="*/ 5 w 5"/>
                  <a:gd name="T7" fmla="*/ 6 h 14"/>
                  <a:gd name="T8" fmla="*/ 2 w 5"/>
                  <a:gd name="T9" fmla="*/ 0 h 14"/>
                  <a:gd name="T10" fmla="*/ 0 w 5"/>
                  <a:gd name="T11" fmla="*/ 0 h 14"/>
                  <a:gd name="T12" fmla="*/ 0 w 5"/>
                  <a:gd name="T13" fmla="*/ 2 h 14"/>
                  <a:gd name="T14" fmla="*/ 1 w 5"/>
                  <a:gd name="T15" fmla="*/ 7 h 14"/>
                  <a:gd name="T16" fmla="*/ 3 w 5"/>
                  <a:gd name="T17" fmla="*/ 11 h 14"/>
                  <a:gd name="T18" fmla="*/ 3 w 5"/>
                  <a:gd name="T19" fmla="*/ 13 h 14"/>
                  <a:gd name="T20" fmla="*/ 2 w 5"/>
                  <a:gd name="T21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14">
                    <a:moveTo>
                      <a:pt x="2" y="14"/>
                    </a:moveTo>
                    <a:cubicBezTo>
                      <a:pt x="3" y="14"/>
                      <a:pt x="3" y="14"/>
                      <a:pt x="3" y="14"/>
                    </a:cubicBezTo>
                    <a:cubicBezTo>
                      <a:pt x="5" y="14"/>
                      <a:pt x="5" y="14"/>
                      <a:pt x="5" y="14"/>
                    </a:cubicBezTo>
                    <a:lnTo>
                      <a:pt x="5" y="6"/>
                    </a:lnTo>
                    <a:cubicBezTo>
                      <a:pt x="5" y="1"/>
                      <a:pt x="4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4"/>
                      <a:pt x="0" y="5"/>
                      <a:pt x="1" y="7"/>
                    </a:cubicBezTo>
                    <a:cubicBezTo>
                      <a:pt x="2" y="8"/>
                      <a:pt x="3" y="10"/>
                      <a:pt x="3" y="11"/>
                    </a:cubicBezTo>
                    <a:cubicBezTo>
                      <a:pt x="3" y="12"/>
                      <a:pt x="3" y="13"/>
                      <a:pt x="3" y="13"/>
                    </a:cubicBezTo>
                    <a:cubicBezTo>
                      <a:pt x="3" y="14"/>
                      <a:pt x="2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4" name="Freeform 1237"/>
              <p:cNvSpPr>
                <a:spLocks/>
              </p:cNvSpPr>
              <p:nvPr/>
            </p:nvSpPr>
            <p:spPr bwMode="auto">
              <a:xfrm>
                <a:off x="8087982" y="4324262"/>
                <a:ext cx="7518" cy="3759"/>
              </a:xfrm>
              <a:custGeom>
                <a:avLst/>
                <a:gdLst>
                  <a:gd name="T0" fmla="*/ 18 w 18"/>
                  <a:gd name="T1" fmla="*/ 9 h 9"/>
                  <a:gd name="T2" fmla="*/ 17 w 18"/>
                  <a:gd name="T3" fmla="*/ 3 h 9"/>
                  <a:gd name="T4" fmla="*/ 14 w 18"/>
                  <a:gd name="T5" fmla="*/ 2 h 9"/>
                  <a:gd name="T6" fmla="*/ 3 w 18"/>
                  <a:gd name="T7" fmla="*/ 2 h 9"/>
                  <a:gd name="T8" fmla="*/ 2 w 18"/>
                  <a:gd name="T9" fmla="*/ 1 h 9"/>
                  <a:gd name="T10" fmla="*/ 0 w 18"/>
                  <a:gd name="T11" fmla="*/ 0 h 9"/>
                  <a:gd name="T12" fmla="*/ 0 w 18"/>
                  <a:gd name="T13" fmla="*/ 0 h 9"/>
                  <a:gd name="T14" fmla="*/ 0 w 18"/>
                  <a:gd name="T15" fmla="*/ 1 h 9"/>
                  <a:gd name="T16" fmla="*/ 0 w 18"/>
                  <a:gd name="T17" fmla="*/ 2 h 9"/>
                  <a:gd name="T18" fmla="*/ 4 w 18"/>
                  <a:gd name="T19" fmla="*/ 6 h 9"/>
                  <a:gd name="T20" fmla="*/ 7 w 18"/>
                  <a:gd name="T21" fmla="*/ 6 h 9"/>
                  <a:gd name="T22" fmla="*/ 11 w 18"/>
                  <a:gd name="T23" fmla="*/ 6 h 9"/>
                  <a:gd name="T24" fmla="*/ 15 w 18"/>
                  <a:gd name="T25" fmla="*/ 6 h 9"/>
                  <a:gd name="T26" fmla="*/ 15 w 18"/>
                  <a:gd name="T27" fmla="*/ 7 h 9"/>
                  <a:gd name="T28" fmla="*/ 18 w 18"/>
                  <a:gd name="T2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" h="9">
                    <a:moveTo>
                      <a:pt x="18" y="9"/>
                    </a:moveTo>
                    <a:cubicBezTo>
                      <a:pt x="18" y="8"/>
                      <a:pt x="17" y="6"/>
                      <a:pt x="17" y="3"/>
                    </a:cubicBezTo>
                    <a:cubicBezTo>
                      <a:pt x="16" y="3"/>
                      <a:pt x="15" y="2"/>
                      <a:pt x="14" y="2"/>
                    </a:cubicBezTo>
                    <a:lnTo>
                      <a:pt x="3" y="2"/>
                    </a:lnTo>
                    <a:cubicBezTo>
                      <a:pt x="3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5"/>
                      <a:pt x="2" y="6"/>
                      <a:pt x="4" y="6"/>
                    </a:cubicBezTo>
                    <a:cubicBezTo>
                      <a:pt x="5" y="6"/>
                      <a:pt x="6" y="6"/>
                      <a:pt x="7" y="6"/>
                    </a:cubicBezTo>
                    <a:cubicBezTo>
                      <a:pt x="9" y="6"/>
                      <a:pt x="10" y="6"/>
                      <a:pt x="11" y="6"/>
                    </a:cubicBezTo>
                    <a:lnTo>
                      <a:pt x="15" y="6"/>
                    </a:lnTo>
                    <a:lnTo>
                      <a:pt x="15" y="7"/>
                    </a:lnTo>
                    <a:cubicBezTo>
                      <a:pt x="15" y="8"/>
                      <a:pt x="16" y="9"/>
                      <a:pt x="1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5" name="Freeform 1238"/>
              <p:cNvSpPr>
                <a:spLocks/>
              </p:cNvSpPr>
              <p:nvPr/>
            </p:nvSpPr>
            <p:spPr bwMode="auto">
              <a:xfrm>
                <a:off x="8089861" y="4326141"/>
                <a:ext cx="11277" cy="9398"/>
              </a:xfrm>
              <a:custGeom>
                <a:avLst/>
                <a:gdLst>
                  <a:gd name="T0" fmla="*/ 18 w 30"/>
                  <a:gd name="T1" fmla="*/ 11 h 18"/>
                  <a:gd name="T2" fmla="*/ 24 w 30"/>
                  <a:gd name="T3" fmla="*/ 11 h 18"/>
                  <a:gd name="T4" fmla="*/ 26 w 30"/>
                  <a:gd name="T5" fmla="*/ 11 h 18"/>
                  <a:gd name="T6" fmla="*/ 27 w 30"/>
                  <a:gd name="T7" fmla="*/ 11 h 18"/>
                  <a:gd name="T8" fmla="*/ 30 w 30"/>
                  <a:gd name="T9" fmla="*/ 9 h 18"/>
                  <a:gd name="T10" fmla="*/ 30 w 30"/>
                  <a:gd name="T11" fmla="*/ 8 h 18"/>
                  <a:gd name="T12" fmla="*/ 26 w 30"/>
                  <a:gd name="T13" fmla="*/ 5 h 18"/>
                  <a:gd name="T14" fmla="*/ 26 w 30"/>
                  <a:gd name="T15" fmla="*/ 2 h 18"/>
                  <a:gd name="T16" fmla="*/ 26 w 30"/>
                  <a:gd name="T17" fmla="*/ 0 h 18"/>
                  <a:gd name="T18" fmla="*/ 25 w 30"/>
                  <a:gd name="T19" fmla="*/ 0 h 18"/>
                  <a:gd name="T20" fmla="*/ 21 w 30"/>
                  <a:gd name="T21" fmla="*/ 5 h 18"/>
                  <a:gd name="T22" fmla="*/ 15 w 30"/>
                  <a:gd name="T23" fmla="*/ 10 h 18"/>
                  <a:gd name="T24" fmla="*/ 11 w 30"/>
                  <a:gd name="T25" fmla="*/ 9 h 18"/>
                  <a:gd name="T26" fmla="*/ 9 w 30"/>
                  <a:gd name="T27" fmla="*/ 7 h 18"/>
                  <a:gd name="T28" fmla="*/ 8 w 30"/>
                  <a:gd name="T29" fmla="*/ 8 h 18"/>
                  <a:gd name="T30" fmla="*/ 4 w 30"/>
                  <a:gd name="T31" fmla="*/ 10 h 18"/>
                  <a:gd name="T32" fmla="*/ 0 w 30"/>
                  <a:gd name="T33" fmla="*/ 9 h 18"/>
                  <a:gd name="T34" fmla="*/ 0 w 30"/>
                  <a:gd name="T35" fmla="*/ 12 h 18"/>
                  <a:gd name="T36" fmla="*/ 2 w 30"/>
                  <a:gd name="T37" fmla="*/ 18 h 18"/>
                  <a:gd name="T38" fmla="*/ 7 w 30"/>
                  <a:gd name="T39" fmla="*/ 15 h 18"/>
                  <a:gd name="T40" fmla="*/ 10 w 30"/>
                  <a:gd name="T41" fmla="*/ 13 h 18"/>
                  <a:gd name="T42" fmla="*/ 12 w 30"/>
                  <a:gd name="T43" fmla="*/ 14 h 18"/>
                  <a:gd name="T44" fmla="*/ 13 w 30"/>
                  <a:gd name="T45" fmla="*/ 14 h 18"/>
                  <a:gd name="T46" fmla="*/ 14 w 30"/>
                  <a:gd name="T47" fmla="*/ 13 h 18"/>
                  <a:gd name="T48" fmla="*/ 18 w 30"/>
                  <a:gd name="T4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" h="18">
                    <a:moveTo>
                      <a:pt x="18" y="11"/>
                    </a:moveTo>
                    <a:lnTo>
                      <a:pt x="24" y="11"/>
                    </a:lnTo>
                    <a:cubicBezTo>
                      <a:pt x="25" y="11"/>
                      <a:pt x="25" y="11"/>
                      <a:pt x="26" y="11"/>
                    </a:cubicBezTo>
                    <a:lnTo>
                      <a:pt x="27" y="11"/>
                    </a:lnTo>
                    <a:cubicBezTo>
                      <a:pt x="28" y="11"/>
                      <a:pt x="28" y="11"/>
                      <a:pt x="30" y="9"/>
                    </a:cubicBezTo>
                    <a:lnTo>
                      <a:pt x="30" y="8"/>
                    </a:lnTo>
                    <a:cubicBezTo>
                      <a:pt x="28" y="8"/>
                      <a:pt x="26" y="8"/>
                      <a:pt x="26" y="5"/>
                    </a:cubicBezTo>
                    <a:cubicBezTo>
                      <a:pt x="26" y="3"/>
                      <a:pt x="26" y="2"/>
                      <a:pt x="26" y="2"/>
                    </a:cubicBezTo>
                    <a:cubicBezTo>
                      <a:pt x="26" y="1"/>
                      <a:pt x="26" y="1"/>
                      <a:pt x="26" y="0"/>
                    </a:cubicBezTo>
                    <a:lnTo>
                      <a:pt x="25" y="0"/>
                    </a:lnTo>
                    <a:cubicBezTo>
                      <a:pt x="23" y="0"/>
                      <a:pt x="22" y="2"/>
                      <a:pt x="21" y="5"/>
                    </a:cubicBezTo>
                    <a:cubicBezTo>
                      <a:pt x="19" y="7"/>
                      <a:pt x="18" y="10"/>
                      <a:pt x="15" y="10"/>
                    </a:cubicBezTo>
                    <a:cubicBezTo>
                      <a:pt x="13" y="10"/>
                      <a:pt x="12" y="9"/>
                      <a:pt x="11" y="9"/>
                    </a:cubicBezTo>
                    <a:cubicBezTo>
                      <a:pt x="10" y="8"/>
                      <a:pt x="10" y="7"/>
                      <a:pt x="9" y="7"/>
                    </a:cubicBezTo>
                    <a:cubicBezTo>
                      <a:pt x="9" y="7"/>
                      <a:pt x="8" y="8"/>
                      <a:pt x="8" y="8"/>
                    </a:cubicBezTo>
                    <a:cubicBezTo>
                      <a:pt x="7" y="9"/>
                      <a:pt x="6" y="10"/>
                      <a:pt x="4" y="10"/>
                    </a:cubicBezTo>
                    <a:cubicBezTo>
                      <a:pt x="3" y="10"/>
                      <a:pt x="1" y="10"/>
                      <a:pt x="0" y="9"/>
                    </a:cubicBezTo>
                    <a:cubicBezTo>
                      <a:pt x="0" y="10"/>
                      <a:pt x="0" y="11"/>
                      <a:pt x="0" y="12"/>
                    </a:cubicBezTo>
                    <a:cubicBezTo>
                      <a:pt x="0" y="18"/>
                      <a:pt x="0" y="18"/>
                      <a:pt x="2" y="18"/>
                    </a:cubicBezTo>
                    <a:cubicBezTo>
                      <a:pt x="4" y="18"/>
                      <a:pt x="6" y="16"/>
                      <a:pt x="7" y="15"/>
                    </a:cubicBezTo>
                    <a:cubicBezTo>
                      <a:pt x="8" y="14"/>
                      <a:pt x="9" y="13"/>
                      <a:pt x="10" y="13"/>
                    </a:cubicBezTo>
                    <a:cubicBezTo>
                      <a:pt x="11" y="13"/>
                      <a:pt x="11" y="13"/>
                      <a:pt x="12" y="14"/>
                    </a:cubicBezTo>
                    <a:cubicBezTo>
                      <a:pt x="12" y="14"/>
                      <a:pt x="13" y="14"/>
                      <a:pt x="13" y="14"/>
                    </a:cubicBezTo>
                    <a:cubicBezTo>
                      <a:pt x="13" y="14"/>
                      <a:pt x="14" y="14"/>
                      <a:pt x="14" y="13"/>
                    </a:cubicBezTo>
                    <a:cubicBezTo>
                      <a:pt x="15" y="13"/>
                      <a:pt x="16" y="11"/>
                      <a:pt x="1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6" name="Freeform 1239"/>
              <p:cNvSpPr>
                <a:spLocks/>
              </p:cNvSpPr>
              <p:nvPr/>
            </p:nvSpPr>
            <p:spPr bwMode="auto">
              <a:xfrm>
                <a:off x="8101138" y="4337418"/>
                <a:ext cx="1880" cy="3759"/>
              </a:xfrm>
              <a:custGeom>
                <a:avLst/>
                <a:gdLst>
                  <a:gd name="T0" fmla="*/ 6 w 6"/>
                  <a:gd name="T1" fmla="*/ 0 h 8"/>
                  <a:gd name="T2" fmla="*/ 6 w 6"/>
                  <a:gd name="T3" fmla="*/ 0 h 8"/>
                  <a:gd name="T4" fmla="*/ 4 w 6"/>
                  <a:gd name="T5" fmla="*/ 1 h 8"/>
                  <a:gd name="T6" fmla="*/ 3 w 6"/>
                  <a:gd name="T7" fmla="*/ 1 h 8"/>
                  <a:gd name="T8" fmla="*/ 0 w 6"/>
                  <a:gd name="T9" fmla="*/ 5 h 8"/>
                  <a:gd name="T10" fmla="*/ 2 w 6"/>
                  <a:gd name="T11" fmla="*/ 8 h 8"/>
                  <a:gd name="T12" fmla="*/ 3 w 6"/>
                  <a:gd name="T13" fmla="*/ 8 h 8"/>
                  <a:gd name="T14" fmla="*/ 4 w 6"/>
                  <a:gd name="T15" fmla="*/ 8 h 8"/>
                  <a:gd name="T16" fmla="*/ 5 w 6"/>
                  <a:gd name="T17" fmla="*/ 3 h 8"/>
                  <a:gd name="T18" fmla="*/ 6 w 6"/>
                  <a:gd name="T19" fmla="*/ 0 h 8"/>
                  <a:gd name="T20" fmla="*/ 6 w 6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8">
                    <a:moveTo>
                      <a:pt x="6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4" y="0"/>
                      <a:pt x="4" y="1"/>
                    </a:cubicBezTo>
                    <a:lnTo>
                      <a:pt x="3" y="1"/>
                    </a:lnTo>
                    <a:cubicBezTo>
                      <a:pt x="1" y="2"/>
                      <a:pt x="0" y="3"/>
                      <a:pt x="0" y="5"/>
                    </a:cubicBezTo>
                    <a:cubicBezTo>
                      <a:pt x="0" y="7"/>
                      <a:pt x="1" y="7"/>
                      <a:pt x="2" y="8"/>
                    </a:cubicBezTo>
                    <a:cubicBezTo>
                      <a:pt x="3" y="8"/>
                      <a:pt x="3" y="8"/>
                      <a:pt x="3" y="8"/>
                    </a:cubicBezTo>
                    <a:lnTo>
                      <a:pt x="4" y="8"/>
                    </a:lnTo>
                    <a:cubicBezTo>
                      <a:pt x="4" y="6"/>
                      <a:pt x="5" y="4"/>
                      <a:pt x="5" y="3"/>
                    </a:cubicBezTo>
                    <a:cubicBezTo>
                      <a:pt x="6" y="2"/>
                      <a:pt x="6" y="1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7" name="Freeform 1240"/>
              <p:cNvSpPr>
                <a:spLocks/>
              </p:cNvSpPr>
              <p:nvPr/>
            </p:nvSpPr>
            <p:spPr bwMode="auto">
              <a:xfrm>
                <a:off x="8129330" y="4341177"/>
                <a:ext cx="5639" cy="3759"/>
              </a:xfrm>
              <a:custGeom>
                <a:avLst/>
                <a:gdLst>
                  <a:gd name="T0" fmla="*/ 12 w 15"/>
                  <a:gd name="T1" fmla="*/ 0 h 12"/>
                  <a:gd name="T2" fmla="*/ 12 w 15"/>
                  <a:gd name="T3" fmla="*/ 3 h 12"/>
                  <a:gd name="T4" fmla="*/ 5 w 15"/>
                  <a:gd name="T5" fmla="*/ 6 h 12"/>
                  <a:gd name="T6" fmla="*/ 0 w 15"/>
                  <a:gd name="T7" fmla="*/ 8 h 12"/>
                  <a:gd name="T8" fmla="*/ 5 w 15"/>
                  <a:gd name="T9" fmla="*/ 12 h 12"/>
                  <a:gd name="T10" fmla="*/ 15 w 15"/>
                  <a:gd name="T11" fmla="*/ 2 h 12"/>
                  <a:gd name="T12" fmla="*/ 12 w 15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12">
                    <a:moveTo>
                      <a:pt x="12" y="0"/>
                    </a:moveTo>
                    <a:lnTo>
                      <a:pt x="12" y="3"/>
                    </a:lnTo>
                    <a:cubicBezTo>
                      <a:pt x="11" y="6"/>
                      <a:pt x="8" y="6"/>
                      <a:pt x="5" y="6"/>
                    </a:cubicBezTo>
                    <a:cubicBezTo>
                      <a:pt x="1" y="6"/>
                      <a:pt x="0" y="6"/>
                      <a:pt x="0" y="8"/>
                    </a:cubicBezTo>
                    <a:cubicBezTo>
                      <a:pt x="0" y="11"/>
                      <a:pt x="1" y="12"/>
                      <a:pt x="5" y="12"/>
                    </a:cubicBezTo>
                    <a:cubicBezTo>
                      <a:pt x="13" y="12"/>
                      <a:pt x="15" y="8"/>
                      <a:pt x="15" y="2"/>
                    </a:cubicBezTo>
                    <a:cubicBezTo>
                      <a:pt x="15" y="1"/>
                      <a:pt x="14" y="0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" name="Freeform 1241"/>
              <p:cNvSpPr>
                <a:spLocks/>
              </p:cNvSpPr>
              <p:nvPr/>
            </p:nvSpPr>
            <p:spPr bwMode="auto">
              <a:xfrm>
                <a:off x="8118054" y="4341177"/>
                <a:ext cx="7518" cy="5639"/>
              </a:xfrm>
              <a:custGeom>
                <a:avLst/>
                <a:gdLst>
                  <a:gd name="T0" fmla="*/ 11 w 17"/>
                  <a:gd name="T1" fmla="*/ 4 h 15"/>
                  <a:gd name="T2" fmla="*/ 7 w 17"/>
                  <a:gd name="T3" fmla="*/ 1 h 15"/>
                  <a:gd name="T4" fmla="*/ 6 w 17"/>
                  <a:gd name="T5" fmla="*/ 0 h 15"/>
                  <a:gd name="T6" fmla="*/ 4 w 17"/>
                  <a:gd name="T7" fmla="*/ 0 h 15"/>
                  <a:gd name="T8" fmla="*/ 0 w 17"/>
                  <a:gd name="T9" fmla="*/ 10 h 15"/>
                  <a:gd name="T10" fmla="*/ 8 w 17"/>
                  <a:gd name="T11" fmla="*/ 15 h 15"/>
                  <a:gd name="T12" fmla="*/ 15 w 17"/>
                  <a:gd name="T13" fmla="*/ 12 h 15"/>
                  <a:gd name="T14" fmla="*/ 16 w 17"/>
                  <a:gd name="T15" fmla="*/ 3 h 15"/>
                  <a:gd name="T16" fmla="*/ 14 w 17"/>
                  <a:gd name="T17" fmla="*/ 3 h 15"/>
                  <a:gd name="T18" fmla="*/ 11 w 17"/>
                  <a:gd name="T19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5">
                    <a:moveTo>
                      <a:pt x="11" y="4"/>
                    </a:moveTo>
                    <a:cubicBezTo>
                      <a:pt x="9" y="4"/>
                      <a:pt x="8" y="2"/>
                      <a:pt x="7" y="1"/>
                    </a:cubicBezTo>
                    <a:cubicBezTo>
                      <a:pt x="7" y="1"/>
                      <a:pt x="6" y="1"/>
                      <a:pt x="6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3" y="0"/>
                      <a:pt x="0" y="7"/>
                      <a:pt x="0" y="10"/>
                    </a:cubicBezTo>
                    <a:cubicBezTo>
                      <a:pt x="0" y="13"/>
                      <a:pt x="4" y="15"/>
                      <a:pt x="8" y="15"/>
                    </a:cubicBezTo>
                    <a:cubicBezTo>
                      <a:pt x="11" y="15"/>
                      <a:pt x="14" y="14"/>
                      <a:pt x="15" y="12"/>
                    </a:cubicBezTo>
                    <a:cubicBezTo>
                      <a:pt x="17" y="10"/>
                      <a:pt x="17" y="7"/>
                      <a:pt x="16" y="3"/>
                    </a:cubicBezTo>
                    <a:cubicBezTo>
                      <a:pt x="16" y="3"/>
                      <a:pt x="15" y="3"/>
                      <a:pt x="14" y="3"/>
                    </a:cubicBezTo>
                    <a:cubicBezTo>
                      <a:pt x="13" y="3"/>
                      <a:pt x="12" y="4"/>
                      <a:pt x="1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" name="Freeform 1242"/>
              <p:cNvSpPr>
                <a:spLocks/>
              </p:cNvSpPr>
              <p:nvPr/>
            </p:nvSpPr>
            <p:spPr bwMode="auto">
              <a:xfrm>
                <a:off x="8112415" y="4343057"/>
                <a:ext cx="3759" cy="5639"/>
              </a:xfrm>
              <a:custGeom>
                <a:avLst/>
                <a:gdLst>
                  <a:gd name="T0" fmla="*/ 10 w 11"/>
                  <a:gd name="T1" fmla="*/ 2 h 11"/>
                  <a:gd name="T2" fmla="*/ 8 w 11"/>
                  <a:gd name="T3" fmla="*/ 1 h 11"/>
                  <a:gd name="T4" fmla="*/ 7 w 11"/>
                  <a:gd name="T5" fmla="*/ 0 h 11"/>
                  <a:gd name="T6" fmla="*/ 0 w 11"/>
                  <a:gd name="T7" fmla="*/ 8 h 11"/>
                  <a:gd name="T8" fmla="*/ 1 w 11"/>
                  <a:gd name="T9" fmla="*/ 11 h 11"/>
                  <a:gd name="T10" fmla="*/ 5 w 11"/>
                  <a:gd name="T11" fmla="*/ 9 h 11"/>
                  <a:gd name="T12" fmla="*/ 10 w 11"/>
                  <a:gd name="T13" fmla="*/ 6 h 11"/>
                  <a:gd name="T14" fmla="*/ 11 w 11"/>
                  <a:gd name="T15" fmla="*/ 5 h 11"/>
                  <a:gd name="T16" fmla="*/ 11 w 11"/>
                  <a:gd name="T17" fmla="*/ 2 h 11"/>
                  <a:gd name="T18" fmla="*/ 10 w 11"/>
                  <a:gd name="T1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" h="11">
                    <a:moveTo>
                      <a:pt x="10" y="2"/>
                    </a:moveTo>
                    <a:cubicBezTo>
                      <a:pt x="9" y="2"/>
                      <a:pt x="8" y="1"/>
                      <a:pt x="8" y="1"/>
                    </a:cubicBezTo>
                    <a:cubicBezTo>
                      <a:pt x="8" y="0"/>
                      <a:pt x="7" y="0"/>
                      <a:pt x="7" y="0"/>
                    </a:cubicBezTo>
                    <a:cubicBezTo>
                      <a:pt x="4" y="0"/>
                      <a:pt x="0" y="7"/>
                      <a:pt x="0" y="8"/>
                    </a:cubicBezTo>
                    <a:cubicBezTo>
                      <a:pt x="0" y="10"/>
                      <a:pt x="0" y="11"/>
                      <a:pt x="1" y="11"/>
                    </a:cubicBezTo>
                    <a:cubicBezTo>
                      <a:pt x="2" y="11"/>
                      <a:pt x="4" y="10"/>
                      <a:pt x="5" y="9"/>
                    </a:cubicBezTo>
                    <a:cubicBezTo>
                      <a:pt x="6" y="8"/>
                      <a:pt x="8" y="6"/>
                      <a:pt x="10" y="6"/>
                    </a:cubicBezTo>
                    <a:cubicBezTo>
                      <a:pt x="10" y="6"/>
                      <a:pt x="11" y="5"/>
                      <a:pt x="11" y="5"/>
                    </a:cubicBezTo>
                    <a:lnTo>
                      <a:pt x="11" y="2"/>
                    </a:lnTo>
                    <a:lnTo>
                      <a:pt x="1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0" name="Freeform 1243"/>
              <p:cNvSpPr>
                <a:spLocks/>
              </p:cNvSpPr>
              <p:nvPr/>
            </p:nvSpPr>
            <p:spPr bwMode="auto">
              <a:xfrm>
                <a:off x="8108656" y="4343057"/>
                <a:ext cx="3759" cy="3759"/>
              </a:xfrm>
              <a:custGeom>
                <a:avLst/>
                <a:gdLst>
                  <a:gd name="T0" fmla="*/ 9 w 9"/>
                  <a:gd name="T1" fmla="*/ 0 h 8"/>
                  <a:gd name="T2" fmla="*/ 8 w 9"/>
                  <a:gd name="T3" fmla="*/ 0 h 8"/>
                  <a:gd name="T4" fmla="*/ 8 w 9"/>
                  <a:gd name="T5" fmla="*/ 0 h 8"/>
                  <a:gd name="T6" fmla="*/ 8 w 9"/>
                  <a:gd name="T7" fmla="*/ 0 h 8"/>
                  <a:gd name="T8" fmla="*/ 0 w 9"/>
                  <a:gd name="T9" fmla="*/ 6 h 8"/>
                  <a:gd name="T10" fmla="*/ 1 w 9"/>
                  <a:gd name="T11" fmla="*/ 8 h 8"/>
                  <a:gd name="T12" fmla="*/ 9 w 9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8">
                    <a:moveTo>
                      <a:pt x="9" y="0"/>
                    </a:moveTo>
                    <a:cubicBezTo>
                      <a:pt x="9" y="0"/>
                      <a:pt x="8" y="0"/>
                      <a:pt x="8" y="0"/>
                    </a:cubicBezTo>
                    <a:lnTo>
                      <a:pt x="8" y="0"/>
                    </a:ln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0" y="4"/>
                      <a:pt x="0" y="6"/>
                    </a:cubicBezTo>
                    <a:cubicBezTo>
                      <a:pt x="0" y="7"/>
                      <a:pt x="1" y="8"/>
                      <a:pt x="1" y="8"/>
                    </a:cubicBezTo>
                    <a:cubicBezTo>
                      <a:pt x="3" y="7"/>
                      <a:pt x="8" y="2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1" name="Freeform 1244"/>
              <p:cNvSpPr>
                <a:spLocks/>
              </p:cNvSpPr>
              <p:nvPr/>
            </p:nvSpPr>
            <p:spPr bwMode="auto">
              <a:xfrm>
                <a:off x="8114295" y="4350575"/>
                <a:ext cx="1880" cy="1880"/>
              </a:xfrm>
              <a:custGeom>
                <a:avLst/>
                <a:gdLst>
                  <a:gd name="T0" fmla="*/ 1 w 3"/>
                  <a:gd name="T1" fmla="*/ 3 h 3"/>
                  <a:gd name="T2" fmla="*/ 3 w 3"/>
                  <a:gd name="T3" fmla="*/ 1 h 3"/>
                  <a:gd name="T4" fmla="*/ 2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1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3"/>
                      <a:pt x="3" y="3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Freeform 1245"/>
              <p:cNvSpPr>
                <a:spLocks/>
              </p:cNvSpPr>
              <p:nvPr/>
            </p:nvSpPr>
            <p:spPr bwMode="auto">
              <a:xfrm>
                <a:off x="8112415" y="4331780"/>
                <a:ext cx="3759" cy="7518"/>
              </a:xfrm>
              <a:custGeom>
                <a:avLst/>
                <a:gdLst>
                  <a:gd name="T0" fmla="*/ 10 w 11"/>
                  <a:gd name="T1" fmla="*/ 12 h 17"/>
                  <a:gd name="T2" fmla="*/ 9 w 11"/>
                  <a:gd name="T3" fmla="*/ 10 h 17"/>
                  <a:gd name="T4" fmla="*/ 10 w 11"/>
                  <a:gd name="T5" fmla="*/ 8 h 17"/>
                  <a:gd name="T6" fmla="*/ 10 w 11"/>
                  <a:gd name="T7" fmla="*/ 6 h 17"/>
                  <a:gd name="T8" fmla="*/ 8 w 11"/>
                  <a:gd name="T9" fmla="*/ 5 h 17"/>
                  <a:gd name="T10" fmla="*/ 1 w 11"/>
                  <a:gd name="T11" fmla="*/ 1 h 17"/>
                  <a:gd name="T12" fmla="*/ 0 w 11"/>
                  <a:gd name="T13" fmla="*/ 0 h 17"/>
                  <a:gd name="T14" fmla="*/ 0 w 11"/>
                  <a:gd name="T15" fmla="*/ 0 h 17"/>
                  <a:gd name="T16" fmla="*/ 0 w 11"/>
                  <a:gd name="T17" fmla="*/ 1 h 17"/>
                  <a:gd name="T18" fmla="*/ 8 w 11"/>
                  <a:gd name="T19" fmla="*/ 17 h 17"/>
                  <a:gd name="T20" fmla="*/ 9 w 11"/>
                  <a:gd name="T21" fmla="*/ 17 h 17"/>
                  <a:gd name="T22" fmla="*/ 10 w 11"/>
                  <a:gd name="T23" fmla="*/ 15 h 17"/>
                  <a:gd name="T24" fmla="*/ 11 w 11"/>
                  <a:gd name="T25" fmla="*/ 14 h 17"/>
                  <a:gd name="T26" fmla="*/ 10 w 11"/>
                  <a:gd name="T27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" h="17">
                    <a:moveTo>
                      <a:pt x="10" y="12"/>
                    </a:moveTo>
                    <a:cubicBezTo>
                      <a:pt x="10" y="11"/>
                      <a:pt x="9" y="10"/>
                      <a:pt x="9" y="10"/>
                    </a:cubicBezTo>
                    <a:cubicBezTo>
                      <a:pt x="9" y="9"/>
                      <a:pt x="9" y="8"/>
                      <a:pt x="10" y="8"/>
                    </a:cubicBezTo>
                    <a:cubicBezTo>
                      <a:pt x="10" y="7"/>
                      <a:pt x="10" y="7"/>
                      <a:pt x="10" y="6"/>
                    </a:cubicBezTo>
                    <a:cubicBezTo>
                      <a:pt x="10" y="5"/>
                      <a:pt x="8" y="5"/>
                      <a:pt x="8" y="5"/>
                    </a:cubicBezTo>
                    <a:cubicBezTo>
                      <a:pt x="4" y="5"/>
                      <a:pt x="2" y="3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6"/>
                      <a:pt x="4" y="17"/>
                      <a:pt x="8" y="17"/>
                    </a:cubicBezTo>
                    <a:lnTo>
                      <a:pt x="9" y="17"/>
                    </a:lnTo>
                    <a:cubicBezTo>
                      <a:pt x="10" y="16"/>
                      <a:pt x="10" y="16"/>
                      <a:pt x="10" y="15"/>
                    </a:cubicBezTo>
                    <a:cubicBezTo>
                      <a:pt x="11" y="15"/>
                      <a:pt x="11" y="14"/>
                      <a:pt x="11" y="14"/>
                    </a:cubicBezTo>
                    <a:cubicBezTo>
                      <a:pt x="11" y="13"/>
                      <a:pt x="10" y="13"/>
                      <a:pt x="1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3" name="Freeform 1246"/>
              <p:cNvSpPr>
                <a:spLocks/>
              </p:cNvSpPr>
              <p:nvPr/>
            </p:nvSpPr>
            <p:spPr bwMode="auto">
              <a:xfrm>
                <a:off x="8116174" y="4328021"/>
                <a:ext cx="3759" cy="3759"/>
              </a:xfrm>
              <a:custGeom>
                <a:avLst/>
                <a:gdLst>
                  <a:gd name="T0" fmla="*/ 5 w 10"/>
                  <a:gd name="T1" fmla="*/ 6 h 6"/>
                  <a:gd name="T2" fmla="*/ 6 w 10"/>
                  <a:gd name="T3" fmla="*/ 4 h 6"/>
                  <a:gd name="T4" fmla="*/ 8 w 10"/>
                  <a:gd name="T5" fmla="*/ 2 h 6"/>
                  <a:gd name="T6" fmla="*/ 10 w 10"/>
                  <a:gd name="T7" fmla="*/ 2 h 6"/>
                  <a:gd name="T8" fmla="*/ 6 w 10"/>
                  <a:gd name="T9" fmla="*/ 0 h 6"/>
                  <a:gd name="T10" fmla="*/ 0 w 10"/>
                  <a:gd name="T11" fmla="*/ 0 h 6"/>
                  <a:gd name="T12" fmla="*/ 0 w 10"/>
                  <a:gd name="T13" fmla="*/ 1 h 6"/>
                  <a:gd name="T14" fmla="*/ 5 w 10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6">
                    <a:moveTo>
                      <a:pt x="5" y="6"/>
                    </a:moveTo>
                    <a:cubicBezTo>
                      <a:pt x="5" y="6"/>
                      <a:pt x="6" y="5"/>
                      <a:pt x="6" y="4"/>
                    </a:cubicBezTo>
                    <a:cubicBezTo>
                      <a:pt x="6" y="3"/>
                      <a:pt x="7" y="2"/>
                      <a:pt x="8" y="2"/>
                    </a:cubicBezTo>
                    <a:lnTo>
                      <a:pt x="10" y="2"/>
                    </a:lnTo>
                    <a:cubicBezTo>
                      <a:pt x="9" y="2"/>
                      <a:pt x="7" y="1"/>
                      <a:pt x="6" y="0"/>
                    </a:cubicBezTo>
                    <a:lnTo>
                      <a:pt x="0" y="0"/>
                    </a:lnTo>
                    <a:lnTo>
                      <a:pt x="0" y="1"/>
                    </a:lnTo>
                    <a:cubicBezTo>
                      <a:pt x="0" y="3"/>
                      <a:pt x="2" y="6"/>
                      <a:pt x="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Freeform 1247"/>
              <p:cNvSpPr>
                <a:spLocks/>
              </p:cNvSpPr>
              <p:nvPr/>
            </p:nvSpPr>
            <p:spPr bwMode="auto">
              <a:xfrm>
                <a:off x="8119933" y="4328021"/>
                <a:ext cx="1880" cy="1880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2 w 3"/>
                  <a:gd name="T5" fmla="*/ 5 h 5"/>
                  <a:gd name="T6" fmla="*/ 3 w 3"/>
                  <a:gd name="T7" fmla="*/ 3 h 5"/>
                  <a:gd name="T8" fmla="*/ 1 w 3"/>
                  <a:gd name="T9" fmla="*/ 0 h 5"/>
                  <a:gd name="T10" fmla="*/ 0 w 3"/>
                  <a:gd name="T11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2" y="5"/>
                    </a:lnTo>
                    <a:cubicBezTo>
                      <a:pt x="3" y="5"/>
                      <a:pt x="3" y="5"/>
                      <a:pt x="3" y="3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1" y="0"/>
                      <a:pt x="0" y="1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Freeform 1248"/>
              <p:cNvSpPr>
                <a:spLocks/>
              </p:cNvSpPr>
              <p:nvPr/>
            </p:nvSpPr>
            <p:spPr bwMode="auto">
              <a:xfrm>
                <a:off x="8123691" y="4337418"/>
                <a:ext cx="3759" cy="1880"/>
              </a:xfrm>
              <a:custGeom>
                <a:avLst/>
                <a:gdLst>
                  <a:gd name="T0" fmla="*/ 6 w 6"/>
                  <a:gd name="T1" fmla="*/ 1 h 3"/>
                  <a:gd name="T2" fmla="*/ 6 w 6"/>
                  <a:gd name="T3" fmla="*/ 0 h 3"/>
                  <a:gd name="T4" fmla="*/ 6 w 6"/>
                  <a:gd name="T5" fmla="*/ 0 h 3"/>
                  <a:gd name="T6" fmla="*/ 0 w 6"/>
                  <a:gd name="T7" fmla="*/ 0 h 3"/>
                  <a:gd name="T8" fmla="*/ 0 w 6"/>
                  <a:gd name="T9" fmla="*/ 0 h 3"/>
                  <a:gd name="T10" fmla="*/ 3 w 6"/>
                  <a:gd name="T11" fmla="*/ 3 h 3"/>
                  <a:gd name="T12" fmla="*/ 6 w 6"/>
                  <a:gd name="T13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1"/>
                    </a:moveTo>
                    <a:cubicBezTo>
                      <a:pt x="6" y="1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lnTo>
                      <a:pt x="0" y="0"/>
                    </a:lnTo>
                    <a:lnTo>
                      <a:pt x="0" y="0"/>
                    </a:lnTo>
                    <a:cubicBezTo>
                      <a:pt x="0" y="2"/>
                      <a:pt x="1" y="3"/>
                      <a:pt x="3" y="3"/>
                    </a:cubicBezTo>
                    <a:cubicBezTo>
                      <a:pt x="5" y="3"/>
                      <a:pt x="6" y="2"/>
                      <a:pt x="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Freeform 1249"/>
              <p:cNvSpPr>
                <a:spLocks/>
              </p:cNvSpPr>
              <p:nvPr/>
            </p:nvSpPr>
            <p:spPr bwMode="auto">
              <a:xfrm>
                <a:off x="8133089" y="4329900"/>
                <a:ext cx="1880" cy="1880"/>
              </a:xfrm>
              <a:custGeom>
                <a:avLst/>
                <a:gdLst>
                  <a:gd name="T0" fmla="*/ 1 w 3"/>
                  <a:gd name="T1" fmla="*/ 7 h 7"/>
                  <a:gd name="T2" fmla="*/ 3 w 3"/>
                  <a:gd name="T3" fmla="*/ 2 h 7"/>
                  <a:gd name="T4" fmla="*/ 0 w 3"/>
                  <a:gd name="T5" fmla="*/ 0 h 7"/>
                  <a:gd name="T6" fmla="*/ 0 w 3"/>
                  <a:gd name="T7" fmla="*/ 2 h 7"/>
                  <a:gd name="T8" fmla="*/ 1 w 3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7">
                    <a:moveTo>
                      <a:pt x="1" y="7"/>
                    </a:moveTo>
                    <a:cubicBezTo>
                      <a:pt x="2" y="7"/>
                      <a:pt x="3" y="5"/>
                      <a:pt x="3" y="2"/>
                    </a:cubicBezTo>
                    <a:lnTo>
                      <a:pt x="0" y="0"/>
                    </a:lnTo>
                    <a:lnTo>
                      <a:pt x="0" y="2"/>
                    </a:lnTo>
                    <a:cubicBezTo>
                      <a:pt x="0" y="5"/>
                      <a:pt x="1" y="7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Freeform 1250"/>
              <p:cNvSpPr>
                <a:spLocks/>
              </p:cNvSpPr>
              <p:nvPr/>
            </p:nvSpPr>
            <p:spPr bwMode="auto">
              <a:xfrm>
                <a:off x="8125572" y="4324262"/>
                <a:ext cx="1880" cy="1880"/>
              </a:xfrm>
              <a:custGeom>
                <a:avLst/>
                <a:gdLst>
                  <a:gd name="T0" fmla="*/ 5 w 5"/>
                  <a:gd name="T1" fmla="*/ 2 h 3"/>
                  <a:gd name="T2" fmla="*/ 4 w 5"/>
                  <a:gd name="T3" fmla="*/ 1 h 3"/>
                  <a:gd name="T4" fmla="*/ 3 w 5"/>
                  <a:gd name="T5" fmla="*/ 0 h 3"/>
                  <a:gd name="T6" fmla="*/ 2 w 5"/>
                  <a:gd name="T7" fmla="*/ 0 h 3"/>
                  <a:gd name="T8" fmla="*/ 0 w 5"/>
                  <a:gd name="T9" fmla="*/ 2 h 3"/>
                  <a:gd name="T10" fmla="*/ 3 w 5"/>
                  <a:gd name="T11" fmla="*/ 3 h 3"/>
                  <a:gd name="T12" fmla="*/ 5 w 5"/>
                  <a:gd name="T1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3">
                    <a:moveTo>
                      <a:pt x="5" y="2"/>
                    </a:move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2"/>
                    </a:cubicBezTo>
                    <a:cubicBezTo>
                      <a:pt x="1" y="2"/>
                      <a:pt x="2" y="3"/>
                      <a:pt x="3" y="3"/>
                    </a:cubicBezTo>
                    <a:cubicBezTo>
                      <a:pt x="4" y="3"/>
                      <a:pt x="5" y="3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Freeform 1251"/>
              <p:cNvSpPr>
                <a:spLocks/>
              </p:cNvSpPr>
              <p:nvPr/>
            </p:nvSpPr>
            <p:spPr bwMode="auto">
              <a:xfrm>
                <a:off x="8196991" y="4350575"/>
                <a:ext cx="3759" cy="1880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4 w 6"/>
                  <a:gd name="T5" fmla="*/ 4 h 4"/>
                  <a:gd name="T6" fmla="*/ 5 w 6"/>
                  <a:gd name="T7" fmla="*/ 3 h 4"/>
                  <a:gd name="T8" fmla="*/ 6 w 6"/>
                  <a:gd name="T9" fmla="*/ 2 h 4"/>
                  <a:gd name="T10" fmla="*/ 3 w 6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3"/>
                      <a:pt x="1" y="4"/>
                      <a:pt x="4" y="4"/>
                    </a:cubicBezTo>
                    <a:cubicBezTo>
                      <a:pt x="4" y="4"/>
                      <a:pt x="4" y="4"/>
                      <a:pt x="5" y="3"/>
                    </a:cubicBezTo>
                    <a:cubicBezTo>
                      <a:pt x="5" y="3"/>
                      <a:pt x="5" y="3"/>
                      <a:pt x="6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Freeform 1252"/>
              <p:cNvSpPr>
                <a:spLocks/>
              </p:cNvSpPr>
              <p:nvPr/>
            </p:nvSpPr>
            <p:spPr bwMode="auto">
              <a:xfrm>
                <a:off x="8200750" y="4369369"/>
                <a:ext cx="5639" cy="3759"/>
              </a:xfrm>
              <a:custGeom>
                <a:avLst/>
                <a:gdLst>
                  <a:gd name="T0" fmla="*/ 10 w 14"/>
                  <a:gd name="T1" fmla="*/ 12 h 12"/>
                  <a:gd name="T2" fmla="*/ 14 w 14"/>
                  <a:gd name="T3" fmla="*/ 5 h 12"/>
                  <a:gd name="T4" fmla="*/ 4 w 14"/>
                  <a:gd name="T5" fmla="*/ 0 h 12"/>
                  <a:gd name="T6" fmla="*/ 2 w 14"/>
                  <a:gd name="T7" fmla="*/ 0 h 12"/>
                  <a:gd name="T8" fmla="*/ 1 w 14"/>
                  <a:gd name="T9" fmla="*/ 1 h 12"/>
                  <a:gd name="T10" fmla="*/ 1 w 14"/>
                  <a:gd name="T11" fmla="*/ 3 h 12"/>
                  <a:gd name="T12" fmla="*/ 1 w 14"/>
                  <a:gd name="T13" fmla="*/ 5 h 12"/>
                  <a:gd name="T14" fmla="*/ 7 w 14"/>
                  <a:gd name="T15" fmla="*/ 9 h 12"/>
                  <a:gd name="T16" fmla="*/ 8 w 14"/>
                  <a:gd name="T17" fmla="*/ 9 h 12"/>
                  <a:gd name="T18" fmla="*/ 8 w 14"/>
                  <a:gd name="T19" fmla="*/ 10 h 12"/>
                  <a:gd name="T20" fmla="*/ 10 w 14"/>
                  <a:gd name="T2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12">
                    <a:moveTo>
                      <a:pt x="10" y="12"/>
                    </a:moveTo>
                    <a:cubicBezTo>
                      <a:pt x="11" y="12"/>
                      <a:pt x="13" y="8"/>
                      <a:pt x="14" y="5"/>
                    </a:cubicBezTo>
                    <a:cubicBezTo>
                      <a:pt x="14" y="2"/>
                      <a:pt x="7" y="0"/>
                      <a:pt x="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7"/>
                      <a:pt x="3" y="9"/>
                      <a:pt x="7" y="9"/>
                    </a:cubicBezTo>
                    <a:lnTo>
                      <a:pt x="8" y="9"/>
                    </a:lnTo>
                    <a:lnTo>
                      <a:pt x="8" y="10"/>
                    </a:lnTo>
                    <a:cubicBezTo>
                      <a:pt x="8" y="11"/>
                      <a:pt x="8" y="12"/>
                      <a:pt x="1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Freeform 1253"/>
              <p:cNvSpPr>
                <a:spLocks/>
              </p:cNvSpPr>
              <p:nvPr/>
            </p:nvSpPr>
            <p:spPr bwMode="auto">
              <a:xfrm>
                <a:off x="8200750" y="4348695"/>
                <a:ext cx="15036" cy="20675"/>
              </a:xfrm>
              <a:custGeom>
                <a:avLst/>
                <a:gdLst>
                  <a:gd name="T0" fmla="*/ 3 w 35"/>
                  <a:gd name="T1" fmla="*/ 37 h 46"/>
                  <a:gd name="T2" fmla="*/ 5 w 35"/>
                  <a:gd name="T3" fmla="*/ 37 h 46"/>
                  <a:gd name="T4" fmla="*/ 9 w 35"/>
                  <a:gd name="T5" fmla="*/ 42 h 46"/>
                  <a:gd name="T6" fmla="*/ 13 w 35"/>
                  <a:gd name="T7" fmla="*/ 46 h 46"/>
                  <a:gd name="T8" fmla="*/ 19 w 35"/>
                  <a:gd name="T9" fmla="*/ 43 h 46"/>
                  <a:gd name="T10" fmla="*/ 24 w 35"/>
                  <a:gd name="T11" fmla="*/ 39 h 46"/>
                  <a:gd name="T12" fmla="*/ 26 w 35"/>
                  <a:gd name="T13" fmla="*/ 38 h 46"/>
                  <a:gd name="T14" fmla="*/ 35 w 35"/>
                  <a:gd name="T15" fmla="*/ 34 h 46"/>
                  <a:gd name="T16" fmla="*/ 33 w 35"/>
                  <a:gd name="T17" fmla="*/ 31 h 46"/>
                  <a:gd name="T18" fmla="*/ 30 w 35"/>
                  <a:gd name="T19" fmla="*/ 26 h 46"/>
                  <a:gd name="T20" fmla="*/ 32 w 35"/>
                  <a:gd name="T21" fmla="*/ 22 h 46"/>
                  <a:gd name="T22" fmla="*/ 35 w 35"/>
                  <a:gd name="T23" fmla="*/ 17 h 46"/>
                  <a:gd name="T24" fmla="*/ 30 w 35"/>
                  <a:gd name="T25" fmla="*/ 12 h 46"/>
                  <a:gd name="T26" fmla="*/ 25 w 35"/>
                  <a:gd name="T27" fmla="*/ 6 h 46"/>
                  <a:gd name="T28" fmla="*/ 21 w 35"/>
                  <a:gd name="T29" fmla="*/ 0 h 46"/>
                  <a:gd name="T30" fmla="*/ 20 w 35"/>
                  <a:gd name="T31" fmla="*/ 2 h 46"/>
                  <a:gd name="T32" fmla="*/ 20 w 35"/>
                  <a:gd name="T33" fmla="*/ 3 h 46"/>
                  <a:gd name="T34" fmla="*/ 20 w 35"/>
                  <a:gd name="T35" fmla="*/ 3 h 46"/>
                  <a:gd name="T36" fmla="*/ 14 w 35"/>
                  <a:gd name="T37" fmla="*/ 8 h 46"/>
                  <a:gd name="T38" fmla="*/ 14 w 35"/>
                  <a:gd name="T39" fmla="*/ 8 h 46"/>
                  <a:gd name="T40" fmla="*/ 13 w 35"/>
                  <a:gd name="T41" fmla="*/ 8 h 46"/>
                  <a:gd name="T42" fmla="*/ 6 w 35"/>
                  <a:gd name="T43" fmla="*/ 14 h 46"/>
                  <a:gd name="T44" fmla="*/ 8 w 35"/>
                  <a:gd name="T45" fmla="*/ 17 h 46"/>
                  <a:gd name="T46" fmla="*/ 10 w 35"/>
                  <a:gd name="T47" fmla="*/ 20 h 46"/>
                  <a:gd name="T48" fmla="*/ 3 w 35"/>
                  <a:gd name="T49" fmla="*/ 30 h 46"/>
                  <a:gd name="T50" fmla="*/ 3 w 35"/>
                  <a:gd name="T51" fmla="*/ 33 h 46"/>
                  <a:gd name="T52" fmla="*/ 2 w 35"/>
                  <a:gd name="T53" fmla="*/ 33 h 46"/>
                  <a:gd name="T54" fmla="*/ 0 w 35"/>
                  <a:gd name="T55" fmla="*/ 35 h 46"/>
                  <a:gd name="T56" fmla="*/ 3 w 35"/>
                  <a:gd name="T57" fmla="*/ 37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" h="46">
                    <a:moveTo>
                      <a:pt x="3" y="37"/>
                    </a:moveTo>
                    <a:cubicBezTo>
                      <a:pt x="4" y="37"/>
                      <a:pt x="5" y="37"/>
                      <a:pt x="5" y="37"/>
                    </a:cubicBezTo>
                    <a:cubicBezTo>
                      <a:pt x="7" y="39"/>
                      <a:pt x="8" y="40"/>
                      <a:pt x="9" y="42"/>
                    </a:cubicBezTo>
                    <a:cubicBezTo>
                      <a:pt x="10" y="44"/>
                      <a:pt x="11" y="46"/>
                      <a:pt x="13" y="46"/>
                    </a:cubicBezTo>
                    <a:cubicBezTo>
                      <a:pt x="16" y="46"/>
                      <a:pt x="17" y="44"/>
                      <a:pt x="19" y="43"/>
                    </a:cubicBezTo>
                    <a:cubicBezTo>
                      <a:pt x="20" y="41"/>
                      <a:pt x="22" y="40"/>
                      <a:pt x="24" y="39"/>
                    </a:cubicBezTo>
                    <a:cubicBezTo>
                      <a:pt x="25" y="39"/>
                      <a:pt x="25" y="39"/>
                      <a:pt x="26" y="38"/>
                    </a:cubicBezTo>
                    <a:cubicBezTo>
                      <a:pt x="29" y="38"/>
                      <a:pt x="35" y="37"/>
                      <a:pt x="35" y="34"/>
                    </a:cubicBezTo>
                    <a:cubicBezTo>
                      <a:pt x="35" y="33"/>
                      <a:pt x="34" y="32"/>
                      <a:pt x="33" y="31"/>
                    </a:cubicBezTo>
                    <a:cubicBezTo>
                      <a:pt x="31" y="30"/>
                      <a:pt x="30" y="28"/>
                      <a:pt x="30" y="26"/>
                    </a:cubicBezTo>
                    <a:cubicBezTo>
                      <a:pt x="30" y="24"/>
                      <a:pt x="31" y="23"/>
                      <a:pt x="32" y="22"/>
                    </a:cubicBezTo>
                    <a:cubicBezTo>
                      <a:pt x="34" y="20"/>
                      <a:pt x="35" y="19"/>
                      <a:pt x="35" y="17"/>
                    </a:cubicBezTo>
                    <a:cubicBezTo>
                      <a:pt x="35" y="14"/>
                      <a:pt x="32" y="12"/>
                      <a:pt x="30" y="12"/>
                    </a:cubicBezTo>
                    <a:cubicBezTo>
                      <a:pt x="28" y="12"/>
                      <a:pt x="26" y="9"/>
                      <a:pt x="25" y="6"/>
                    </a:cubicBezTo>
                    <a:cubicBezTo>
                      <a:pt x="24" y="4"/>
                      <a:pt x="23" y="0"/>
                      <a:pt x="21" y="0"/>
                    </a:cubicBezTo>
                    <a:cubicBezTo>
                      <a:pt x="21" y="0"/>
                      <a:pt x="20" y="0"/>
                      <a:pt x="20" y="2"/>
                    </a:cubicBezTo>
                    <a:lnTo>
                      <a:pt x="20" y="3"/>
                    </a:lnTo>
                    <a:lnTo>
                      <a:pt x="20" y="3"/>
                    </a:lnTo>
                    <a:cubicBezTo>
                      <a:pt x="18" y="4"/>
                      <a:pt x="15" y="7"/>
                      <a:pt x="14" y="8"/>
                    </a:cubicBezTo>
                    <a:lnTo>
                      <a:pt x="14" y="8"/>
                    </a:lnTo>
                    <a:lnTo>
                      <a:pt x="13" y="8"/>
                    </a:lnTo>
                    <a:cubicBezTo>
                      <a:pt x="11" y="8"/>
                      <a:pt x="6" y="12"/>
                      <a:pt x="6" y="14"/>
                    </a:cubicBezTo>
                    <a:cubicBezTo>
                      <a:pt x="6" y="15"/>
                      <a:pt x="7" y="16"/>
                      <a:pt x="8" y="17"/>
                    </a:cubicBezTo>
                    <a:cubicBezTo>
                      <a:pt x="9" y="18"/>
                      <a:pt x="10" y="18"/>
                      <a:pt x="10" y="20"/>
                    </a:cubicBezTo>
                    <a:cubicBezTo>
                      <a:pt x="10" y="23"/>
                      <a:pt x="7" y="29"/>
                      <a:pt x="3" y="30"/>
                    </a:cubicBezTo>
                    <a:lnTo>
                      <a:pt x="3" y="33"/>
                    </a:lnTo>
                    <a:lnTo>
                      <a:pt x="2" y="33"/>
                    </a:lnTo>
                    <a:cubicBezTo>
                      <a:pt x="1" y="34"/>
                      <a:pt x="0" y="34"/>
                      <a:pt x="0" y="35"/>
                    </a:cubicBezTo>
                    <a:cubicBezTo>
                      <a:pt x="0" y="36"/>
                      <a:pt x="1" y="36"/>
                      <a:pt x="3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Freeform 1254"/>
              <p:cNvSpPr>
                <a:spLocks/>
              </p:cNvSpPr>
              <p:nvPr/>
            </p:nvSpPr>
            <p:spPr bwMode="auto">
              <a:xfrm>
                <a:off x="8206388" y="4367489"/>
                <a:ext cx="18795" cy="18795"/>
              </a:xfrm>
              <a:custGeom>
                <a:avLst/>
                <a:gdLst>
                  <a:gd name="T0" fmla="*/ 3 w 42"/>
                  <a:gd name="T1" fmla="*/ 19 h 46"/>
                  <a:gd name="T2" fmla="*/ 0 w 42"/>
                  <a:gd name="T3" fmla="*/ 22 h 46"/>
                  <a:gd name="T4" fmla="*/ 3 w 42"/>
                  <a:gd name="T5" fmla="*/ 25 h 46"/>
                  <a:gd name="T6" fmla="*/ 8 w 42"/>
                  <a:gd name="T7" fmla="*/ 30 h 46"/>
                  <a:gd name="T8" fmla="*/ 13 w 42"/>
                  <a:gd name="T9" fmla="*/ 38 h 46"/>
                  <a:gd name="T10" fmla="*/ 24 w 42"/>
                  <a:gd name="T11" fmla="*/ 42 h 46"/>
                  <a:gd name="T12" fmla="*/ 34 w 42"/>
                  <a:gd name="T13" fmla="*/ 46 h 46"/>
                  <a:gd name="T14" fmla="*/ 42 w 42"/>
                  <a:gd name="T15" fmla="*/ 40 h 46"/>
                  <a:gd name="T16" fmla="*/ 40 w 42"/>
                  <a:gd name="T17" fmla="*/ 35 h 46"/>
                  <a:gd name="T18" fmla="*/ 38 w 42"/>
                  <a:gd name="T19" fmla="*/ 30 h 46"/>
                  <a:gd name="T20" fmla="*/ 40 w 42"/>
                  <a:gd name="T21" fmla="*/ 26 h 46"/>
                  <a:gd name="T22" fmla="*/ 40 w 42"/>
                  <a:gd name="T23" fmla="*/ 11 h 46"/>
                  <a:gd name="T24" fmla="*/ 34 w 42"/>
                  <a:gd name="T25" fmla="*/ 2 h 46"/>
                  <a:gd name="T26" fmla="*/ 34 w 42"/>
                  <a:gd name="T27" fmla="*/ 2 h 46"/>
                  <a:gd name="T28" fmla="*/ 34 w 42"/>
                  <a:gd name="T29" fmla="*/ 4 h 46"/>
                  <a:gd name="T30" fmla="*/ 34 w 42"/>
                  <a:gd name="T31" fmla="*/ 5 h 46"/>
                  <a:gd name="T32" fmla="*/ 34 w 42"/>
                  <a:gd name="T33" fmla="*/ 6 h 46"/>
                  <a:gd name="T34" fmla="*/ 27 w 42"/>
                  <a:gd name="T35" fmla="*/ 16 h 46"/>
                  <a:gd name="T36" fmla="*/ 26 w 42"/>
                  <a:gd name="T37" fmla="*/ 16 h 46"/>
                  <a:gd name="T38" fmla="*/ 26 w 42"/>
                  <a:gd name="T39" fmla="*/ 15 h 46"/>
                  <a:gd name="T40" fmla="*/ 25 w 42"/>
                  <a:gd name="T41" fmla="*/ 14 h 46"/>
                  <a:gd name="T42" fmla="*/ 24 w 42"/>
                  <a:gd name="T43" fmla="*/ 11 h 46"/>
                  <a:gd name="T44" fmla="*/ 26 w 42"/>
                  <a:gd name="T45" fmla="*/ 6 h 46"/>
                  <a:gd name="T46" fmla="*/ 27 w 42"/>
                  <a:gd name="T47" fmla="*/ 2 h 46"/>
                  <a:gd name="T48" fmla="*/ 26 w 42"/>
                  <a:gd name="T49" fmla="*/ 0 h 46"/>
                  <a:gd name="T50" fmla="*/ 25 w 42"/>
                  <a:gd name="T51" fmla="*/ 0 h 46"/>
                  <a:gd name="T52" fmla="*/ 23 w 42"/>
                  <a:gd name="T53" fmla="*/ 0 h 46"/>
                  <a:gd name="T54" fmla="*/ 8 w 42"/>
                  <a:gd name="T55" fmla="*/ 7 h 46"/>
                  <a:gd name="T56" fmla="*/ 8 w 42"/>
                  <a:gd name="T57" fmla="*/ 10 h 46"/>
                  <a:gd name="T58" fmla="*/ 6 w 42"/>
                  <a:gd name="T59" fmla="*/ 15 h 46"/>
                  <a:gd name="T60" fmla="*/ 3 w 42"/>
                  <a:gd name="T61" fmla="*/ 1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2" h="46">
                    <a:moveTo>
                      <a:pt x="3" y="19"/>
                    </a:moveTo>
                    <a:cubicBezTo>
                      <a:pt x="2" y="20"/>
                      <a:pt x="0" y="21"/>
                      <a:pt x="0" y="22"/>
                    </a:cubicBezTo>
                    <a:cubicBezTo>
                      <a:pt x="0" y="23"/>
                      <a:pt x="1" y="23"/>
                      <a:pt x="3" y="25"/>
                    </a:cubicBezTo>
                    <a:cubicBezTo>
                      <a:pt x="5" y="26"/>
                      <a:pt x="8" y="27"/>
                      <a:pt x="8" y="30"/>
                    </a:cubicBezTo>
                    <a:cubicBezTo>
                      <a:pt x="8" y="34"/>
                      <a:pt x="10" y="38"/>
                      <a:pt x="13" y="38"/>
                    </a:cubicBezTo>
                    <a:cubicBezTo>
                      <a:pt x="17" y="38"/>
                      <a:pt x="21" y="40"/>
                      <a:pt x="24" y="42"/>
                    </a:cubicBezTo>
                    <a:cubicBezTo>
                      <a:pt x="27" y="44"/>
                      <a:pt x="30" y="46"/>
                      <a:pt x="34" y="46"/>
                    </a:cubicBezTo>
                    <a:cubicBezTo>
                      <a:pt x="37" y="46"/>
                      <a:pt x="42" y="45"/>
                      <a:pt x="42" y="40"/>
                    </a:cubicBezTo>
                    <a:cubicBezTo>
                      <a:pt x="42" y="38"/>
                      <a:pt x="41" y="37"/>
                      <a:pt x="40" y="35"/>
                    </a:cubicBezTo>
                    <a:cubicBezTo>
                      <a:pt x="39" y="34"/>
                      <a:pt x="38" y="33"/>
                      <a:pt x="38" y="30"/>
                    </a:cubicBezTo>
                    <a:cubicBezTo>
                      <a:pt x="38" y="29"/>
                      <a:pt x="39" y="28"/>
                      <a:pt x="40" y="26"/>
                    </a:cubicBezTo>
                    <a:lnTo>
                      <a:pt x="40" y="11"/>
                    </a:lnTo>
                    <a:cubicBezTo>
                      <a:pt x="40" y="7"/>
                      <a:pt x="38" y="2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4" y="3"/>
                      <a:pt x="34" y="4"/>
                      <a:pt x="34" y="4"/>
                    </a:cubicBezTo>
                    <a:cubicBezTo>
                      <a:pt x="34" y="4"/>
                      <a:pt x="34" y="5"/>
                      <a:pt x="34" y="5"/>
                    </a:cubicBezTo>
                    <a:lnTo>
                      <a:pt x="34" y="6"/>
                    </a:lnTo>
                    <a:cubicBezTo>
                      <a:pt x="32" y="10"/>
                      <a:pt x="30" y="14"/>
                      <a:pt x="27" y="16"/>
                    </a:cubicBezTo>
                    <a:lnTo>
                      <a:pt x="26" y="16"/>
                    </a:lnTo>
                    <a:lnTo>
                      <a:pt x="26" y="15"/>
                    </a:lnTo>
                    <a:cubicBezTo>
                      <a:pt x="25" y="15"/>
                      <a:pt x="25" y="14"/>
                      <a:pt x="25" y="14"/>
                    </a:cubicBezTo>
                    <a:cubicBezTo>
                      <a:pt x="24" y="13"/>
                      <a:pt x="24" y="12"/>
                      <a:pt x="24" y="11"/>
                    </a:cubicBezTo>
                    <a:cubicBezTo>
                      <a:pt x="24" y="9"/>
                      <a:pt x="25" y="7"/>
                      <a:pt x="26" y="6"/>
                    </a:cubicBezTo>
                    <a:cubicBezTo>
                      <a:pt x="26" y="4"/>
                      <a:pt x="27" y="3"/>
                      <a:pt x="27" y="2"/>
                    </a:cubicBezTo>
                    <a:cubicBezTo>
                      <a:pt x="27" y="0"/>
                      <a:pt x="27" y="0"/>
                      <a:pt x="26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4" y="0"/>
                      <a:pt x="24" y="0"/>
                      <a:pt x="23" y="0"/>
                    </a:cubicBezTo>
                    <a:cubicBezTo>
                      <a:pt x="22" y="0"/>
                      <a:pt x="10" y="5"/>
                      <a:pt x="8" y="7"/>
                    </a:cubicBezTo>
                    <a:cubicBezTo>
                      <a:pt x="8" y="8"/>
                      <a:pt x="8" y="9"/>
                      <a:pt x="8" y="10"/>
                    </a:cubicBezTo>
                    <a:cubicBezTo>
                      <a:pt x="8" y="12"/>
                      <a:pt x="7" y="13"/>
                      <a:pt x="6" y="15"/>
                    </a:cubicBezTo>
                    <a:cubicBezTo>
                      <a:pt x="6" y="16"/>
                      <a:pt x="4" y="18"/>
                      <a:pt x="3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Freeform 1255"/>
              <p:cNvSpPr>
                <a:spLocks/>
              </p:cNvSpPr>
              <p:nvPr/>
            </p:nvSpPr>
            <p:spPr bwMode="auto">
              <a:xfrm>
                <a:off x="8227063" y="4376887"/>
                <a:ext cx="15036" cy="22554"/>
              </a:xfrm>
              <a:custGeom>
                <a:avLst/>
                <a:gdLst>
                  <a:gd name="T0" fmla="*/ 13 w 35"/>
                  <a:gd name="T1" fmla="*/ 0 h 53"/>
                  <a:gd name="T2" fmla="*/ 8 w 35"/>
                  <a:gd name="T3" fmla="*/ 7 h 53"/>
                  <a:gd name="T4" fmla="*/ 8 w 35"/>
                  <a:gd name="T5" fmla="*/ 14 h 53"/>
                  <a:gd name="T6" fmla="*/ 7 w 35"/>
                  <a:gd name="T7" fmla="*/ 20 h 53"/>
                  <a:gd name="T8" fmla="*/ 3 w 35"/>
                  <a:gd name="T9" fmla="*/ 34 h 53"/>
                  <a:gd name="T10" fmla="*/ 3 w 35"/>
                  <a:gd name="T11" fmla="*/ 42 h 53"/>
                  <a:gd name="T12" fmla="*/ 2 w 35"/>
                  <a:gd name="T13" fmla="*/ 42 h 53"/>
                  <a:gd name="T14" fmla="*/ 0 w 35"/>
                  <a:gd name="T15" fmla="*/ 51 h 53"/>
                  <a:gd name="T16" fmla="*/ 2 w 35"/>
                  <a:gd name="T17" fmla="*/ 53 h 53"/>
                  <a:gd name="T18" fmla="*/ 6 w 35"/>
                  <a:gd name="T19" fmla="*/ 50 h 53"/>
                  <a:gd name="T20" fmla="*/ 7 w 35"/>
                  <a:gd name="T21" fmla="*/ 48 h 53"/>
                  <a:gd name="T22" fmla="*/ 23 w 35"/>
                  <a:gd name="T23" fmla="*/ 40 h 53"/>
                  <a:gd name="T24" fmla="*/ 35 w 35"/>
                  <a:gd name="T25" fmla="*/ 25 h 53"/>
                  <a:gd name="T26" fmla="*/ 23 w 35"/>
                  <a:gd name="T27" fmla="*/ 10 h 53"/>
                  <a:gd name="T28" fmla="*/ 17 w 35"/>
                  <a:gd name="T29" fmla="*/ 18 h 53"/>
                  <a:gd name="T30" fmla="*/ 17 w 35"/>
                  <a:gd name="T31" fmla="*/ 19 h 53"/>
                  <a:gd name="T32" fmla="*/ 12 w 35"/>
                  <a:gd name="T33" fmla="*/ 19 h 53"/>
                  <a:gd name="T34" fmla="*/ 12 w 35"/>
                  <a:gd name="T35" fmla="*/ 13 h 53"/>
                  <a:gd name="T36" fmla="*/ 15 w 35"/>
                  <a:gd name="T37" fmla="*/ 4 h 53"/>
                  <a:gd name="T38" fmla="*/ 15 w 35"/>
                  <a:gd name="T39" fmla="*/ 2 h 53"/>
                  <a:gd name="T40" fmla="*/ 13 w 35"/>
                  <a:gd name="T41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5" h="53">
                    <a:moveTo>
                      <a:pt x="13" y="0"/>
                    </a:moveTo>
                    <a:cubicBezTo>
                      <a:pt x="12" y="1"/>
                      <a:pt x="8" y="5"/>
                      <a:pt x="8" y="7"/>
                    </a:cubicBezTo>
                    <a:lnTo>
                      <a:pt x="8" y="14"/>
                    </a:lnTo>
                    <a:cubicBezTo>
                      <a:pt x="7" y="16"/>
                      <a:pt x="7" y="18"/>
                      <a:pt x="7" y="20"/>
                    </a:cubicBezTo>
                    <a:cubicBezTo>
                      <a:pt x="6" y="25"/>
                      <a:pt x="5" y="30"/>
                      <a:pt x="3" y="34"/>
                    </a:cubicBezTo>
                    <a:lnTo>
                      <a:pt x="3" y="42"/>
                    </a:lnTo>
                    <a:lnTo>
                      <a:pt x="2" y="42"/>
                    </a:lnTo>
                    <a:cubicBezTo>
                      <a:pt x="1" y="43"/>
                      <a:pt x="0" y="48"/>
                      <a:pt x="0" y="51"/>
                    </a:cubicBezTo>
                    <a:cubicBezTo>
                      <a:pt x="0" y="51"/>
                      <a:pt x="0" y="53"/>
                      <a:pt x="2" y="53"/>
                    </a:cubicBezTo>
                    <a:cubicBezTo>
                      <a:pt x="4" y="53"/>
                      <a:pt x="5" y="51"/>
                      <a:pt x="6" y="50"/>
                    </a:cubicBezTo>
                    <a:cubicBezTo>
                      <a:pt x="6" y="49"/>
                      <a:pt x="7" y="49"/>
                      <a:pt x="7" y="48"/>
                    </a:cubicBezTo>
                    <a:cubicBezTo>
                      <a:pt x="11" y="45"/>
                      <a:pt x="16" y="42"/>
                      <a:pt x="23" y="40"/>
                    </a:cubicBezTo>
                    <a:cubicBezTo>
                      <a:pt x="28" y="38"/>
                      <a:pt x="35" y="34"/>
                      <a:pt x="35" y="25"/>
                    </a:cubicBezTo>
                    <a:cubicBezTo>
                      <a:pt x="35" y="21"/>
                      <a:pt x="26" y="10"/>
                      <a:pt x="23" y="10"/>
                    </a:cubicBezTo>
                    <a:cubicBezTo>
                      <a:pt x="18" y="10"/>
                      <a:pt x="17" y="15"/>
                      <a:pt x="17" y="18"/>
                    </a:cubicBezTo>
                    <a:lnTo>
                      <a:pt x="17" y="19"/>
                    </a:lnTo>
                    <a:lnTo>
                      <a:pt x="12" y="19"/>
                    </a:lnTo>
                    <a:lnTo>
                      <a:pt x="12" y="13"/>
                    </a:lnTo>
                    <a:lnTo>
                      <a:pt x="15" y="4"/>
                    </a:lnTo>
                    <a:lnTo>
                      <a:pt x="15" y="2"/>
                    </a:lnTo>
                    <a:cubicBezTo>
                      <a:pt x="15" y="1"/>
                      <a:pt x="14" y="0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363" name="TextBox 362"/>
          <p:cNvSpPr txBox="1"/>
          <p:nvPr/>
        </p:nvSpPr>
        <p:spPr>
          <a:xfrm>
            <a:off x="2276475" y="2105025"/>
            <a:ext cx="5391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Благодарим за внимание!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4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24954</TotalTime>
  <Words>213</Words>
  <Application>Microsoft Office PowerPoint</Application>
  <PresentationFormat>Экран (16:9)</PresentationFormat>
  <Paragraphs>63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Мартыненков Михаил Алексеевич</dc:creator>
  <cp:lastModifiedBy>Елена</cp:lastModifiedBy>
  <cp:revision>1599</cp:revision>
  <cp:lastPrinted>2019-04-02T13:34:37Z</cp:lastPrinted>
  <dcterms:modified xsi:type="dcterms:W3CDTF">2019-11-28T13:18:31Z</dcterms:modified>
</cp:coreProperties>
</file>