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07" r:id="rId2"/>
  </p:sldIdLst>
  <p:sldSz cx="9144000" cy="5143500" type="screen16x9"/>
  <p:notesSz cx="6794500" cy="9982200"/>
  <p:defaultTextStyle>
    <a:defPPr>
      <a:defRPr lang="ru-RU"/>
    </a:defPPr>
    <a:lvl1pPr marL="0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4562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9123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3683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18245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72806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27367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81928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36490" algn="l" defTabSz="7091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7A79"/>
    <a:srgbClr val="6FB5A9"/>
    <a:srgbClr val="EBF5F9"/>
    <a:srgbClr val="F3F9FB"/>
    <a:srgbClr val="D0E6F0"/>
    <a:srgbClr val="BADCD3"/>
    <a:srgbClr val="CFDFDF"/>
    <a:srgbClr val="8FB7B6"/>
    <a:srgbClr val="9E97AF"/>
    <a:srgbClr val="D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9" autoAdjust="0"/>
    <p:restoredTop sz="99420" autoAdjust="0"/>
  </p:normalViewPr>
  <p:slideViewPr>
    <p:cSldViewPr snapToGrid="0">
      <p:cViewPr varScale="1">
        <p:scale>
          <a:sx n="122" d="100"/>
          <a:sy n="122" d="100"/>
        </p:scale>
        <p:origin x="798" y="90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366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32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966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1" y="1"/>
            <a:ext cx="2945024" cy="49966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3B31EC8C-4FF9-4676-AA91-B5523A5A688C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803526"/>
            <a:ext cx="5436235" cy="3930302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82533"/>
            <a:ext cx="2945024" cy="49966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1" y="9482533"/>
            <a:ext cx="2945024" cy="49966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3DAB5F4C-758A-4A05-9886-E60DB802A4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483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797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594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390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188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3985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6782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9578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376" algn="l" defTabSz="68559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3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205980"/>
            <a:ext cx="6019801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57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14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371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828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85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743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20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657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200151"/>
            <a:ext cx="4038599" cy="33944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3" y="1200151"/>
            <a:ext cx="4038599" cy="339447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719" indent="0">
              <a:buNone/>
              <a:defRPr sz="2000" b="1"/>
            </a:lvl2pPr>
            <a:lvl3pPr marL="891437" indent="0">
              <a:buNone/>
              <a:defRPr sz="1800" b="1"/>
            </a:lvl3pPr>
            <a:lvl4pPr marL="1337157" indent="0">
              <a:buNone/>
              <a:defRPr sz="1500" b="1"/>
            </a:lvl4pPr>
            <a:lvl5pPr marL="1782876" indent="0">
              <a:buNone/>
              <a:defRPr sz="1500" b="1"/>
            </a:lvl5pPr>
            <a:lvl6pPr marL="2228593" indent="0">
              <a:buNone/>
              <a:defRPr sz="1500" b="1"/>
            </a:lvl6pPr>
            <a:lvl7pPr marL="2674313" indent="0">
              <a:buNone/>
              <a:defRPr sz="1500" b="1"/>
            </a:lvl7pPr>
            <a:lvl8pPr marL="3120032" indent="0">
              <a:buNone/>
              <a:defRPr sz="1500" b="1"/>
            </a:lvl8pPr>
            <a:lvl9pPr marL="3565750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5719" indent="0">
              <a:buNone/>
              <a:defRPr sz="2000" b="1"/>
            </a:lvl2pPr>
            <a:lvl3pPr marL="891437" indent="0">
              <a:buNone/>
              <a:defRPr sz="1800" b="1"/>
            </a:lvl3pPr>
            <a:lvl4pPr marL="1337157" indent="0">
              <a:buNone/>
              <a:defRPr sz="1500" b="1"/>
            </a:lvl4pPr>
            <a:lvl5pPr marL="1782876" indent="0">
              <a:buNone/>
              <a:defRPr sz="1500" b="1"/>
            </a:lvl5pPr>
            <a:lvl6pPr marL="2228593" indent="0">
              <a:buNone/>
              <a:defRPr sz="1500" b="1"/>
            </a:lvl6pPr>
            <a:lvl7pPr marL="2674313" indent="0">
              <a:buNone/>
              <a:defRPr sz="1500" b="1"/>
            </a:lvl7pPr>
            <a:lvl8pPr marL="3120032" indent="0">
              <a:buNone/>
              <a:defRPr sz="1500" b="1"/>
            </a:lvl8pPr>
            <a:lvl9pPr marL="3565750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45719" indent="0">
              <a:buNone/>
              <a:defRPr sz="1200"/>
            </a:lvl2pPr>
            <a:lvl3pPr marL="891437" indent="0">
              <a:buNone/>
              <a:defRPr sz="900"/>
            </a:lvl3pPr>
            <a:lvl4pPr marL="1337157" indent="0">
              <a:buNone/>
              <a:defRPr sz="900"/>
            </a:lvl4pPr>
            <a:lvl5pPr marL="1782876" indent="0">
              <a:buNone/>
              <a:defRPr sz="900"/>
            </a:lvl5pPr>
            <a:lvl6pPr marL="2228593" indent="0">
              <a:buNone/>
              <a:defRPr sz="900"/>
            </a:lvl6pPr>
            <a:lvl7pPr marL="2674313" indent="0">
              <a:buNone/>
              <a:defRPr sz="900"/>
            </a:lvl7pPr>
            <a:lvl8pPr marL="3120032" indent="0">
              <a:buNone/>
              <a:defRPr sz="900"/>
            </a:lvl8pPr>
            <a:lvl9pPr marL="35657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45719" indent="0">
              <a:buNone/>
              <a:defRPr sz="2700"/>
            </a:lvl2pPr>
            <a:lvl3pPr marL="891437" indent="0">
              <a:buNone/>
              <a:defRPr sz="2300"/>
            </a:lvl3pPr>
            <a:lvl4pPr marL="1337157" indent="0">
              <a:buNone/>
              <a:defRPr sz="2000"/>
            </a:lvl4pPr>
            <a:lvl5pPr marL="1782876" indent="0">
              <a:buNone/>
              <a:defRPr sz="2000"/>
            </a:lvl5pPr>
            <a:lvl6pPr marL="2228593" indent="0">
              <a:buNone/>
              <a:defRPr sz="2000"/>
            </a:lvl6pPr>
            <a:lvl7pPr marL="2674313" indent="0">
              <a:buNone/>
              <a:defRPr sz="2000"/>
            </a:lvl7pPr>
            <a:lvl8pPr marL="3120032" indent="0">
              <a:buNone/>
              <a:defRPr sz="2000"/>
            </a:lvl8pPr>
            <a:lvl9pPr marL="356575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45719" indent="0">
              <a:buNone/>
              <a:defRPr sz="1200"/>
            </a:lvl2pPr>
            <a:lvl3pPr marL="891437" indent="0">
              <a:buNone/>
              <a:defRPr sz="900"/>
            </a:lvl3pPr>
            <a:lvl4pPr marL="1337157" indent="0">
              <a:buNone/>
              <a:defRPr sz="900"/>
            </a:lvl4pPr>
            <a:lvl5pPr marL="1782876" indent="0">
              <a:buNone/>
              <a:defRPr sz="900"/>
            </a:lvl5pPr>
            <a:lvl6pPr marL="2228593" indent="0">
              <a:buNone/>
              <a:defRPr sz="900"/>
            </a:lvl6pPr>
            <a:lvl7pPr marL="2674313" indent="0">
              <a:buNone/>
              <a:defRPr sz="900"/>
            </a:lvl7pPr>
            <a:lvl8pPr marL="3120032" indent="0">
              <a:buNone/>
              <a:defRPr sz="900"/>
            </a:lvl8pPr>
            <a:lvl9pPr marL="35657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5980"/>
            <a:ext cx="8229600" cy="857250"/>
          </a:xfrm>
          <a:prstGeom prst="rect">
            <a:avLst/>
          </a:prstGeom>
        </p:spPr>
        <p:txBody>
          <a:bodyPr vert="horz" lIns="78191" tIns="39096" rIns="78191" bIns="390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78191" tIns="39096" rIns="78191" bIns="390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4767265"/>
            <a:ext cx="2133601" cy="273844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3F67-D1B1-468D-97F1-AD907C62AB09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5"/>
            <a:ext cx="2895600" cy="273844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4767265"/>
            <a:ext cx="2133601" cy="273844"/>
          </a:xfrm>
          <a:prstGeom prst="rect">
            <a:avLst/>
          </a:prstGeom>
        </p:spPr>
        <p:txBody>
          <a:bodyPr vert="horz" lIns="78191" tIns="39096" rIns="78191" bIns="390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9FAF-E715-4593-AE8A-564623EA4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1437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288" indent="-334288" algn="l" defTabSz="89143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93" indent="-278574" algn="l" defTabSz="89143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297" indent="-222860" algn="l" defTabSz="89143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60017" indent="-222860" algn="l" defTabSz="89143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5733" indent="-222860" algn="l" defTabSz="89143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51454" indent="-222860" algn="l" defTabSz="8914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7173" indent="-222860" algn="l" defTabSz="8914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42892" indent="-222860" algn="l" defTabSz="8914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8610" indent="-222860" algn="l" defTabSz="89143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5719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1437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157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2876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593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313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0032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65750" algn="l" defTabSz="8914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Прямая соединительная линия 115"/>
          <p:cNvCxnSpPr/>
          <p:nvPr/>
        </p:nvCxnSpPr>
        <p:spPr>
          <a:xfrm rot="10800000">
            <a:off x="232552" y="779927"/>
            <a:ext cx="0" cy="3281037"/>
          </a:xfrm>
          <a:prstGeom prst="line">
            <a:avLst/>
          </a:prstGeom>
          <a:ln>
            <a:solidFill>
              <a:srgbClr val="9B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10800000">
            <a:off x="3363035" y="845395"/>
            <a:ext cx="0" cy="3395444"/>
          </a:xfrm>
          <a:prstGeom prst="line">
            <a:avLst/>
          </a:prstGeom>
          <a:ln>
            <a:solidFill>
              <a:srgbClr val="9B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2" name="Прямоугольник 1821"/>
          <p:cNvSpPr/>
          <p:nvPr/>
        </p:nvSpPr>
        <p:spPr>
          <a:xfrm>
            <a:off x="107773" y="601284"/>
            <a:ext cx="3172204" cy="422416"/>
          </a:xfrm>
          <a:prstGeom prst="rect">
            <a:avLst/>
          </a:prstGeom>
          <a:solidFill>
            <a:schemeClr val="bg1"/>
          </a:solidFill>
          <a:ln w="12700">
            <a:solidFill>
              <a:srgbClr val="449C9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50" name="Прямая соединительная линия 149"/>
          <p:cNvCxnSpPr/>
          <p:nvPr/>
        </p:nvCxnSpPr>
        <p:spPr>
          <a:xfrm rot="10800000">
            <a:off x="6362914" y="755276"/>
            <a:ext cx="0" cy="3086767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6"/>
          <p:cNvSpPr>
            <a:spLocks noChangeArrowheads="1"/>
          </p:cNvSpPr>
          <p:nvPr/>
        </p:nvSpPr>
        <p:spPr bwMode="auto">
          <a:xfrm>
            <a:off x="185142" y="1235763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5" name="Oval 6"/>
          <p:cNvSpPr>
            <a:spLocks noChangeArrowheads="1"/>
          </p:cNvSpPr>
          <p:nvPr/>
        </p:nvSpPr>
        <p:spPr bwMode="auto">
          <a:xfrm>
            <a:off x="188790" y="2157751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46" name="Oval 6"/>
          <p:cNvSpPr>
            <a:spLocks noChangeArrowheads="1"/>
          </p:cNvSpPr>
          <p:nvPr/>
        </p:nvSpPr>
        <p:spPr bwMode="auto">
          <a:xfrm>
            <a:off x="185142" y="1627503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496957" y="-75831"/>
            <a:ext cx="8551944" cy="55399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r">
              <a:lnSpc>
                <a:spcPts val="1800"/>
              </a:lnSpc>
            </a:pPr>
            <a:r>
              <a:rPr lang="ru-RU" sz="1000" b="1" dirty="0" smtClean="0">
                <a:solidFill>
                  <a:schemeClr val="bg1">
                    <a:lumMod val="65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Проект </a:t>
            </a:r>
          </a:p>
          <a:p>
            <a:pPr>
              <a:lnSpc>
                <a:spcPts val="1800"/>
              </a:lnSpc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Публичная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декларация целей и задач Росприроднадзора на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201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9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1809" name="Прямоугольник 1808"/>
          <p:cNvSpPr/>
          <p:nvPr/>
        </p:nvSpPr>
        <p:spPr>
          <a:xfrm>
            <a:off x="226740" y="1574111"/>
            <a:ext cx="272330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Осуществление разрешительной деятельности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1811" name="Прямоугольник 1810"/>
          <p:cNvSpPr/>
          <p:nvPr/>
        </p:nvSpPr>
        <p:spPr>
          <a:xfrm>
            <a:off x="226740" y="1179802"/>
            <a:ext cx="3031871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Выполнение плана проверок на 2019 год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1821" name="Прямоугольник 1820"/>
          <p:cNvSpPr/>
          <p:nvPr/>
        </p:nvSpPr>
        <p:spPr>
          <a:xfrm>
            <a:off x="230388" y="2109350"/>
            <a:ext cx="272330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Выполнение прогнозных показателей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по сбору платы за негативное воздействие на окружающую среду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1832" name="Прямоугольник 1831"/>
          <p:cNvSpPr/>
          <p:nvPr/>
        </p:nvSpPr>
        <p:spPr>
          <a:xfrm>
            <a:off x="52743" y="607568"/>
            <a:ext cx="3262108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Цель 1. Осуществление полномочий Службы</a:t>
            </a:r>
          </a:p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             в установленной сфере деятельности</a:t>
            </a:r>
            <a:endParaRPr lang="ru-RU" sz="1300" b="1" dirty="0">
              <a:solidFill>
                <a:srgbClr val="449C92"/>
              </a:solidFill>
              <a:latin typeface="Arial Narrow" panose="020B0606020202030204" pitchFamily="34" charset="0"/>
            </a:endParaRPr>
          </a:p>
        </p:txBody>
      </p:sp>
      <p:sp>
        <p:nvSpPr>
          <p:cNvPr id="124" name="Oval 6"/>
          <p:cNvSpPr>
            <a:spLocks noChangeArrowheads="1"/>
          </p:cNvSpPr>
          <p:nvPr/>
        </p:nvSpPr>
        <p:spPr bwMode="auto">
          <a:xfrm>
            <a:off x="3314978" y="1711064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48" name="Oval 6"/>
          <p:cNvSpPr>
            <a:spLocks noChangeArrowheads="1"/>
          </p:cNvSpPr>
          <p:nvPr/>
        </p:nvSpPr>
        <p:spPr bwMode="auto">
          <a:xfrm>
            <a:off x="3321164" y="2354650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49" name="Oval 6"/>
          <p:cNvSpPr>
            <a:spLocks noChangeArrowheads="1"/>
          </p:cNvSpPr>
          <p:nvPr/>
        </p:nvSpPr>
        <p:spPr bwMode="auto">
          <a:xfrm>
            <a:off x="3326570" y="3244059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80" name="Группа 179"/>
          <p:cNvGrpSpPr/>
          <p:nvPr/>
        </p:nvGrpSpPr>
        <p:grpSpPr>
          <a:xfrm>
            <a:off x="0" y="306242"/>
            <a:ext cx="9144000" cy="211137"/>
            <a:chOff x="0" y="348204"/>
            <a:chExt cx="9144000" cy="211137"/>
          </a:xfrm>
        </p:grpSpPr>
        <p:sp>
          <p:nvSpPr>
            <p:cNvPr id="181" name="Rectangle 114"/>
            <p:cNvSpPr>
              <a:spLocks noChangeArrowheads="1"/>
            </p:cNvSpPr>
            <p:nvPr/>
          </p:nvSpPr>
          <p:spPr bwMode="auto">
            <a:xfrm flipV="1">
              <a:off x="0" y="545816"/>
              <a:ext cx="7004050" cy="10800"/>
            </a:xfrm>
            <a:prstGeom prst="rect">
              <a:avLst/>
            </a:pr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  <p:sp>
          <p:nvSpPr>
            <p:cNvPr id="182" name="Freeform 115"/>
            <p:cNvSpPr>
              <a:spLocks noEditPoints="1"/>
            </p:cNvSpPr>
            <p:nvPr/>
          </p:nvSpPr>
          <p:spPr bwMode="auto">
            <a:xfrm>
              <a:off x="7004050" y="348204"/>
              <a:ext cx="2139950" cy="211137"/>
            </a:xfrm>
            <a:custGeom>
              <a:avLst/>
              <a:gdLst/>
              <a:ahLst/>
              <a:cxnLst>
                <a:cxn ang="0">
                  <a:pos x="610" y="34"/>
                </a:cxn>
                <a:cxn ang="0">
                  <a:pos x="592" y="32"/>
                </a:cxn>
                <a:cxn ang="0">
                  <a:pos x="569" y="36"/>
                </a:cxn>
                <a:cxn ang="0">
                  <a:pos x="584" y="59"/>
                </a:cxn>
                <a:cxn ang="0">
                  <a:pos x="544" y="34"/>
                </a:cxn>
                <a:cxn ang="0">
                  <a:pos x="464" y="39"/>
                </a:cxn>
                <a:cxn ang="0">
                  <a:pos x="440" y="14"/>
                </a:cxn>
                <a:cxn ang="0">
                  <a:pos x="386" y="59"/>
                </a:cxn>
                <a:cxn ang="0">
                  <a:pos x="316" y="34"/>
                </a:cxn>
                <a:cxn ang="0">
                  <a:pos x="300" y="22"/>
                </a:cxn>
                <a:cxn ang="0">
                  <a:pos x="279" y="14"/>
                </a:cxn>
                <a:cxn ang="0">
                  <a:pos x="275" y="28"/>
                </a:cxn>
                <a:cxn ang="0">
                  <a:pos x="252" y="22"/>
                </a:cxn>
                <a:cxn ang="0">
                  <a:pos x="211" y="20"/>
                </a:cxn>
                <a:cxn ang="0">
                  <a:pos x="191" y="44"/>
                </a:cxn>
                <a:cxn ang="0">
                  <a:pos x="180" y="10"/>
                </a:cxn>
                <a:cxn ang="0">
                  <a:pos x="154" y="8"/>
                </a:cxn>
                <a:cxn ang="0">
                  <a:pos x="142" y="58"/>
                </a:cxn>
                <a:cxn ang="0">
                  <a:pos x="131" y="58"/>
                </a:cxn>
                <a:cxn ang="0">
                  <a:pos x="112" y="34"/>
                </a:cxn>
                <a:cxn ang="0">
                  <a:pos x="88" y="47"/>
                </a:cxn>
                <a:cxn ang="0">
                  <a:pos x="69" y="36"/>
                </a:cxn>
                <a:cxn ang="0">
                  <a:pos x="44" y="38"/>
                </a:cxn>
                <a:cxn ang="0">
                  <a:pos x="17" y="56"/>
                </a:cxn>
                <a:cxn ang="0">
                  <a:pos x="18" y="60"/>
                </a:cxn>
                <a:cxn ang="0">
                  <a:pos x="44" y="43"/>
                </a:cxn>
                <a:cxn ang="0">
                  <a:pos x="67" y="40"/>
                </a:cxn>
                <a:cxn ang="0">
                  <a:pos x="88" y="52"/>
                </a:cxn>
                <a:cxn ang="0">
                  <a:pos x="114" y="43"/>
                </a:cxn>
                <a:cxn ang="0">
                  <a:pos x="133" y="62"/>
                </a:cxn>
                <a:cxn ang="0">
                  <a:pos x="140" y="62"/>
                </a:cxn>
                <a:cxn ang="0">
                  <a:pos x="151" y="14"/>
                </a:cxn>
                <a:cxn ang="0">
                  <a:pos x="176" y="12"/>
                </a:cxn>
                <a:cxn ang="0">
                  <a:pos x="191" y="64"/>
                </a:cxn>
                <a:cxn ang="0">
                  <a:pos x="207" y="8"/>
                </a:cxn>
                <a:cxn ang="0">
                  <a:pos x="222" y="16"/>
                </a:cxn>
                <a:cxn ang="0">
                  <a:pos x="227" y="48"/>
                </a:cxn>
                <a:cxn ang="0">
                  <a:pos x="268" y="48"/>
                </a:cxn>
                <a:cxn ang="0">
                  <a:pos x="276" y="61"/>
                </a:cxn>
                <a:cxn ang="0">
                  <a:pos x="279" y="30"/>
                </a:cxn>
                <a:cxn ang="0">
                  <a:pos x="283" y="16"/>
                </a:cxn>
                <a:cxn ang="0">
                  <a:pos x="296" y="24"/>
                </a:cxn>
                <a:cxn ang="0">
                  <a:pos x="301" y="36"/>
                </a:cxn>
                <a:cxn ang="0">
                  <a:pos x="314" y="63"/>
                </a:cxn>
                <a:cxn ang="0">
                  <a:pos x="377" y="33"/>
                </a:cxn>
                <a:cxn ang="0">
                  <a:pos x="390" y="61"/>
                </a:cxn>
                <a:cxn ang="0">
                  <a:pos x="446" y="63"/>
                </a:cxn>
                <a:cxn ang="0">
                  <a:pos x="468" y="36"/>
                </a:cxn>
                <a:cxn ang="0">
                  <a:pos x="560" y="61"/>
                </a:cxn>
                <a:cxn ang="0">
                  <a:pos x="588" y="61"/>
                </a:cxn>
                <a:cxn ang="0">
                  <a:pos x="608" y="63"/>
                </a:cxn>
                <a:cxn ang="0">
                  <a:pos x="612" y="59"/>
                </a:cxn>
                <a:cxn ang="0">
                  <a:pos x="244" y="37"/>
                </a:cxn>
                <a:cxn ang="0">
                  <a:pos x="238" y="37"/>
                </a:cxn>
                <a:cxn ang="0">
                  <a:pos x="256" y="32"/>
                </a:cxn>
                <a:cxn ang="0">
                  <a:pos x="272" y="45"/>
                </a:cxn>
                <a:cxn ang="0">
                  <a:pos x="316" y="39"/>
                </a:cxn>
                <a:cxn ang="0">
                  <a:pos x="591" y="49"/>
                </a:cxn>
                <a:cxn ang="0">
                  <a:pos x="591" y="44"/>
                </a:cxn>
                <a:cxn ang="0">
                  <a:pos x="604" y="42"/>
                </a:cxn>
                <a:cxn ang="0">
                  <a:pos x="603" y="44"/>
                </a:cxn>
              </a:cxnLst>
              <a:rect l="0" t="0" r="r" b="b"/>
              <a:pathLst>
                <a:path w="652" h="64">
                  <a:moveTo>
                    <a:pt x="612" y="59"/>
                  </a:moveTo>
                  <a:cubicBezTo>
                    <a:pt x="610" y="41"/>
                    <a:pt x="610" y="41"/>
                    <a:pt x="610" y="41"/>
                  </a:cubicBezTo>
                  <a:cubicBezTo>
                    <a:pt x="620" y="47"/>
                    <a:pt x="620" y="47"/>
                    <a:pt x="622" y="46"/>
                  </a:cubicBezTo>
                  <a:cubicBezTo>
                    <a:pt x="622" y="45"/>
                    <a:pt x="622" y="44"/>
                    <a:pt x="622" y="44"/>
                  </a:cubicBezTo>
                  <a:cubicBezTo>
                    <a:pt x="622" y="43"/>
                    <a:pt x="621" y="41"/>
                    <a:pt x="610" y="34"/>
                  </a:cubicBezTo>
                  <a:cubicBezTo>
                    <a:pt x="610" y="34"/>
                    <a:pt x="610" y="34"/>
                    <a:pt x="610" y="34"/>
                  </a:cubicBezTo>
                  <a:cubicBezTo>
                    <a:pt x="616" y="22"/>
                    <a:pt x="615" y="21"/>
                    <a:pt x="614" y="20"/>
                  </a:cubicBezTo>
                  <a:cubicBezTo>
                    <a:pt x="613" y="20"/>
                    <a:pt x="613" y="20"/>
                    <a:pt x="612" y="20"/>
                  </a:cubicBezTo>
                  <a:cubicBezTo>
                    <a:pt x="611" y="21"/>
                    <a:pt x="609" y="22"/>
                    <a:pt x="605" y="33"/>
                  </a:cubicBezTo>
                  <a:cubicBezTo>
                    <a:pt x="604" y="33"/>
                    <a:pt x="604" y="33"/>
                    <a:pt x="604" y="33"/>
                  </a:cubicBezTo>
                  <a:cubicBezTo>
                    <a:pt x="600" y="34"/>
                    <a:pt x="597" y="34"/>
                    <a:pt x="595" y="35"/>
                  </a:cubicBezTo>
                  <a:cubicBezTo>
                    <a:pt x="593" y="33"/>
                    <a:pt x="592" y="32"/>
                    <a:pt x="592" y="32"/>
                  </a:cubicBezTo>
                  <a:cubicBezTo>
                    <a:pt x="592" y="32"/>
                    <a:pt x="592" y="32"/>
                    <a:pt x="592" y="32"/>
                  </a:cubicBezTo>
                  <a:cubicBezTo>
                    <a:pt x="598" y="19"/>
                    <a:pt x="597" y="19"/>
                    <a:pt x="596" y="18"/>
                  </a:cubicBezTo>
                  <a:cubicBezTo>
                    <a:pt x="595" y="18"/>
                    <a:pt x="594" y="18"/>
                    <a:pt x="594" y="18"/>
                  </a:cubicBezTo>
                  <a:cubicBezTo>
                    <a:pt x="593" y="18"/>
                    <a:pt x="591" y="19"/>
                    <a:pt x="586" y="31"/>
                  </a:cubicBezTo>
                  <a:cubicBezTo>
                    <a:pt x="586" y="31"/>
                    <a:pt x="586" y="31"/>
                    <a:pt x="586" y="31"/>
                  </a:cubicBezTo>
                  <a:cubicBezTo>
                    <a:pt x="569" y="33"/>
                    <a:pt x="569" y="34"/>
                    <a:pt x="569" y="36"/>
                  </a:cubicBezTo>
                  <a:cubicBezTo>
                    <a:pt x="569" y="36"/>
                    <a:pt x="569" y="37"/>
                    <a:pt x="570" y="37"/>
                  </a:cubicBezTo>
                  <a:cubicBezTo>
                    <a:pt x="571" y="38"/>
                    <a:pt x="573" y="39"/>
                    <a:pt x="585" y="37"/>
                  </a:cubicBezTo>
                  <a:cubicBezTo>
                    <a:pt x="585" y="46"/>
                    <a:pt x="585" y="46"/>
                    <a:pt x="585" y="46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4" y="47"/>
                    <a:pt x="584" y="47"/>
                    <a:pt x="584" y="48"/>
                  </a:cubicBezTo>
                  <a:cubicBezTo>
                    <a:pt x="584" y="59"/>
                    <a:pt x="584" y="59"/>
                    <a:pt x="584" y="59"/>
                  </a:cubicBezTo>
                  <a:cubicBezTo>
                    <a:pt x="564" y="59"/>
                    <a:pt x="564" y="59"/>
                    <a:pt x="564" y="59"/>
                  </a:cubicBezTo>
                  <a:cubicBezTo>
                    <a:pt x="564" y="41"/>
                    <a:pt x="564" y="41"/>
                    <a:pt x="564" y="41"/>
                  </a:cubicBezTo>
                  <a:cubicBezTo>
                    <a:pt x="564" y="40"/>
                    <a:pt x="564" y="40"/>
                    <a:pt x="564" y="39"/>
                  </a:cubicBezTo>
                  <a:cubicBezTo>
                    <a:pt x="563" y="39"/>
                    <a:pt x="563" y="39"/>
                    <a:pt x="562" y="39"/>
                  </a:cubicBezTo>
                  <a:cubicBezTo>
                    <a:pt x="544" y="39"/>
                    <a:pt x="544" y="39"/>
                    <a:pt x="544" y="39"/>
                  </a:cubicBezTo>
                  <a:cubicBezTo>
                    <a:pt x="544" y="34"/>
                    <a:pt x="544" y="34"/>
                    <a:pt x="544" y="34"/>
                  </a:cubicBezTo>
                  <a:cubicBezTo>
                    <a:pt x="544" y="34"/>
                    <a:pt x="544" y="33"/>
                    <a:pt x="543" y="33"/>
                  </a:cubicBezTo>
                  <a:cubicBezTo>
                    <a:pt x="543" y="33"/>
                    <a:pt x="542" y="32"/>
                    <a:pt x="542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65" y="32"/>
                    <a:pt x="464" y="33"/>
                    <a:pt x="464" y="34"/>
                  </a:cubicBezTo>
                  <a:cubicBezTo>
                    <a:pt x="464" y="39"/>
                    <a:pt x="464" y="39"/>
                    <a:pt x="464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6" y="39"/>
                    <a:pt x="446" y="39"/>
                    <a:pt x="446" y="39"/>
                  </a:cubicBezTo>
                  <a:cubicBezTo>
                    <a:pt x="445" y="39"/>
                    <a:pt x="444" y="39"/>
                    <a:pt x="444" y="41"/>
                  </a:cubicBezTo>
                  <a:cubicBezTo>
                    <a:pt x="444" y="59"/>
                    <a:pt x="444" y="59"/>
                    <a:pt x="444" y="59"/>
                  </a:cubicBezTo>
                  <a:cubicBezTo>
                    <a:pt x="440" y="59"/>
                    <a:pt x="440" y="59"/>
                    <a:pt x="440" y="59"/>
                  </a:cubicBezTo>
                  <a:cubicBezTo>
                    <a:pt x="440" y="14"/>
                    <a:pt x="440" y="14"/>
                    <a:pt x="440" y="14"/>
                  </a:cubicBezTo>
                  <a:cubicBezTo>
                    <a:pt x="440" y="13"/>
                    <a:pt x="439" y="12"/>
                    <a:pt x="439" y="12"/>
                  </a:cubicBezTo>
                  <a:cubicBezTo>
                    <a:pt x="414" y="0"/>
                    <a:pt x="414" y="0"/>
                    <a:pt x="414" y="0"/>
                  </a:cubicBezTo>
                  <a:cubicBezTo>
                    <a:pt x="413" y="0"/>
                    <a:pt x="413" y="0"/>
                    <a:pt x="412" y="0"/>
                  </a:cubicBezTo>
                  <a:cubicBezTo>
                    <a:pt x="388" y="12"/>
                    <a:pt x="388" y="12"/>
                    <a:pt x="388" y="12"/>
                  </a:cubicBezTo>
                  <a:cubicBezTo>
                    <a:pt x="387" y="12"/>
                    <a:pt x="386" y="13"/>
                    <a:pt x="386" y="14"/>
                  </a:cubicBezTo>
                  <a:cubicBezTo>
                    <a:pt x="386" y="59"/>
                    <a:pt x="386" y="59"/>
                    <a:pt x="386" y="59"/>
                  </a:cubicBezTo>
                  <a:cubicBezTo>
                    <a:pt x="381" y="59"/>
                    <a:pt x="381" y="59"/>
                    <a:pt x="381" y="59"/>
                  </a:cubicBezTo>
                  <a:cubicBezTo>
                    <a:pt x="381" y="31"/>
                    <a:pt x="381" y="31"/>
                    <a:pt x="381" y="31"/>
                  </a:cubicBezTo>
                  <a:cubicBezTo>
                    <a:pt x="381" y="30"/>
                    <a:pt x="381" y="29"/>
                    <a:pt x="380" y="29"/>
                  </a:cubicBezTo>
                  <a:cubicBezTo>
                    <a:pt x="380" y="29"/>
                    <a:pt x="379" y="29"/>
                    <a:pt x="379" y="29"/>
                  </a:cubicBezTo>
                  <a:cubicBezTo>
                    <a:pt x="329" y="42"/>
                    <a:pt x="329" y="42"/>
                    <a:pt x="329" y="42"/>
                  </a:cubicBezTo>
                  <a:cubicBezTo>
                    <a:pt x="327" y="37"/>
                    <a:pt x="322" y="34"/>
                    <a:pt x="316" y="34"/>
                  </a:cubicBezTo>
                  <a:cubicBezTo>
                    <a:pt x="305" y="34"/>
                    <a:pt x="305" y="34"/>
                    <a:pt x="305" y="34"/>
                  </a:cubicBezTo>
                  <a:cubicBezTo>
                    <a:pt x="305" y="30"/>
                    <a:pt x="305" y="30"/>
                    <a:pt x="305" y="30"/>
                  </a:cubicBezTo>
                  <a:cubicBezTo>
                    <a:pt x="305" y="28"/>
                    <a:pt x="304" y="28"/>
                    <a:pt x="303" y="28"/>
                  </a:cubicBezTo>
                  <a:cubicBezTo>
                    <a:pt x="302" y="28"/>
                    <a:pt x="302" y="28"/>
                    <a:pt x="302" y="28"/>
                  </a:cubicBezTo>
                  <a:cubicBezTo>
                    <a:pt x="302" y="24"/>
                    <a:pt x="302" y="24"/>
                    <a:pt x="302" y="24"/>
                  </a:cubicBezTo>
                  <a:cubicBezTo>
                    <a:pt x="302" y="23"/>
                    <a:pt x="302" y="22"/>
                    <a:pt x="300" y="22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15"/>
                    <a:pt x="299" y="14"/>
                    <a:pt x="298" y="14"/>
                  </a:cubicBezTo>
                  <a:cubicBezTo>
                    <a:pt x="298" y="14"/>
                    <a:pt x="298" y="14"/>
                    <a:pt x="298" y="14"/>
                  </a:cubicBezTo>
                  <a:cubicBezTo>
                    <a:pt x="297" y="9"/>
                    <a:pt x="293" y="6"/>
                    <a:pt x="288" y="6"/>
                  </a:cubicBezTo>
                  <a:cubicBezTo>
                    <a:pt x="284" y="6"/>
                    <a:pt x="280" y="9"/>
                    <a:pt x="279" y="14"/>
                  </a:cubicBezTo>
                  <a:cubicBezTo>
                    <a:pt x="279" y="14"/>
                    <a:pt x="279" y="14"/>
                    <a:pt x="279" y="14"/>
                  </a:cubicBezTo>
                  <a:cubicBezTo>
                    <a:pt x="278" y="14"/>
                    <a:pt x="277" y="15"/>
                    <a:pt x="277" y="16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7" y="22"/>
                    <a:pt x="277" y="22"/>
                    <a:pt x="277" y="22"/>
                  </a:cubicBezTo>
                  <a:cubicBezTo>
                    <a:pt x="275" y="22"/>
                    <a:pt x="275" y="23"/>
                    <a:pt x="275" y="24"/>
                  </a:cubicBezTo>
                  <a:cubicBezTo>
                    <a:pt x="275" y="28"/>
                    <a:pt x="275" y="28"/>
                    <a:pt x="275" y="28"/>
                  </a:cubicBezTo>
                  <a:cubicBezTo>
                    <a:pt x="274" y="28"/>
                    <a:pt x="274" y="28"/>
                    <a:pt x="274" y="28"/>
                  </a:cubicBezTo>
                  <a:cubicBezTo>
                    <a:pt x="273" y="28"/>
                    <a:pt x="272" y="28"/>
                    <a:pt x="272" y="30"/>
                  </a:cubicBezTo>
                  <a:cubicBezTo>
                    <a:pt x="272" y="32"/>
                    <a:pt x="272" y="32"/>
                    <a:pt x="272" y="32"/>
                  </a:cubicBezTo>
                  <a:cubicBezTo>
                    <a:pt x="261" y="32"/>
                    <a:pt x="261" y="32"/>
                    <a:pt x="261" y="32"/>
                  </a:cubicBezTo>
                  <a:cubicBezTo>
                    <a:pt x="261" y="30"/>
                    <a:pt x="261" y="30"/>
                    <a:pt x="261" y="30"/>
                  </a:cubicBezTo>
                  <a:cubicBezTo>
                    <a:pt x="261" y="26"/>
                    <a:pt x="257" y="22"/>
                    <a:pt x="252" y="22"/>
                  </a:cubicBezTo>
                  <a:cubicBezTo>
                    <a:pt x="226" y="22"/>
                    <a:pt x="226" y="22"/>
                    <a:pt x="226" y="22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6" y="13"/>
                    <a:pt x="225" y="12"/>
                    <a:pt x="224" y="12"/>
                  </a:cubicBezTo>
                  <a:cubicBezTo>
                    <a:pt x="213" y="12"/>
                    <a:pt x="213" y="12"/>
                    <a:pt x="213" y="12"/>
                  </a:cubicBezTo>
                  <a:cubicBezTo>
                    <a:pt x="212" y="12"/>
                    <a:pt x="211" y="13"/>
                    <a:pt x="211" y="14"/>
                  </a:cubicBezTo>
                  <a:cubicBezTo>
                    <a:pt x="211" y="20"/>
                    <a:pt x="211" y="20"/>
                    <a:pt x="211" y="20"/>
                  </a:cubicBezTo>
                  <a:cubicBezTo>
                    <a:pt x="211" y="6"/>
                    <a:pt x="211" y="6"/>
                    <a:pt x="211" y="6"/>
                  </a:cubicBezTo>
                  <a:cubicBezTo>
                    <a:pt x="211" y="5"/>
                    <a:pt x="210" y="4"/>
                    <a:pt x="209" y="4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7" y="4"/>
                    <a:pt x="196" y="5"/>
                    <a:pt x="196" y="6"/>
                  </a:cubicBezTo>
                  <a:cubicBezTo>
                    <a:pt x="195" y="44"/>
                    <a:pt x="195" y="44"/>
                    <a:pt x="195" y="44"/>
                  </a:cubicBezTo>
                  <a:cubicBezTo>
                    <a:pt x="191" y="44"/>
                    <a:pt x="191" y="44"/>
                    <a:pt x="191" y="44"/>
                  </a:cubicBezTo>
                  <a:cubicBezTo>
                    <a:pt x="190" y="44"/>
                    <a:pt x="189" y="44"/>
                    <a:pt x="189" y="46"/>
                  </a:cubicBezTo>
                  <a:cubicBezTo>
                    <a:pt x="189" y="60"/>
                    <a:pt x="189" y="60"/>
                    <a:pt x="189" y="60"/>
                  </a:cubicBezTo>
                  <a:cubicBezTo>
                    <a:pt x="186" y="60"/>
                    <a:pt x="186" y="60"/>
                    <a:pt x="186" y="60"/>
                  </a:cubicBezTo>
                  <a:cubicBezTo>
                    <a:pt x="187" y="12"/>
                    <a:pt x="187" y="12"/>
                    <a:pt x="187" y="12"/>
                  </a:cubicBezTo>
                  <a:cubicBezTo>
                    <a:pt x="187" y="11"/>
                    <a:pt x="186" y="10"/>
                    <a:pt x="185" y="10"/>
                  </a:cubicBezTo>
                  <a:cubicBezTo>
                    <a:pt x="180" y="10"/>
                    <a:pt x="180" y="10"/>
                    <a:pt x="180" y="10"/>
                  </a:cubicBezTo>
                  <a:cubicBezTo>
                    <a:pt x="180" y="8"/>
                    <a:pt x="180" y="8"/>
                    <a:pt x="180" y="8"/>
                  </a:cubicBezTo>
                  <a:cubicBezTo>
                    <a:pt x="180" y="7"/>
                    <a:pt x="179" y="6"/>
                    <a:pt x="178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5" y="6"/>
                    <a:pt x="155" y="6"/>
                    <a:pt x="154" y="6"/>
                  </a:cubicBezTo>
                  <a:cubicBezTo>
                    <a:pt x="154" y="7"/>
                    <a:pt x="154" y="7"/>
                    <a:pt x="154" y="8"/>
                  </a:cubicBezTo>
                  <a:cubicBezTo>
                    <a:pt x="154" y="10"/>
                    <a:pt x="154" y="10"/>
                    <a:pt x="154" y="10"/>
                  </a:cubicBezTo>
                  <a:cubicBezTo>
                    <a:pt x="149" y="10"/>
                    <a:pt x="149" y="10"/>
                    <a:pt x="149" y="10"/>
                  </a:cubicBezTo>
                  <a:cubicBezTo>
                    <a:pt x="148" y="10"/>
                    <a:pt x="147" y="11"/>
                    <a:pt x="147" y="12"/>
                  </a:cubicBezTo>
                  <a:cubicBezTo>
                    <a:pt x="147" y="60"/>
                    <a:pt x="147" y="60"/>
                    <a:pt x="147" y="60"/>
                  </a:cubicBezTo>
                  <a:cubicBezTo>
                    <a:pt x="144" y="60"/>
                    <a:pt x="144" y="60"/>
                    <a:pt x="144" y="60"/>
                  </a:cubicBezTo>
                  <a:cubicBezTo>
                    <a:pt x="144" y="59"/>
                    <a:pt x="143" y="58"/>
                    <a:pt x="142" y="58"/>
                  </a:cubicBezTo>
                  <a:cubicBezTo>
                    <a:pt x="140" y="58"/>
                    <a:pt x="140" y="58"/>
                    <a:pt x="140" y="58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0" y="40"/>
                    <a:pt x="139" y="39"/>
                    <a:pt x="138" y="39"/>
                  </a:cubicBezTo>
                  <a:cubicBezTo>
                    <a:pt x="133" y="39"/>
                    <a:pt x="133" y="39"/>
                    <a:pt x="133" y="39"/>
                  </a:cubicBezTo>
                  <a:cubicBezTo>
                    <a:pt x="132" y="39"/>
                    <a:pt x="131" y="40"/>
                    <a:pt x="131" y="41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7"/>
                    <a:pt x="130" y="36"/>
                    <a:pt x="129" y="36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4" y="32"/>
                    <a:pt x="113" y="32"/>
                    <a:pt x="113" y="32"/>
                  </a:cubicBezTo>
                  <a:cubicBezTo>
                    <a:pt x="112" y="33"/>
                    <a:pt x="112" y="33"/>
                    <a:pt x="112" y="34"/>
                  </a:cubicBezTo>
                  <a:cubicBezTo>
                    <a:pt x="112" y="40"/>
                    <a:pt x="112" y="40"/>
                    <a:pt x="112" y="40"/>
                  </a:cubicBezTo>
                  <a:cubicBezTo>
                    <a:pt x="99" y="43"/>
                    <a:pt x="99" y="43"/>
                    <a:pt x="99" y="43"/>
                  </a:cubicBezTo>
                  <a:cubicBezTo>
                    <a:pt x="98" y="43"/>
                    <a:pt x="97" y="44"/>
                    <a:pt x="97" y="45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0" y="49"/>
                    <a:pt x="90" y="49"/>
                    <a:pt x="90" y="49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86" y="47"/>
                    <a:pt x="85" y="46"/>
                    <a:pt x="83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75" y="43"/>
                    <a:pt x="75" y="43"/>
                    <a:pt x="75" y="43"/>
                  </a:cubicBezTo>
                  <a:cubicBezTo>
                    <a:pt x="74" y="41"/>
                    <a:pt x="72" y="40"/>
                    <a:pt x="71" y="39"/>
                  </a:cubicBezTo>
                  <a:cubicBezTo>
                    <a:pt x="69" y="37"/>
                    <a:pt x="69" y="37"/>
                    <a:pt x="69" y="37"/>
                  </a:cubicBezTo>
                  <a:cubicBezTo>
                    <a:pt x="69" y="36"/>
                    <a:pt x="69" y="36"/>
                    <a:pt x="69" y="36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1" y="33"/>
                    <a:pt x="60" y="33"/>
                    <a:pt x="60" y="33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5" y="38"/>
                    <a:pt x="45" y="38"/>
                    <a:pt x="44" y="38"/>
                  </a:cubicBezTo>
                  <a:cubicBezTo>
                    <a:pt x="44" y="38"/>
                    <a:pt x="43" y="38"/>
                    <a:pt x="43" y="38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2" y="47"/>
                    <a:pt x="31" y="47"/>
                    <a:pt x="31" y="47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4" y="57"/>
                    <a:pt x="11" y="57"/>
                    <a:pt x="8" y="5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12" y="61"/>
                    <a:pt x="15" y="61"/>
                    <a:pt x="18" y="60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59"/>
                    <a:pt x="23" y="59"/>
                    <a:pt x="24" y="59"/>
                  </a:cubicBezTo>
                  <a:cubicBezTo>
                    <a:pt x="34" y="50"/>
                    <a:pt x="34" y="50"/>
                    <a:pt x="34" y="50"/>
                  </a:cubicBezTo>
                  <a:cubicBezTo>
                    <a:pt x="37" y="49"/>
                    <a:pt x="37" y="49"/>
                    <a:pt x="37" y="49"/>
                  </a:cubicBezTo>
                  <a:cubicBezTo>
                    <a:pt x="37" y="49"/>
                    <a:pt x="37" y="49"/>
                    <a:pt x="38" y="48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5"/>
                    <a:pt x="46" y="45"/>
                    <a:pt x="47" y="45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5" y="42"/>
                    <a:pt x="56" y="42"/>
                    <a:pt x="56" y="42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7" y="40"/>
                    <a:pt x="67" y="40"/>
                    <a:pt x="67" y="40"/>
                  </a:cubicBezTo>
                  <a:cubicBezTo>
                    <a:pt x="68" y="42"/>
                    <a:pt x="68" y="42"/>
                    <a:pt x="68" y="42"/>
                  </a:cubicBezTo>
                  <a:cubicBezTo>
                    <a:pt x="70" y="43"/>
                    <a:pt x="71" y="44"/>
                    <a:pt x="72" y="46"/>
                  </a:cubicBezTo>
                  <a:cubicBezTo>
                    <a:pt x="72" y="46"/>
                    <a:pt x="73" y="46"/>
                    <a:pt x="73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3" y="49"/>
                    <a:pt x="84" y="50"/>
                    <a:pt x="86" y="51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8" y="59"/>
                    <a:pt x="98" y="59"/>
                    <a:pt x="98" y="59"/>
                  </a:cubicBezTo>
                  <a:cubicBezTo>
                    <a:pt x="99" y="60"/>
                    <a:pt x="99" y="60"/>
                    <a:pt x="100" y="60"/>
                  </a:cubicBezTo>
                  <a:cubicBezTo>
                    <a:pt x="101" y="59"/>
                    <a:pt x="101" y="59"/>
                    <a:pt x="101" y="58"/>
                  </a:cubicBezTo>
                  <a:cubicBezTo>
                    <a:pt x="101" y="47"/>
                    <a:pt x="101" y="47"/>
                    <a:pt x="101" y="47"/>
                  </a:cubicBezTo>
                  <a:cubicBezTo>
                    <a:pt x="114" y="43"/>
                    <a:pt x="114" y="43"/>
                    <a:pt x="114" y="43"/>
                  </a:cubicBezTo>
                  <a:cubicBezTo>
                    <a:pt x="115" y="43"/>
                    <a:pt x="116" y="42"/>
                    <a:pt x="116" y="41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27" y="39"/>
                    <a:pt x="127" y="39"/>
                    <a:pt x="127" y="39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8" y="62"/>
                    <a:pt x="129" y="62"/>
                  </a:cubicBezTo>
                  <a:cubicBezTo>
                    <a:pt x="133" y="62"/>
                    <a:pt x="133" y="62"/>
                    <a:pt x="133" y="62"/>
                  </a:cubicBezTo>
                  <a:cubicBezTo>
                    <a:pt x="134" y="62"/>
                    <a:pt x="135" y="61"/>
                    <a:pt x="135" y="60"/>
                  </a:cubicBezTo>
                  <a:cubicBezTo>
                    <a:pt x="135" y="43"/>
                    <a:pt x="135" y="43"/>
                    <a:pt x="135" y="43"/>
                  </a:cubicBezTo>
                  <a:cubicBezTo>
                    <a:pt x="136" y="43"/>
                    <a:pt x="136" y="43"/>
                    <a:pt x="136" y="43"/>
                  </a:cubicBezTo>
                  <a:cubicBezTo>
                    <a:pt x="136" y="60"/>
                    <a:pt x="136" y="60"/>
                    <a:pt x="136" y="60"/>
                  </a:cubicBezTo>
                  <a:cubicBezTo>
                    <a:pt x="136" y="61"/>
                    <a:pt x="137" y="62"/>
                    <a:pt x="138" y="62"/>
                  </a:cubicBezTo>
                  <a:cubicBezTo>
                    <a:pt x="140" y="62"/>
                    <a:pt x="140" y="62"/>
                    <a:pt x="140" y="62"/>
                  </a:cubicBezTo>
                  <a:cubicBezTo>
                    <a:pt x="141" y="63"/>
                    <a:pt x="141" y="63"/>
                    <a:pt x="141" y="63"/>
                  </a:cubicBezTo>
                  <a:cubicBezTo>
                    <a:pt x="141" y="63"/>
                    <a:pt x="142" y="64"/>
                    <a:pt x="142" y="64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0" y="64"/>
                    <a:pt x="151" y="63"/>
                    <a:pt x="151" y="62"/>
                  </a:cubicBezTo>
                  <a:cubicBezTo>
                    <a:pt x="151" y="14"/>
                    <a:pt x="151" y="14"/>
                    <a:pt x="151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57" y="14"/>
                    <a:pt x="158" y="13"/>
                    <a:pt x="158" y="12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76" y="10"/>
                    <a:pt x="176" y="10"/>
                    <a:pt x="176" y="10"/>
                  </a:cubicBezTo>
                  <a:cubicBezTo>
                    <a:pt x="176" y="12"/>
                    <a:pt x="176" y="12"/>
                    <a:pt x="176" y="12"/>
                  </a:cubicBezTo>
                  <a:cubicBezTo>
                    <a:pt x="176" y="13"/>
                    <a:pt x="177" y="14"/>
                    <a:pt x="178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83" y="63"/>
                    <a:pt x="183" y="63"/>
                  </a:cubicBezTo>
                  <a:cubicBezTo>
                    <a:pt x="183" y="63"/>
                    <a:pt x="184" y="64"/>
                    <a:pt x="184" y="64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3" y="64"/>
                    <a:pt x="193" y="63"/>
                    <a:pt x="193" y="62"/>
                  </a:cubicBezTo>
                  <a:cubicBezTo>
                    <a:pt x="193" y="48"/>
                    <a:pt x="193" y="48"/>
                    <a:pt x="193" y="48"/>
                  </a:cubicBezTo>
                  <a:cubicBezTo>
                    <a:pt x="197" y="48"/>
                    <a:pt x="197" y="48"/>
                    <a:pt x="197" y="48"/>
                  </a:cubicBezTo>
                  <a:cubicBezTo>
                    <a:pt x="198" y="48"/>
                    <a:pt x="199" y="47"/>
                    <a:pt x="199" y="46"/>
                  </a:cubicBezTo>
                  <a:cubicBezTo>
                    <a:pt x="200" y="8"/>
                    <a:pt x="200" y="8"/>
                    <a:pt x="200" y="8"/>
                  </a:cubicBezTo>
                  <a:cubicBezTo>
                    <a:pt x="207" y="8"/>
                    <a:pt x="207" y="8"/>
                    <a:pt x="207" y="8"/>
                  </a:cubicBezTo>
                  <a:cubicBezTo>
                    <a:pt x="208" y="46"/>
                    <a:pt x="208" y="46"/>
                    <a:pt x="208" y="46"/>
                  </a:cubicBezTo>
                  <a:cubicBezTo>
                    <a:pt x="208" y="47"/>
                    <a:pt x="209" y="48"/>
                    <a:pt x="210" y="48"/>
                  </a:cubicBezTo>
                  <a:cubicBezTo>
                    <a:pt x="212" y="48"/>
                    <a:pt x="212" y="48"/>
                    <a:pt x="212" y="48"/>
                  </a:cubicBezTo>
                  <a:cubicBezTo>
                    <a:pt x="213" y="48"/>
                    <a:pt x="214" y="47"/>
                    <a:pt x="214" y="46"/>
                  </a:cubicBezTo>
                  <a:cubicBezTo>
                    <a:pt x="215" y="16"/>
                    <a:pt x="215" y="16"/>
                    <a:pt x="215" y="16"/>
                  </a:cubicBezTo>
                  <a:cubicBezTo>
                    <a:pt x="222" y="16"/>
                    <a:pt x="222" y="16"/>
                    <a:pt x="222" y="16"/>
                  </a:cubicBezTo>
                  <a:cubicBezTo>
                    <a:pt x="222" y="24"/>
                    <a:pt x="222" y="24"/>
                    <a:pt x="222" y="24"/>
                  </a:cubicBezTo>
                  <a:cubicBezTo>
                    <a:pt x="222" y="24"/>
                    <a:pt x="222" y="25"/>
                    <a:pt x="222" y="25"/>
                  </a:cubicBezTo>
                  <a:cubicBezTo>
                    <a:pt x="222" y="25"/>
                    <a:pt x="222" y="25"/>
                    <a:pt x="222" y="25"/>
                  </a:cubicBezTo>
                  <a:cubicBezTo>
                    <a:pt x="223" y="46"/>
                    <a:pt x="223" y="46"/>
                    <a:pt x="223" y="46"/>
                  </a:cubicBezTo>
                  <a:cubicBezTo>
                    <a:pt x="223" y="47"/>
                    <a:pt x="224" y="48"/>
                    <a:pt x="225" y="48"/>
                  </a:cubicBezTo>
                  <a:cubicBezTo>
                    <a:pt x="227" y="48"/>
                    <a:pt x="227" y="48"/>
                    <a:pt x="227" y="48"/>
                  </a:cubicBezTo>
                  <a:cubicBezTo>
                    <a:pt x="228" y="48"/>
                    <a:pt x="228" y="48"/>
                    <a:pt x="228" y="47"/>
                  </a:cubicBezTo>
                  <a:cubicBezTo>
                    <a:pt x="228" y="48"/>
                    <a:pt x="229" y="48"/>
                    <a:pt x="229" y="4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48"/>
                    <a:pt x="258" y="48"/>
                    <a:pt x="258" y="47"/>
                  </a:cubicBezTo>
                  <a:cubicBezTo>
                    <a:pt x="259" y="48"/>
                    <a:pt x="259" y="48"/>
                    <a:pt x="259" y="48"/>
                  </a:cubicBezTo>
                  <a:cubicBezTo>
                    <a:pt x="268" y="48"/>
                    <a:pt x="268" y="48"/>
                    <a:pt x="268" y="48"/>
                  </a:cubicBezTo>
                  <a:cubicBezTo>
                    <a:pt x="268" y="61"/>
                    <a:pt x="268" y="61"/>
                    <a:pt x="268" y="61"/>
                  </a:cubicBezTo>
                  <a:cubicBezTo>
                    <a:pt x="268" y="62"/>
                    <a:pt x="268" y="63"/>
                    <a:pt x="269" y="63"/>
                  </a:cubicBezTo>
                  <a:cubicBezTo>
                    <a:pt x="269" y="63"/>
                    <a:pt x="270" y="63"/>
                    <a:pt x="270" y="63"/>
                  </a:cubicBezTo>
                  <a:cubicBezTo>
                    <a:pt x="270" y="63"/>
                    <a:pt x="270" y="63"/>
                    <a:pt x="270" y="63"/>
                  </a:cubicBezTo>
                  <a:cubicBezTo>
                    <a:pt x="274" y="63"/>
                    <a:pt x="274" y="63"/>
                    <a:pt x="274" y="63"/>
                  </a:cubicBezTo>
                  <a:cubicBezTo>
                    <a:pt x="275" y="63"/>
                    <a:pt x="276" y="63"/>
                    <a:pt x="276" y="61"/>
                  </a:cubicBezTo>
                  <a:cubicBezTo>
                    <a:pt x="276" y="35"/>
                    <a:pt x="276" y="35"/>
                    <a:pt x="276" y="35"/>
                  </a:cubicBezTo>
                  <a:cubicBezTo>
                    <a:pt x="276" y="35"/>
                    <a:pt x="276" y="34"/>
                    <a:pt x="276" y="34"/>
                  </a:cubicBezTo>
                  <a:cubicBezTo>
                    <a:pt x="276" y="34"/>
                    <a:pt x="276" y="34"/>
                    <a:pt x="276" y="34"/>
                  </a:cubicBezTo>
                  <a:cubicBezTo>
                    <a:pt x="276" y="32"/>
                    <a:pt x="276" y="32"/>
                    <a:pt x="276" y="32"/>
                  </a:cubicBezTo>
                  <a:cubicBezTo>
                    <a:pt x="277" y="32"/>
                    <a:pt x="277" y="32"/>
                    <a:pt x="277" y="32"/>
                  </a:cubicBezTo>
                  <a:cubicBezTo>
                    <a:pt x="278" y="32"/>
                    <a:pt x="279" y="31"/>
                    <a:pt x="279" y="30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79" y="26"/>
                    <a:pt x="279" y="26"/>
                    <a:pt x="279" y="26"/>
                  </a:cubicBezTo>
                  <a:cubicBezTo>
                    <a:pt x="280" y="26"/>
                    <a:pt x="281" y="25"/>
                    <a:pt x="281" y="24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2" y="18"/>
                    <a:pt x="283" y="17"/>
                    <a:pt x="283" y="16"/>
                  </a:cubicBezTo>
                  <a:cubicBezTo>
                    <a:pt x="283" y="15"/>
                    <a:pt x="283" y="15"/>
                    <a:pt x="283" y="15"/>
                  </a:cubicBezTo>
                  <a:cubicBezTo>
                    <a:pt x="283" y="12"/>
                    <a:pt x="285" y="10"/>
                    <a:pt x="288" y="10"/>
                  </a:cubicBezTo>
                  <a:cubicBezTo>
                    <a:pt x="292" y="10"/>
                    <a:pt x="294" y="12"/>
                    <a:pt x="294" y="15"/>
                  </a:cubicBezTo>
                  <a:cubicBezTo>
                    <a:pt x="294" y="16"/>
                    <a:pt x="294" y="16"/>
                    <a:pt x="294" y="16"/>
                  </a:cubicBezTo>
                  <a:cubicBezTo>
                    <a:pt x="294" y="17"/>
                    <a:pt x="295" y="18"/>
                    <a:pt x="296" y="18"/>
                  </a:cubicBezTo>
                  <a:cubicBezTo>
                    <a:pt x="296" y="24"/>
                    <a:pt x="296" y="24"/>
                    <a:pt x="296" y="24"/>
                  </a:cubicBezTo>
                  <a:cubicBezTo>
                    <a:pt x="296" y="25"/>
                    <a:pt x="297" y="26"/>
                    <a:pt x="298" y="26"/>
                  </a:cubicBezTo>
                  <a:cubicBezTo>
                    <a:pt x="298" y="26"/>
                    <a:pt x="298" y="26"/>
                    <a:pt x="298" y="26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8" y="31"/>
                    <a:pt x="299" y="32"/>
                    <a:pt x="300" y="32"/>
                  </a:cubicBezTo>
                  <a:cubicBezTo>
                    <a:pt x="301" y="32"/>
                    <a:pt x="301" y="32"/>
                    <a:pt x="301" y="32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6"/>
                    <a:pt x="301" y="36"/>
                    <a:pt x="301" y="36"/>
                  </a:cubicBezTo>
                  <a:cubicBezTo>
                    <a:pt x="301" y="37"/>
                    <a:pt x="301" y="37"/>
                    <a:pt x="301" y="37"/>
                  </a:cubicBezTo>
                  <a:cubicBezTo>
                    <a:pt x="301" y="61"/>
                    <a:pt x="301" y="61"/>
                    <a:pt x="301" y="61"/>
                  </a:cubicBezTo>
                  <a:cubicBezTo>
                    <a:pt x="301" y="62"/>
                    <a:pt x="301" y="62"/>
                    <a:pt x="301" y="63"/>
                  </a:cubicBezTo>
                  <a:cubicBezTo>
                    <a:pt x="302" y="63"/>
                    <a:pt x="302" y="63"/>
                    <a:pt x="303" y="63"/>
                  </a:cubicBezTo>
                  <a:cubicBezTo>
                    <a:pt x="314" y="63"/>
                    <a:pt x="314" y="63"/>
                    <a:pt x="314" y="63"/>
                  </a:cubicBezTo>
                  <a:cubicBezTo>
                    <a:pt x="315" y="63"/>
                    <a:pt x="316" y="63"/>
                    <a:pt x="316" y="61"/>
                  </a:cubicBezTo>
                  <a:cubicBezTo>
                    <a:pt x="317" y="50"/>
                    <a:pt x="317" y="50"/>
                    <a:pt x="317" y="50"/>
                  </a:cubicBezTo>
                  <a:cubicBezTo>
                    <a:pt x="327" y="47"/>
                    <a:pt x="327" y="47"/>
                    <a:pt x="327" y="47"/>
                  </a:cubicBezTo>
                  <a:cubicBezTo>
                    <a:pt x="327" y="47"/>
                    <a:pt x="328" y="47"/>
                    <a:pt x="328" y="46"/>
                  </a:cubicBezTo>
                  <a:cubicBezTo>
                    <a:pt x="328" y="46"/>
                    <a:pt x="328" y="46"/>
                    <a:pt x="329" y="46"/>
                  </a:cubicBezTo>
                  <a:cubicBezTo>
                    <a:pt x="377" y="33"/>
                    <a:pt x="377" y="33"/>
                    <a:pt x="377" y="33"/>
                  </a:cubicBezTo>
                  <a:cubicBezTo>
                    <a:pt x="377" y="61"/>
                    <a:pt x="377" y="61"/>
                    <a:pt x="377" y="61"/>
                  </a:cubicBezTo>
                  <a:cubicBezTo>
                    <a:pt x="377" y="62"/>
                    <a:pt x="377" y="62"/>
                    <a:pt x="378" y="63"/>
                  </a:cubicBezTo>
                  <a:cubicBezTo>
                    <a:pt x="378" y="63"/>
                    <a:pt x="379" y="63"/>
                    <a:pt x="379" y="63"/>
                  </a:cubicBezTo>
                  <a:cubicBezTo>
                    <a:pt x="379" y="63"/>
                    <a:pt x="379" y="63"/>
                    <a:pt x="379" y="63"/>
                  </a:cubicBezTo>
                  <a:cubicBezTo>
                    <a:pt x="388" y="63"/>
                    <a:pt x="388" y="63"/>
                    <a:pt x="388" y="63"/>
                  </a:cubicBezTo>
                  <a:cubicBezTo>
                    <a:pt x="390" y="63"/>
                    <a:pt x="390" y="62"/>
                    <a:pt x="390" y="61"/>
                  </a:cubicBezTo>
                  <a:cubicBezTo>
                    <a:pt x="390" y="15"/>
                    <a:pt x="390" y="15"/>
                    <a:pt x="390" y="15"/>
                  </a:cubicBezTo>
                  <a:cubicBezTo>
                    <a:pt x="413" y="4"/>
                    <a:pt x="413" y="4"/>
                    <a:pt x="413" y="4"/>
                  </a:cubicBezTo>
                  <a:cubicBezTo>
                    <a:pt x="436" y="15"/>
                    <a:pt x="436" y="15"/>
                    <a:pt x="436" y="15"/>
                  </a:cubicBezTo>
                  <a:cubicBezTo>
                    <a:pt x="436" y="61"/>
                    <a:pt x="436" y="61"/>
                    <a:pt x="436" y="61"/>
                  </a:cubicBezTo>
                  <a:cubicBezTo>
                    <a:pt x="436" y="62"/>
                    <a:pt x="437" y="63"/>
                    <a:pt x="438" y="63"/>
                  </a:cubicBezTo>
                  <a:cubicBezTo>
                    <a:pt x="446" y="63"/>
                    <a:pt x="446" y="63"/>
                    <a:pt x="446" y="63"/>
                  </a:cubicBezTo>
                  <a:cubicBezTo>
                    <a:pt x="447" y="63"/>
                    <a:pt x="448" y="62"/>
                    <a:pt x="448" y="61"/>
                  </a:cubicBezTo>
                  <a:cubicBezTo>
                    <a:pt x="448" y="43"/>
                    <a:pt x="448" y="43"/>
                    <a:pt x="448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6" y="43"/>
                    <a:pt x="466" y="43"/>
                    <a:pt x="466" y="43"/>
                  </a:cubicBezTo>
                  <a:cubicBezTo>
                    <a:pt x="468" y="43"/>
                    <a:pt x="468" y="42"/>
                    <a:pt x="468" y="41"/>
                  </a:cubicBezTo>
                  <a:cubicBezTo>
                    <a:pt x="468" y="36"/>
                    <a:pt x="468" y="36"/>
                    <a:pt x="468" y="36"/>
                  </a:cubicBezTo>
                  <a:cubicBezTo>
                    <a:pt x="540" y="36"/>
                    <a:pt x="540" y="36"/>
                    <a:pt x="540" y="36"/>
                  </a:cubicBezTo>
                  <a:cubicBezTo>
                    <a:pt x="540" y="41"/>
                    <a:pt x="540" y="41"/>
                    <a:pt x="540" y="41"/>
                  </a:cubicBezTo>
                  <a:cubicBezTo>
                    <a:pt x="540" y="41"/>
                    <a:pt x="540" y="42"/>
                    <a:pt x="540" y="42"/>
                  </a:cubicBezTo>
                  <a:cubicBezTo>
                    <a:pt x="541" y="42"/>
                    <a:pt x="541" y="43"/>
                    <a:pt x="542" y="43"/>
                  </a:cubicBezTo>
                  <a:cubicBezTo>
                    <a:pt x="560" y="43"/>
                    <a:pt x="560" y="43"/>
                    <a:pt x="560" y="43"/>
                  </a:cubicBezTo>
                  <a:cubicBezTo>
                    <a:pt x="560" y="61"/>
                    <a:pt x="560" y="61"/>
                    <a:pt x="560" y="61"/>
                  </a:cubicBezTo>
                  <a:cubicBezTo>
                    <a:pt x="560" y="62"/>
                    <a:pt x="561" y="62"/>
                    <a:pt x="561" y="63"/>
                  </a:cubicBezTo>
                  <a:cubicBezTo>
                    <a:pt x="561" y="63"/>
                    <a:pt x="562" y="63"/>
                    <a:pt x="562" y="63"/>
                  </a:cubicBezTo>
                  <a:cubicBezTo>
                    <a:pt x="585" y="63"/>
                    <a:pt x="585" y="63"/>
                    <a:pt x="585" y="63"/>
                  </a:cubicBezTo>
                  <a:cubicBezTo>
                    <a:pt x="587" y="63"/>
                    <a:pt x="587" y="62"/>
                    <a:pt x="587" y="61"/>
                  </a:cubicBezTo>
                  <a:cubicBezTo>
                    <a:pt x="588" y="60"/>
                    <a:pt x="588" y="60"/>
                    <a:pt x="588" y="60"/>
                  </a:cubicBezTo>
                  <a:cubicBezTo>
                    <a:pt x="588" y="61"/>
                    <a:pt x="588" y="61"/>
                    <a:pt x="588" y="61"/>
                  </a:cubicBezTo>
                  <a:cubicBezTo>
                    <a:pt x="588" y="62"/>
                    <a:pt x="589" y="63"/>
                    <a:pt x="590" y="63"/>
                  </a:cubicBezTo>
                  <a:cubicBezTo>
                    <a:pt x="597" y="63"/>
                    <a:pt x="597" y="63"/>
                    <a:pt x="597" y="63"/>
                  </a:cubicBezTo>
                  <a:cubicBezTo>
                    <a:pt x="597" y="63"/>
                    <a:pt x="598" y="63"/>
                    <a:pt x="598" y="63"/>
                  </a:cubicBezTo>
                  <a:cubicBezTo>
                    <a:pt x="598" y="63"/>
                    <a:pt x="599" y="63"/>
                    <a:pt x="599" y="63"/>
                  </a:cubicBezTo>
                  <a:cubicBezTo>
                    <a:pt x="606" y="63"/>
                    <a:pt x="606" y="63"/>
                    <a:pt x="606" y="63"/>
                  </a:cubicBezTo>
                  <a:cubicBezTo>
                    <a:pt x="607" y="63"/>
                    <a:pt x="607" y="63"/>
                    <a:pt x="608" y="63"/>
                  </a:cubicBezTo>
                  <a:cubicBezTo>
                    <a:pt x="608" y="62"/>
                    <a:pt x="608" y="62"/>
                    <a:pt x="608" y="61"/>
                  </a:cubicBezTo>
                  <a:cubicBezTo>
                    <a:pt x="608" y="61"/>
                    <a:pt x="608" y="61"/>
                    <a:pt x="608" y="61"/>
                  </a:cubicBezTo>
                  <a:cubicBezTo>
                    <a:pt x="608" y="62"/>
                    <a:pt x="609" y="63"/>
                    <a:pt x="610" y="63"/>
                  </a:cubicBezTo>
                  <a:cubicBezTo>
                    <a:pt x="652" y="63"/>
                    <a:pt x="652" y="63"/>
                    <a:pt x="652" y="63"/>
                  </a:cubicBezTo>
                  <a:cubicBezTo>
                    <a:pt x="652" y="59"/>
                    <a:pt x="652" y="59"/>
                    <a:pt x="652" y="59"/>
                  </a:cubicBezTo>
                  <a:lnTo>
                    <a:pt x="612" y="59"/>
                  </a:lnTo>
                  <a:close/>
                  <a:moveTo>
                    <a:pt x="256" y="44"/>
                  </a:moveTo>
                  <a:cubicBezTo>
                    <a:pt x="231" y="44"/>
                    <a:pt x="231" y="44"/>
                    <a:pt x="231" y="44"/>
                  </a:cubicBezTo>
                  <a:cubicBezTo>
                    <a:pt x="231" y="42"/>
                    <a:pt x="231" y="42"/>
                    <a:pt x="231" y="42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43" y="42"/>
                    <a:pt x="244" y="41"/>
                    <a:pt x="244" y="40"/>
                  </a:cubicBezTo>
                  <a:cubicBezTo>
                    <a:pt x="244" y="37"/>
                    <a:pt x="244" y="37"/>
                    <a:pt x="244" y="37"/>
                  </a:cubicBezTo>
                  <a:cubicBezTo>
                    <a:pt x="256" y="37"/>
                    <a:pt x="256" y="37"/>
                    <a:pt x="256" y="37"/>
                  </a:cubicBezTo>
                  <a:lnTo>
                    <a:pt x="256" y="44"/>
                  </a:lnTo>
                  <a:close/>
                  <a:moveTo>
                    <a:pt x="256" y="32"/>
                  </a:moveTo>
                  <a:cubicBezTo>
                    <a:pt x="240" y="32"/>
                    <a:pt x="240" y="32"/>
                    <a:pt x="240" y="32"/>
                  </a:cubicBezTo>
                  <a:cubicBezTo>
                    <a:pt x="239" y="32"/>
                    <a:pt x="238" y="33"/>
                    <a:pt x="238" y="34"/>
                  </a:cubicBezTo>
                  <a:cubicBezTo>
                    <a:pt x="238" y="37"/>
                    <a:pt x="238" y="37"/>
                    <a:pt x="238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7" y="37"/>
                    <a:pt x="227" y="37"/>
                    <a:pt x="227" y="37"/>
                  </a:cubicBezTo>
                  <a:cubicBezTo>
                    <a:pt x="226" y="27"/>
                    <a:pt x="226" y="27"/>
                    <a:pt x="226" y="27"/>
                  </a:cubicBezTo>
                  <a:cubicBezTo>
                    <a:pt x="252" y="27"/>
                    <a:pt x="252" y="27"/>
                    <a:pt x="252" y="27"/>
                  </a:cubicBezTo>
                  <a:cubicBezTo>
                    <a:pt x="254" y="27"/>
                    <a:pt x="256" y="29"/>
                    <a:pt x="256" y="30"/>
                  </a:cubicBezTo>
                  <a:lnTo>
                    <a:pt x="256" y="32"/>
                  </a:lnTo>
                  <a:close/>
                  <a:moveTo>
                    <a:pt x="272" y="45"/>
                  </a:moveTo>
                  <a:cubicBezTo>
                    <a:pt x="272" y="44"/>
                    <a:pt x="271" y="44"/>
                    <a:pt x="270" y="44"/>
                  </a:cubicBezTo>
                  <a:cubicBezTo>
                    <a:pt x="261" y="44"/>
                    <a:pt x="261" y="44"/>
                    <a:pt x="261" y="44"/>
                  </a:cubicBezTo>
                  <a:cubicBezTo>
                    <a:pt x="261" y="37"/>
                    <a:pt x="261" y="37"/>
                    <a:pt x="261" y="37"/>
                  </a:cubicBezTo>
                  <a:cubicBezTo>
                    <a:pt x="272" y="37"/>
                    <a:pt x="272" y="37"/>
                    <a:pt x="272" y="37"/>
                  </a:cubicBezTo>
                  <a:lnTo>
                    <a:pt x="272" y="45"/>
                  </a:lnTo>
                  <a:close/>
                  <a:moveTo>
                    <a:pt x="314" y="46"/>
                  </a:moveTo>
                  <a:cubicBezTo>
                    <a:pt x="313" y="46"/>
                    <a:pt x="313" y="47"/>
                    <a:pt x="313" y="48"/>
                  </a:cubicBezTo>
                  <a:cubicBezTo>
                    <a:pt x="312" y="59"/>
                    <a:pt x="312" y="59"/>
                    <a:pt x="312" y="59"/>
                  </a:cubicBezTo>
                  <a:cubicBezTo>
                    <a:pt x="305" y="59"/>
                    <a:pt x="305" y="59"/>
                    <a:pt x="305" y="59"/>
                  </a:cubicBezTo>
                  <a:cubicBezTo>
                    <a:pt x="305" y="39"/>
                    <a:pt x="305" y="39"/>
                    <a:pt x="305" y="39"/>
                  </a:cubicBezTo>
                  <a:cubicBezTo>
                    <a:pt x="316" y="39"/>
                    <a:pt x="316" y="39"/>
                    <a:pt x="316" y="39"/>
                  </a:cubicBezTo>
                  <a:cubicBezTo>
                    <a:pt x="319" y="39"/>
                    <a:pt x="322" y="41"/>
                    <a:pt x="324" y="43"/>
                  </a:cubicBezTo>
                  <a:lnTo>
                    <a:pt x="314" y="46"/>
                  </a:lnTo>
                  <a:close/>
                  <a:moveTo>
                    <a:pt x="594" y="59"/>
                  </a:moveTo>
                  <a:cubicBezTo>
                    <a:pt x="594" y="59"/>
                    <a:pt x="594" y="59"/>
                    <a:pt x="594" y="59"/>
                  </a:cubicBezTo>
                  <a:cubicBezTo>
                    <a:pt x="592" y="59"/>
                    <a:pt x="592" y="59"/>
                    <a:pt x="592" y="59"/>
                  </a:cubicBezTo>
                  <a:cubicBezTo>
                    <a:pt x="591" y="49"/>
                    <a:pt x="591" y="49"/>
                    <a:pt x="591" y="49"/>
                  </a:cubicBezTo>
                  <a:cubicBezTo>
                    <a:pt x="592" y="49"/>
                    <a:pt x="594" y="49"/>
                    <a:pt x="595" y="49"/>
                  </a:cubicBezTo>
                  <a:cubicBezTo>
                    <a:pt x="595" y="59"/>
                    <a:pt x="595" y="59"/>
                    <a:pt x="595" y="59"/>
                  </a:cubicBezTo>
                  <a:lnTo>
                    <a:pt x="594" y="59"/>
                  </a:lnTo>
                  <a:close/>
                  <a:moveTo>
                    <a:pt x="595" y="43"/>
                  </a:moveTo>
                  <a:cubicBezTo>
                    <a:pt x="595" y="43"/>
                    <a:pt x="595" y="43"/>
                    <a:pt x="595" y="43"/>
                  </a:cubicBezTo>
                  <a:cubicBezTo>
                    <a:pt x="593" y="44"/>
                    <a:pt x="592" y="44"/>
                    <a:pt x="591" y="44"/>
                  </a:cubicBezTo>
                  <a:cubicBezTo>
                    <a:pt x="591" y="40"/>
                    <a:pt x="591" y="40"/>
                    <a:pt x="591" y="40"/>
                  </a:cubicBezTo>
                  <a:cubicBezTo>
                    <a:pt x="591" y="40"/>
                    <a:pt x="592" y="40"/>
                    <a:pt x="593" y="40"/>
                  </a:cubicBezTo>
                  <a:cubicBezTo>
                    <a:pt x="594" y="41"/>
                    <a:pt x="595" y="41"/>
                    <a:pt x="596" y="42"/>
                  </a:cubicBezTo>
                  <a:cubicBezTo>
                    <a:pt x="595" y="43"/>
                    <a:pt x="595" y="43"/>
                    <a:pt x="595" y="43"/>
                  </a:cubicBezTo>
                  <a:close/>
                  <a:moveTo>
                    <a:pt x="603" y="44"/>
                  </a:moveTo>
                  <a:cubicBezTo>
                    <a:pt x="604" y="44"/>
                    <a:pt x="604" y="43"/>
                    <a:pt x="604" y="42"/>
                  </a:cubicBezTo>
                  <a:cubicBezTo>
                    <a:pt x="604" y="41"/>
                    <a:pt x="603" y="41"/>
                    <a:pt x="602" y="40"/>
                  </a:cubicBezTo>
                  <a:cubicBezTo>
                    <a:pt x="602" y="40"/>
                    <a:pt x="602" y="39"/>
                    <a:pt x="602" y="39"/>
                  </a:cubicBezTo>
                  <a:cubicBezTo>
                    <a:pt x="603" y="39"/>
                    <a:pt x="604" y="39"/>
                    <a:pt x="604" y="39"/>
                  </a:cubicBezTo>
                  <a:cubicBezTo>
                    <a:pt x="604" y="47"/>
                    <a:pt x="604" y="47"/>
                    <a:pt x="604" y="47"/>
                  </a:cubicBezTo>
                  <a:cubicBezTo>
                    <a:pt x="603" y="46"/>
                    <a:pt x="602" y="46"/>
                    <a:pt x="601" y="45"/>
                  </a:cubicBezTo>
                  <a:cubicBezTo>
                    <a:pt x="602" y="45"/>
                    <a:pt x="603" y="45"/>
                    <a:pt x="603" y="44"/>
                  </a:cubicBezTo>
                  <a:close/>
                  <a:moveTo>
                    <a:pt x="601" y="59"/>
                  </a:moveTo>
                  <a:cubicBezTo>
                    <a:pt x="600" y="50"/>
                    <a:pt x="600" y="50"/>
                    <a:pt x="600" y="50"/>
                  </a:cubicBezTo>
                  <a:cubicBezTo>
                    <a:pt x="602" y="51"/>
                    <a:pt x="603" y="52"/>
                    <a:pt x="604" y="53"/>
                  </a:cubicBezTo>
                  <a:cubicBezTo>
                    <a:pt x="604" y="59"/>
                    <a:pt x="604" y="59"/>
                    <a:pt x="604" y="59"/>
                  </a:cubicBezTo>
                  <a:lnTo>
                    <a:pt x="601" y="59"/>
                  </a:lnTo>
                  <a:close/>
                </a:path>
              </a:pathLst>
            </a:custGeom>
            <a:solidFill>
              <a:srgbClr val="9BBE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lt1"/>
                </a:solidFill>
              </a:endParaRPr>
            </a:p>
          </p:txBody>
        </p:sp>
      </p:grpSp>
      <p:pic>
        <p:nvPicPr>
          <p:cNvPr id="183" name="Picture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06" y="69939"/>
            <a:ext cx="355251" cy="38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8" name="Oval 6"/>
          <p:cNvSpPr>
            <a:spLocks noChangeArrowheads="1"/>
          </p:cNvSpPr>
          <p:nvPr/>
        </p:nvSpPr>
        <p:spPr bwMode="auto">
          <a:xfrm>
            <a:off x="6327143" y="1247419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89" name="Oval 6"/>
          <p:cNvSpPr>
            <a:spLocks noChangeArrowheads="1"/>
          </p:cNvSpPr>
          <p:nvPr/>
        </p:nvSpPr>
        <p:spPr bwMode="auto">
          <a:xfrm>
            <a:off x="6315503" y="1771537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92" name="Oval 6"/>
          <p:cNvSpPr>
            <a:spLocks noChangeArrowheads="1"/>
          </p:cNvSpPr>
          <p:nvPr/>
        </p:nvSpPr>
        <p:spPr bwMode="auto">
          <a:xfrm>
            <a:off x="6320145" y="2307240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>
            <a:off x="6311758" y="3216003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65" name="Oval 6"/>
          <p:cNvSpPr>
            <a:spLocks noChangeArrowheads="1"/>
          </p:cNvSpPr>
          <p:nvPr/>
        </p:nvSpPr>
        <p:spPr bwMode="auto">
          <a:xfrm>
            <a:off x="6315503" y="3778758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141706" y="4761097"/>
            <a:ext cx="900573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900" i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* Публичная декларация целей и задач Росприроднадзора на 2019 год разработана </a:t>
            </a:r>
            <a:r>
              <a:rPr lang="ru-RU" sz="900" i="1" spc="-3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в соответствии с </a:t>
            </a:r>
            <a:r>
              <a:rPr lang="ru-RU" sz="900" i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Методическими рекомендациями </a:t>
            </a:r>
            <a:r>
              <a:rPr lang="ru-RU" sz="900" i="1" spc="-3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по реализации </a:t>
            </a:r>
            <a:r>
              <a:rPr lang="ru-RU" sz="900" i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принципов открытости </a:t>
            </a:r>
            <a:r>
              <a:rPr lang="ru-RU" sz="900" i="1" spc="-3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в федеральных органах исполнительной власти, </a:t>
            </a:r>
            <a:r>
              <a:rPr lang="ru-RU" sz="900" i="1" spc="-3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утвержденными </a:t>
            </a:r>
            <a:r>
              <a:rPr lang="ru-RU" sz="900" i="1" spc="-30" dirty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</a:rPr>
              <a:t>протоколом заочного голосования Правительственной комиссии по координации деятельности открытого правительства от 26.12.2013 № АМ-П36-89пр</a:t>
            </a:r>
          </a:p>
          <a:p>
            <a:pPr>
              <a:lnSpc>
                <a:spcPct val="80000"/>
              </a:lnSpc>
            </a:pPr>
            <a:endParaRPr lang="ru-RU" sz="900" i="1" spc="-3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3279045" y="601131"/>
            <a:ext cx="2923226" cy="905827"/>
          </a:xfrm>
          <a:prstGeom prst="rect">
            <a:avLst/>
          </a:prstGeom>
          <a:solidFill>
            <a:schemeClr val="bg1"/>
          </a:solidFill>
          <a:ln w="12700">
            <a:solidFill>
              <a:srgbClr val="449C9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1" name="Прямоугольник 200"/>
          <p:cNvSpPr/>
          <p:nvPr/>
        </p:nvSpPr>
        <p:spPr>
          <a:xfrm>
            <a:off x="3223622" y="614491"/>
            <a:ext cx="32621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Цель 2. Реализация государственных  </a:t>
            </a:r>
          </a:p>
          <a:p>
            <a:pPr>
              <a:lnSpc>
                <a:spcPct val="80000"/>
              </a:lnSpc>
            </a:pPr>
            <a:r>
              <a:rPr lang="ru-RU" sz="1300" b="1" dirty="0">
                <a:solidFill>
                  <a:srgbClr val="449C92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     программ и национальных проектов, </a:t>
            </a:r>
          </a:p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       исполнение поручений Президента                   </a:t>
            </a:r>
          </a:p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Российской Федерации и Правительства  </a:t>
            </a:r>
          </a:p>
          <a:p>
            <a:pPr>
              <a:lnSpc>
                <a:spcPct val="80000"/>
              </a:lnSpc>
            </a:pPr>
            <a:r>
              <a:rPr lang="ru-RU" sz="1300" b="1" dirty="0">
                <a:solidFill>
                  <a:srgbClr val="449C92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                Российской </a:t>
            </a:r>
            <a:r>
              <a:rPr lang="ru-RU" sz="1300" b="1" dirty="0">
                <a:solidFill>
                  <a:srgbClr val="449C92"/>
                </a:solidFill>
                <a:latin typeface="Arial Narrow" panose="020B0606020202030204" pitchFamily="34" charset="0"/>
              </a:rPr>
              <a:t>Федерации </a:t>
            </a:r>
          </a:p>
        </p:txBody>
      </p:sp>
      <p:sp>
        <p:nvSpPr>
          <p:cNvPr id="204" name="Прямоугольник 203"/>
          <p:cNvSpPr/>
          <p:nvPr/>
        </p:nvSpPr>
        <p:spPr>
          <a:xfrm>
            <a:off x="6202271" y="600783"/>
            <a:ext cx="2811756" cy="416285"/>
          </a:xfrm>
          <a:prstGeom prst="rect">
            <a:avLst/>
          </a:prstGeom>
          <a:solidFill>
            <a:schemeClr val="bg1"/>
          </a:solidFill>
          <a:ln w="12700">
            <a:solidFill>
              <a:srgbClr val="449C9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6202271" y="607067"/>
            <a:ext cx="2846630" cy="41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Цель 3. Совершенствование </a:t>
            </a:r>
          </a:p>
          <a:p>
            <a:pPr>
              <a:lnSpc>
                <a:spcPct val="80000"/>
              </a:lnSpc>
            </a:pPr>
            <a:r>
              <a:rPr lang="ru-RU" sz="1300" b="1" dirty="0">
                <a:solidFill>
                  <a:srgbClr val="449C92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dirty="0" smtClean="0">
                <a:solidFill>
                  <a:srgbClr val="449C92"/>
                </a:solidFill>
                <a:latin typeface="Arial Narrow" panose="020B0606020202030204" pitchFamily="34" charset="0"/>
              </a:rPr>
              <a:t>             деятельности Службы</a:t>
            </a:r>
            <a:endParaRPr lang="ru-RU" sz="1300" b="1" dirty="0">
              <a:solidFill>
                <a:srgbClr val="449C92"/>
              </a:solidFill>
              <a:latin typeface="Arial Narrow" panose="020B0606020202030204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226740" y="2775168"/>
            <a:ext cx="2723305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Организация и проведение государственной экологической экспертизы в соответствии с требованиями законодательства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07" name="Oval 6"/>
          <p:cNvSpPr>
            <a:spLocks noChangeArrowheads="1"/>
          </p:cNvSpPr>
          <p:nvPr/>
        </p:nvSpPr>
        <p:spPr bwMode="auto">
          <a:xfrm>
            <a:off x="188790" y="2827833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32551" y="3550729"/>
            <a:ext cx="272330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Организация выдачи комплексных</a:t>
            </a:r>
          </a:p>
          <a:p>
            <a:pPr>
              <a:lnSpc>
                <a:spcPts val="1100"/>
              </a:lnSpc>
            </a:pPr>
            <a:r>
              <a:rPr lang="ru-RU" sz="1200" b="1" spc="-3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экологических разрешений</a:t>
            </a:r>
            <a:endParaRPr lang="en-US" sz="1200" b="1" spc="-3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0" name="Oval 6"/>
          <p:cNvSpPr>
            <a:spLocks noChangeArrowheads="1"/>
          </p:cNvSpPr>
          <p:nvPr/>
        </p:nvSpPr>
        <p:spPr bwMode="auto">
          <a:xfrm>
            <a:off x="194601" y="3603394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6407475" y="1185125"/>
            <a:ext cx="258936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Развитие инструментов дистанционного контроля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253115" y="4003811"/>
            <a:ext cx="258936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Реализация ведомственной комплексной программы профилактики правонарушений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6398257" y="1742352"/>
            <a:ext cx="2589365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Информатизация деятельности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6398256" y="2272685"/>
            <a:ext cx="2589365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Совершенствование кадровой работы</a:t>
            </a:r>
          </a:p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и оптимизация структуры территориальных органов Росприроднадзора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6398257" y="3165682"/>
            <a:ext cx="258936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Профилактика коррупционных правонарушений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6374553" y="3729902"/>
            <a:ext cx="258936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Реализация концепции открытости федеральных органов исполнительной власти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475093" y="1665821"/>
            <a:ext cx="258936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Выполнение Государственной программы «Охрана окружающей среды»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3475093" y="2305809"/>
            <a:ext cx="2589365" cy="797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Выполнение национального проекта «Экология», федеральных проектов «Чистый воздух», «Чистая страна», «Внедрение наилучших доступных технологий»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3519581" y="3174822"/>
            <a:ext cx="258936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Формирование новой системы обращения с отходами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3495712" y="3666449"/>
            <a:ext cx="2589365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Развитие системы общественного экологического контроля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221" name="Oval 6"/>
          <p:cNvSpPr>
            <a:spLocks noChangeArrowheads="1"/>
          </p:cNvSpPr>
          <p:nvPr/>
        </p:nvSpPr>
        <p:spPr bwMode="auto">
          <a:xfrm>
            <a:off x="3314851" y="3716165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222" name="Oval 6"/>
          <p:cNvSpPr>
            <a:spLocks noChangeArrowheads="1"/>
          </p:cNvSpPr>
          <p:nvPr/>
        </p:nvSpPr>
        <p:spPr bwMode="auto">
          <a:xfrm>
            <a:off x="181732" y="4047212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472486" y="4158076"/>
            <a:ext cx="2589365" cy="51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ru-RU" sz="1200" b="1" spc="-10" dirty="0" smtClean="0">
                <a:solidFill>
                  <a:srgbClr val="699F9E"/>
                </a:solidFill>
                <a:latin typeface="Arial Narrow" panose="020B0606020202030204" pitchFamily="34" charset="0"/>
              </a:rPr>
              <a:t>Систематизация и сокращение количества обязательных требований в рамках «правовой гильотины»</a:t>
            </a:r>
            <a:endParaRPr lang="en-US" sz="1200" b="1" spc="-10" dirty="0" smtClean="0">
              <a:solidFill>
                <a:srgbClr val="699F9E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Oval 6"/>
          <p:cNvSpPr>
            <a:spLocks noChangeArrowheads="1"/>
          </p:cNvSpPr>
          <p:nvPr/>
        </p:nvSpPr>
        <p:spPr bwMode="auto">
          <a:xfrm>
            <a:off x="3326570" y="4198018"/>
            <a:ext cx="94820" cy="94820"/>
          </a:xfrm>
          <a:prstGeom prst="ellipse">
            <a:avLst/>
          </a:prstGeom>
          <a:solidFill>
            <a:srgbClr val="39959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17880</TotalTime>
  <Words>213</Words>
  <Application>Microsoft Office PowerPoint</Application>
  <PresentationFormat>Экран (16:9)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praktikant</dc:creator>
  <cp:lastModifiedBy>Носова Анна Андреевна</cp:lastModifiedBy>
  <cp:revision>1855</cp:revision>
  <cp:lastPrinted>2018-01-26T11:44:24Z</cp:lastPrinted>
  <dcterms:created xsi:type="dcterms:W3CDTF">2017-03-07T06:56:54Z</dcterms:created>
  <dcterms:modified xsi:type="dcterms:W3CDTF">2019-03-11T15:32:55Z</dcterms:modified>
</cp:coreProperties>
</file>